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5" r:id="rId5"/>
    <p:sldId id="259" r:id="rId6"/>
    <p:sldId id="274" r:id="rId7"/>
    <p:sldId id="260" r:id="rId8"/>
    <p:sldId id="261" r:id="rId9"/>
    <p:sldId id="262" r:id="rId10"/>
    <p:sldId id="263" r:id="rId11"/>
    <p:sldId id="275" r:id="rId12"/>
    <p:sldId id="264" r:id="rId13"/>
    <p:sldId id="266" r:id="rId14"/>
    <p:sldId id="276" r:id="rId15"/>
    <p:sldId id="268" r:id="rId16"/>
    <p:sldId id="269" r:id="rId17"/>
    <p:sldId id="270" r:id="rId18"/>
    <p:sldId id="271" r:id="rId19"/>
    <p:sldId id="272" r:id="rId20"/>
    <p:sldId id="277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2F292-33EB-914D-900A-D546743DFBA3}" type="datetimeFigureOut">
              <a:rPr lang="en-US" smtClean="0"/>
              <a:pPr/>
              <a:t>2/16/14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48C5C-D82A-EA4A-B5D4-F3B77F491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Not </a:t>
            </a:r>
            <a:r>
              <a:rPr lang="en-US" baseline="0" dirty="0" smtClean="0"/>
              <a:t>sure about name can think of something better!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48C5C-D82A-EA4A-B5D4-F3B77F491C2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were to select</a:t>
            </a:r>
            <a:r>
              <a:rPr lang="en-US" baseline="0" dirty="0" smtClean="0"/>
              <a:t> Malta </a:t>
            </a:r>
            <a:r>
              <a:rPr lang="en-US" baseline="0" smtClean="0"/>
              <a:t>for example.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48C5C-D82A-EA4A-B5D4-F3B77F491C2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48C5C-D82A-EA4A-B5D4-F3B77F491C2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www.conserveturtles.org/trackingmap.php?id</a:t>
            </a:r>
            <a:r>
              <a:rPr lang="en-US" dirty="0" smtClean="0"/>
              <a:t>=22</a:t>
            </a:r>
          </a:p>
          <a:p>
            <a:r>
              <a:rPr lang="en-US" dirty="0" smtClean="0"/>
              <a:t>After</a:t>
            </a:r>
            <a:r>
              <a:rPr lang="en-US" baseline="0" dirty="0" smtClean="0"/>
              <a:t> you select a method we will have a page description for each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FB590-8ECE-AA44-B72C-6444B78C3AE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B605-EE24-B041-A668-1256BC594E59}" type="datetimeFigureOut">
              <a:rPr lang="en-US" smtClean="0"/>
              <a:pPr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908A-2573-184E-AFE6-44BA8065F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B605-EE24-B041-A668-1256BC594E59}" type="datetimeFigureOut">
              <a:rPr lang="en-US" smtClean="0"/>
              <a:pPr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908A-2573-184E-AFE6-44BA8065F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B605-EE24-B041-A668-1256BC594E59}" type="datetimeFigureOut">
              <a:rPr lang="en-US" smtClean="0"/>
              <a:pPr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908A-2573-184E-AFE6-44BA8065F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B605-EE24-B041-A668-1256BC594E59}" type="datetimeFigureOut">
              <a:rPr lang="en-US" smtClean="0"/>
              <a:pPr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908A-2573-184E-AFE6-44BA8065F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B605-EE24-B041-A668-1256BC594E59}" type="datetimeFigureOut">
              <a:rPr lang="en-US" smtClean="0"/>
              <a:pPr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908A-2573-184E-AFE6-44BA8065F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B605-EE24-B041-A668-1256BC594E59}" type="datetimeFigureOut">
              <a:rPr lang="en-US" smtClean="0"/>
              <a:pPr/>
              <a:t>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908A-2573-184E-AFE6-44BA8065F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B605-EE24-B041-A668-1256BC594E59}" type="datetimeFigureOut">
              <a:rPr lang="en-US" smtClean="0"/>
              <a:pPr/>
              <a:t>2/16/14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908A-2573-184E-AFE6-44BA8065F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B605-EE24-B041-A668-1256BC594E59}" type="datetimeFigureOut">
              <a:rPr lang="en-US" smtClean="0"/>
              <a:pPr/>
              <a:t>2/16/14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908A-2573-184E-AFE6-44BA8065F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B605-EE24-B041-A668-1256BC594E59}" type="datetimeFigureOut">
              <a:rPr lang="en-US" smtClean="0"/>
              <a:pPr/>
              <a:t>2/16/14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908A-2573-184E-AFE6-44BA8065F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B605-EE24-B041-A668-1256BC594E59}" type="datetimeFigureOut">
              <a:rPr lang="en-US" smtClean="0"/>
              <a:pPr/>
              <a:t>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908A-2573-184E-AFE6-44BA8065F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B605-EE24-B041-A668-1256BC594E59}" type="datetimeFigureOut">
              <a:rPr lang="en-US" smtClean="0"/>
              <a:pPr/>
              <a:t>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908A-2573-184E-AFE6-44BA8065F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B605-EE24-B041-A668-1256BC594E59}" type="datetimeFigureOut">
              <a:rPr lang="en-US" smtClean="0"/>
              <a:pPr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4908A-2573-184E-AFE6-44BA8065F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1364"/>
            <a:ext cx="7772400" cy="1470025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accent5">
                    <a:lumMod val="75000"/>
                  </a:schemeClr>
                </a:solidFill>
                <a:latin typeface="Edwardian Script ITC"/>
                <a:cs typeface="Edwardian Script ITC"/>
              </a:rPr>
              <a:t>See Turtles</a:t>
            </a:r>
            <a:endParaRPr lang="en-US" sz="8800" dirty="0">
              <a:solidFill>
                <a:schemeClr val="accent5">
                  <a:lumMod val="75000"/>
                </a:schemeClr>
              </a:solidFill>
              <a:latin typeface="Edwardian Script ITC"/>
              <a:cs typeface="Edwardian Script IT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4-02-02 at 9.32.22 PM.png"/>
          <p:cNvPicPr>
            <a:picLocks noChangeAspect="1"/>
          </p:cNvPicPr>
          <p:nvPr/>
        </p:nvPicPr>
        <p:blipFill>
          <a:blip r:embed="rId3"/>
          <a:srcRect t="4841"/>
          <a:stretch>
            <a:fillRect/>
          </a:stretch>
        </p:blipFill>
        <p:spPr>
          <a:xfrm>
            <a:off x="723900" y="1993565"/>
            <a:ext cx="7696200" cy="3988135"/>
          </a:xfrm>
          <a:prstGeom prst="rect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441162" y="6034654"/>
            <a:ext cx="251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1859C"/>
                </a:solidFill>
                <a:latin typeface="Lucida Bright"/>
                <a:cs typeface="Lucida Bright"/>
              </a:rPr>
              <a:t>Select Your Region</a:t>
            </a:r>
            <a:endParaRPr lang="en-US" dirty="0">
              <a:solidFill>
                <a:srgbClr val="31859C"/>
              </a:solidFill>
              <a:latin typeface="Lucida Bright"/>
              <a:cs typeface="Lucida Br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2853979" y="3044966"/>
            <a:ext cx="122899" cy="1228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06379" y="2922075"/>
            <a:ext cx="122899" cy="1228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62385" y="3349766"/>
            <a:ext cx="122899" cy="1228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71405" y="4201468"/>
            <a:ext cx="122899" cy="1228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25028" y="4385805"/>
            <a:ext cx="122899" cy="1228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97459" y="4262914"/>
            <a:ext cx="122899" cy="1228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55013" y="4508696"/>
            <a:ext cx="122899" cy="1228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53979" y="6403986"/>
            <a:ext cx="449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(not exact regions, just an example)</a:t>
            </a:r>
            <a:endParaRPr lang="en-US" dirty="0"/>
          </a:p>
        </p:txBody>
      </p:sp>
      <p:pic>
        <p:nvPicPr>
          <p:cNvPr id="15" name="Picture 14" descr="Screen shot 2014-02-02 at 9.40.47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911" y="532528"/>
            <a:ext cx="1108839" cy="1102575"/>
          </a:xfrm>
          <a:prstGeom prst="rect">
            <a:avLst/>
          </a:prstGeom>
        </p:spPr>
      </p:pic>
      <p:pic>
        <p:nvPicPr>
          <p:cNvPr id="16" name="Picture 15" descr="Screen shot 2014-02-02 at 9.40.47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56678" y="535660"/>
            <a:ext cx="1108839" cy="11025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85284" y="1641367"/>
            <a:ext cx="486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(as in you can see where turtles have traveled)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31859C"/>
                </a:solidFill>
                <a:latin typeface="Edwardian Script ITC"/>
                <a:cs typeface="Edwardian Script ITC"/>
              </a:rPr>
              <a:t>Create New Nesting Site</a:t>
            </a:r>
            <a:endParaRPr lang="en-US" sz="6000" dirty="0">
              <a:solidFill>
                <a:srgbClr val="31859C"/>
              </a:solidFill>
              <a:latin typeface="Edwardian Script ITC"/>
              <a:cs typeface="Edwardian Script IT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GPS Location</a:t>
            </a:r>
          </a:p>
          <a:p>
            <a:r>
              <a:rPr lang="en-US" dirty="0" smtClean="0"/>
              <a:t>Nest Temperature</a:t>
            </a:r>
          </a:p>
          <a:p>
            <a:r>
              <a:rPr lang="en-US" dirty="0" smtClean="0"/>
              <a:t>Expected Genders</a:t>
            </a:r>
          </a:p>
          <a:p>
            <a:r>
              <a:rPr lang="en-US" dirty="0" smtClean="0"/>
              <a:t>Predicted Delivery Date</a:t>
            </a:r>
          </a:p>
          <a:p>
            <a:r>
              <a:rPr lang="en-US" dirty="0" smtClean="0"/>
              <a:t>Date Discovered</a:t>
            </a:r>
          </a:p>
          <a:p>
            <a:r>
              <a:rPr lang="en-US" dirty="0" smtClean="0"/>
              <a:t>Nest Condition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6233" y="1600200"/>
            <a:ext cx="1665960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Units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1033" y="2221344"/>
            <a:ext cx="1665960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Temp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01033" y="2877926"/>
            <a:ext cx="1665960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 Male/Females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34013" y="3478630"/>
            <a:ext cx="1665960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Date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48633" y="4046344"/>
            <a:ext cx="1665960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Date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96233" y="4623689"/>
            <a:ext cx="1665960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Describe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160709" y="5678477"/>
            <a:ext cx="6773081" cy="604434"/>
          </a:xfrm>
          <a:custGeom>
            <a:avLst/>
            <a:gdLst>
              <a:gd name="connsiteX0" fmla="*/ 0 w 4533594"/>
              <a:gd name="connsiteY0" fmla="*/ 395982 h 604434"/>
              <a:gd name="connsiteX1" fmla="*/ 95588 w 4533594"/>
              <a:gd name="connsiteY1" fmla="*/ 368673 h 604434"/>
              <a:gd name="connsiteX2" fmla="*/ 136554 w 4533594"/>
              <a:gd name="connsiteY2" fmla="*/ 341364 h 604434"/>
              <a:gd name="connsiteX3" fmla="*/ 204831 w 4533594"/>
              <a:gd name="connsiteY3" fmla="*/ 273091 h 604434"/>
              <a:gd name="connsiteX4" fmla="*/ 300419 w 4533594"/>
              <a:gd name="connsiteY4" fmla="*/ 204819 h 604434"/>
              <a:gd name="connsiteX5" fmla="*/ 409662 w 4533594"/>
              <a:gd name="connsiteY5" fmla="*/ 177509 h 604434"/>
              <a:gd name="connsiteX6" fmla="*/ 464284 w 4533594"/>
              <a:gd name="connsiteY6" fmla="*/ 163855 h 604434"/>
              <a:gd name="connsiteX7" fmla="*/ 505250 w 4533594"/>
              <a:gd name="connsiteY7" fmla="*/ 150200 h 604434"/>
              <a:gd name="connsiteX8" fmla="*/ 614493 w 4533594"/>
              <a:gd name="connsiteY8" fmla="*/ 95582 h 604434"/>
              <a:gd name="connsiteX9" fmla="*/ 682770 w 4533594"/>
              <a:gd name="connsiteY9" fmla="*/ 81928 h 604434"/>
              <a:gd name="connsiteX10" fmla="*/ 751047 w 4533594"/>
              <a:gd name="connsiteY10" fmla="*/ 54618 h 604434"/>
              <a:gd name="connsiteX11" fmla="*/ 873946 w 4533594"/>
              <a:gd name="connsiteY11" fmla="*/ 95582 h 604434"/>
              <a:gd name="connsiteX12" fmla="*/ 778358 w 4533594"/>
              <a:gd name="connsiteY12" fmla="*/ 245782 h 604434"/>
              <a:gd name="connsiteX13" fmla="*/ 805669 w 4533594"/>
              <a:gd name="connsiteY13" fmla="*/ 409637 h 604434"/>
              <a:gd name="connsiteX14" fmla="*/ 832980 w 4533594"/>
              <a:gd name="connsiteY14" fmla="*/ 464255 h 604434"/>
              <a:gd name="connsiteX15" fmla="*/ 887601 w 4533594"/>
              <a:gd name="connsiteY15" fmla="*/ 477910 h 604434"/>
              <a:gd name="connsiteX16" fmla="*/ 969534 w 4533594"/>
              <a:gd name="connsiteY16" fmla="*/ 491564 h 604434"/>
              <a:gd name="connsiteX17" fmla="*/ 1174365 w 4533594"/>
              <a:gd name="connsiteY17" fmla="*/ 477910 h 604434"/>
              <a:gd name="connsiteX18" fmla="*/ 1215331 w 4533594"/>
              <a:gd name="connsiteY18" fmla="*/ 450601 h 604434"/>
              <a:gd name="connsiteX19" fmla="*/ 1256297 w 4533594"/>
              <a:gd name="connsiteY19" fmla="*/ 436946 h 604434"/>
              <a:gd name="connsiteX20" fmla="*/ 1338230 w 4533594"/>
              <a:gd name="connsiteY20" fmla="*/ 355019 h 604434"/>
              <a:gd name="connsiteX21" fmla="*/ 1379196 w 4533594"/>
              <a:gd name="connsiteY21" fmla="*/ 327710 h 604434"/>
              <a:gd name="connsiteX22" fmla="*/ 1420162 w 4533594"/>
              <a:gd name="connsiteY22" fmla="*/ 286746 h 604434"/>
              <a:gd name="connsiteX23" fmla="*/ 1474784 w 4533594"/>
              <a:gd name="connsiteY23" fmla="*/ 245782 h 604434"/>
              <a:gd name="connsiteX24" fmla="*/ 1611338 w 4533594"/>
              <a:gd name="connsiteY24" fmla="*/ 109237 h 604434"/>
              <a:gd name="connsiteX25" fmla="*/ 1652304 w 4533594"/>
              <a:gd name="connsiteY25" fmla="*/ 81928 h 604434"/>
              <a:gd name="connsiteX26" fmla="*/ 1761547 w 4533594"/>
              <a:gd name="connsiteY26" fmla="*/ 54618 h 604434"/>
              <a:gd name="connsiteX27" fmla="*/ 1802513 w 4533594"/>
              <a:gd name="connsiteY27" fmla="*/ 40964 h 604434"/>
              <a:gd name="connsiteX28" fmla="*/ 1857135 w 4533594"/>
              <a:gd name="connsiteY28" fmla="*/ 27309 h 604434"/>
              <a:gd name="connsiteX29" fmla="*/ 2021000 w 4533594"/>
              <a:gd name="connsiteY29" fmla="*/ 40964 h 604434"/>
              <a:gd name="connsiteX30" fmla="*/ 1993689 w 4533594"/>
              <a:gd name="connsiteY30" fmla="*/ 81928 h 604434"/>
              <a:gd name="connsiteX31" fmla="*/ 1952723 w 4533594"/>
              <a:gd name="connsiteY31" fmla="*/ 163855 h 604434"/>
              <a:gd name="connsiteX32" fmla="*/ 1966378 w 4533594"/>
              <a:gd name="connsiteY32" fmla="*/ 286746 h 604434"/>
              <a:gd name="connsiteX33" fmla="*/ 1993689 w 4533594"/>
              <a:gd name="connsiteY33" fmla="*/ 327710 h 604434"/>
              <a:gd name="connsiteX34" fmla="*/ 2007344 w 4533594"/>
              <a:gd name="connsiteY34" fmla="*/ 368673 h 604434"/>
              <a:gd name="connsiteX35" fmla="*/ 2089277 w 4533594"/>
              <a:gd name="connsiteY35" fmla="*/ 436946 h 604434"/>
              <a:gd name="connsiteX36" fmla="*/ 2321419 w 4533594"/>
              <a:gd name="connsiteY36" fmla="*/ 423291 h 604434"/>
              <a:gd name="connsiteX37" fmla="*/ 2403351 w 4533594"/>
              <a:gd name="connsiteY37" fmla="*/ 368673 h 604434"/>
              <a:gd name="connsiteX38" fmla="*/ 2485284 w 4533594"/>
              <a:gd name="connsiteY38" fmla="*/ 286746 h 604434"/>
              <a:gd name="connsiteX39" fmla="*/ 2553561 w 4533594"/>
              <a:gd name="connsiteY39" fmla="*/ 204819 h 604434"/>
              <a:gd name="connsiteX40" fmla="*/ 2594527 w 4533594"/>
              <a:gd name="connsiteY40" fmla="*/ 150200 h 604434"/>
              <a:gd name="connsiteX41" fmla="*/ 2690115 w 4533594"/>
              <a:gd name="connsiteY41" fmla="*/ 95582 h 604434"/>
              <a:gd name="connsiteX42" fmla="*/ 2731081 w 4533594"/>
              <a:gd name="connsiteY42" fmla="*/ 68273 h 604434"/>
              <a:gd name="connsiteX43" fmla="*/ 2772047 w 4533594"/>
              <a:gd name="connsiteY43" fmla="*/ 54618 h 604434"/>
              <a:gd name="connsiteX44" fmla="*/ 2813013 w 4533594"/>
              <a:gd name="connsiteY44" fmla="*/ 27309 h 604434"/>
              <a:gd name="connsiteX45" fmla="*/ 2935912 w 4533594"/>
              <a:gd name="connsiteY45" fmla="*/ 0 h 604434"/>
              <a:gd name="connsiteX46" fmla="*/ 3195365 w 4533594"/>
              <a:gd name="connsiteY46" fmla="*/ 13655 h 604434"/>
              <a:gd name="connsiteX47" fmla="*/ 3140743 w 4533594"/>
              <a:gd name="connsiteY47" fmla="*/ 27309 h 604434"/>
              <a:gd name="connsiteX48" fmla="*/ 3058811 w 4533594"/>
              <a:gd name="connsiteY48" fmla="*/ 40964 h 604434"/>
              <a:gd name="connsiteX49" fmla="*/ 3017844 w 4533594"/>
              <a:gd name="connsiteY49" fmla="*/ 81928 h 604434"/>
              <a:gd name="connsiteX50" fmla="*/ 3004189 w 4533594"/>
              <a:gd name="connsiteY50" fmla="*/ 122891 h 604434"/>
              <a:gd name="connsiteX51" fmla="*/ 2976878 w 4533594"/>
              <a:gd name="connsiteY51" fmla="*/ 163855 h 604434"/>
              <a:gd name="connsiteX52" fmla="*/ 2990534 w 4533594"/>
              <a:gd name="connsiteY52" fmla="*/ 355019 h 604434"/>
              <a:gd name="connsiteX53" fmla="*/ 3031500 w 4533594"/>
              <a:gd name="connsiteY53" fmla="*/ 395982 h 604434"/>
              <a:gd name="connsiteX54" fmla="*/ 3058811 w 4533594"/>
              <a:gd name="connsiteY54" fmla="*/ 436946 h 604434"/>
              <a:gd name="connsiteX55" fmla="*/ 3099777 w 4533594"/>
              <a:gd name="connsiteY55" fmla="*/ 450601 h 604434"/>
              <a:gd name="connsiteX56" fmla="*/ 3249986 w 4533594"/>
              <a:gd name="connsiteY56" fmla="*/ 491564 h 604434"/>
              <a:gd name="connsiteX57" fmla="*/ 3427507 w 4533594"/>
              <a:gd name="connsiteY57" fmla="*/ 450601 h 604434"/>
              <a:gd name="connsiteX58" fmla="*/ 3495784 w 4533594"/>
              <a:gd name="connsiteY58" fmla="*/ 409637 h 604434"/>
              <a:gd name="connsiteX59" fmla="*/ 3605027 w 4533594"/>
              <a:gd name="connsiteY59" fmla="*/ 382328 h 604434"/>
              <a:gd name="connsiteX60" fmla="*/ 3700615 w 4533594"/>
              <a:gd name="connsiteY60" fmla="*/ 327710 h 604434"/>
              <a:gd name="connsiteX61" fmla="*/ 3782547 w 4533594"/>
              <a:gd name="connsiteY61" fmla="*/ 273091 h 604434"/>
              <a:gd name="connsiteX62" fmla="*/ 3905446 w 4533594"/>
              <a:gd name="connsiteY62" fmla="*/ 232128 h 604434"/>
              <a:gd name="connsiteX63" fmla="*/ 3946412 w 4533594"/>
              <a:gd name="connsiteY63" fmla="*/ 218473 h 604434"/>
              <a:gd name="connsiteX64" fmla="*/ 4069311 w 4533594"/>
              <a:gd name="connsiteY64" fmla="*/ 163855 h 604434"/>
              <a:gd name="connsiteX65" fmla="*/ 4192209 w 4533594"/>
              <a:gd name="connsiteY65" fmla="*/ 109237 h 604434"/>
              <a:gd name="connsiteX66" fmla="*/ 4328763 w 4533594"/>
              <a:gd name="connsiteY66" fmla="*/ 81928 h 604434"/>
              <a:gd name="connsiteX67" fmla="*/ 4246831 w 4533594"/>
              <a:gd name="connsiteY67" fmla="*/ 150200 h 604434"/>
              <a:gd name="connsiteX68" fmla="*/ 4164898 w 4533594"/>
              <a:gd name="connsiteY68" fmla="*/ 232128 h 604434"/>
              <a:gd name="connsiteX69" fmla="*/ 4151243 w 4533594"/>
              <a:gd name="connsiteY69" fmla="*/ 286746 h 604434"/>
              <a:gd name="connsiteX70" fmla="*/ 4178554 w 4533594"/>
              <a:gd name="connsiteY70" fmla="*/ 505219 h 604434"/>
              <a:gd name="connsiteX71" fmla="*/ 4274142 w 4533594"/>
              <a:gd name="connsiteY71" fmla="*/ 573492 h 604434"/>
              <a:gd name="connsiteX72" fmla="*/ 4328763 w 4533594"/>
              <a:gd name="connsiteY72" fmla="*/ 587146 h 604434"/>
              <a:gd name="connsiteX73" fmla="*/ 4369729 w 4533594"/>
              <a:gd name="connsiteY73" fmla="*/ 600801 h 604434"/>
              <a:gd name="connsiteX74" fmla="*/ 4533594 w 4533594"/>
              <a:gd name="connsiteY74" fmla="*/ 600801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533594" h="604434">
                <a:moveTo>
                  <a:pt x="0" y="395982"/>
                </a:moveTo>
                <a:cubicBezTo>
                  <a:pt x="17507" y="391606"/>
                  <a:pt x="75994" y="378470"/>
                  <a:pt x="95588" y="368673"/>
                </a:cubicBezTo>
                <a:cubicBezTo>
                  <a:pt x="110267" y="361334"/>
                  <a:pt x="122899" y="350467"/>
                  <a:pt x="136554" y="341364"/>
                </a:cubicBezTo>
                <a:cubicBezTo>
                  <a:pt x="186623" y="266265"/>
                  <a:pt x="136555" y="329984"/>
                  <a:pt x="204831" y="273091"/>
                </a:cubicBezTo>
                <a:cubicBezTo>
                  <a:pt x="270952" y="217994"/>
                  <a:pt x="217182" y="240490"/>
                  <a:pt x="300419" y="204819"/>
                </a:cubicBezTo>
                <a:cubicBezTo>
                  <a:pt x="339838" y="187926"/>
                  <a:pt x="365269" y="187373"/>
                  <a:pt x="409662" y="177509"/>
                </a:cubicBezTo>
                <a:cubicBezTo>
                  <a:pt x="427983" y="173438"/>
                  <a:pt x="446238" y="169011"/>
                  <a:pt x="464284" y="163855"/>
                </a:cubicBezTo>
                <a:cubicBezTo>
                  <a:pt x="478124" y="159901"/>
                  <a:pt x="492146" y="156156"/>
                  <a:pt x="505250" y="150200"/>
                </a:cubicBezTo>
                <a:cubicBezTo>
                  <a:pt x="542313" y="133354"/>
                  <a:pt x="574572" y="103565"/>
                  <a:pt x="614493" y="95582"/>
                </a:cubicBezTo>
                <a:lnTo>
                  <a:pt x="682770" y="81928"/>
                </a:lnTo>
                <a:cubicBezTo>
                  <a:pt x="705529" y="72825"/>
                  <a:pt x="726573" y="55978"/>
                  <a:pt x="751047" y="54618"/>
                </a:cubicBezTo>
                <a:cubicBezTo>
                  <a:pt x="1007832" y="40353"/>
                  <a:pt x="961426" y="51845"/>
                  <a:pt x="873946" y="95582"/>
                </a:cubicBezTo>
                <a:cubicBezTo>
                  <a:pt x="783378" y="216333"/>
                  <a:pt x="806409" y="161639"/>
                  <a:pt x="778358" y="245782"/>
                </a:cubicBezTo>
                <a:cubicBezTo>
                  <a:pt x="787462" y="300400"/>
                  <a:pt x="792238" y="355919"/>
                  <a:pt x="805669" y="409637"/>
                </a:cubicBezTo>
                <a:cubicBezTo>
                  <a:pt x="810606" y="429384"/>
                  <a:pt x="817342" y="451224"/>
                  <a:pt x="832980" y="464255"/>
                </a:cubicBezTo>
                <a:cubicBezTo>
                  <a:pt x="847398" y="476269"/>
                  <a:pt x="869198" y="474230"/>
                  <a:pt x="887601" y="477910"/>
                </a:cubicBezTo>
                <a:cubicBezTo>
                  <a:pt x="914751" y="483340"/>
                  <a:pt x="942223" y="487013"/>
                  <a:pt x="969534" y="491564"/>
                </a:cubicBezTo>
                <a:cubicBezTo>
                  <a:pt x="1037811" y="487013"/>
                  <a:pt x="1106867" y="489159"/>
                  <a:pt x="1174365" y="477910"/>
                </a:cubicBezTo>
                <a:cubicBezTo>
                  <a:pt x="1190553" y="475212"/>
                  <a:pt x="1200652" y="457940"/>
                  <a:pt x="1215331" y="450601"/>
                </a:cubicBezTo>
                <a:cubicBezTo>
                  <a:pt x="1228205" y="444164"/>
                  <a:pt x="1242642" y="441498"/>
                  <a:pt x="1256297" y="436946"/>
                </a:cubicBezTo>
                <a:cubicBezTo>
                  <a:pt x="1283608" y="409637"/>
                  <a:pt x="1306094" y="376442"/>
                  <a:pt x="1338230" y="355019"/>
                </a:cubicBezTo>
                <a:cubicBezTo>
                  <a:pt x="1351885" y="345916"/>
                  <a:pt x="1366588" y="338216"/>
                  <a:pt x="1379196" y="327710"/>
                </a:cubicBezTo>
                <a:cubicBezTo>
                  <a:pt x="1394032" y="315348"/>
                  <a:pt x="1405500" y="299313"/>
                  <a:pt x="1420162" y="286746"/>
                </a:cubicBezTo>
                <a:cubicBezTo>
                  <a:pt x="1437442" y="271935"/>
                  <a:pt x="1459663" y="262792"/>
                  <a:pt x="1474784" y="245782"/>
                </a:cubicBezTo>
                <a:cubicBezTo>
                  <a:pt x="1607201" y="96822"/>
                  <a:pt x="1442505" y="221785"/>
                  <a:pt x="1611338" y="109237"/>
                </a:cubicBezTo>
                <a:cubicBezTo>
                  <a:pt x="1624993" y="100134"/>
                  <a:pt x="1636735" y="87118"/>
                  <a:pt x="1652304" y="81928"/>
                </a:cubicBezTo>
                <a:cubicBezTo>
                  <a:pt x="1745938" y="50718"/>
                  <a:pt x="1629735" y="87569"/>
                  <a:pt x="1761547" y="54618"/>
                </a:cubicBezTo>
                <a:cubicBezTo>
                  <a:pt x="1775511" y="51127"/>
                  <a:pt x="1788673" y="44918"/>
                  <a:pt x="1802513" y="40964"/>
                </a:cubicBezTo>
                <a:cubicBezTo>
                  <a:pt x="1820559" y="35808"/>
                  <a:pt x="1838928" y="31861"/>
                  <a:pt x="1857135" y="27309"/>
                </a:cubicBezTo>
                <a:cubicBezTo>
                  <a:pt x="1911757" y="31861"/>
                  <a:pt x="1970109" y="20609"/>
                  <a:pt x="2021000" y="40964"/>
                </a:cubicBezTo>
                <a:cubicBezTo>
                  <a:pt x="2036237" y="47059"/>
                  <a:pt x="2001029" y="67250"/>
                  <a:pt x="1993689" y="81928"/>
                </a:cubicBezTo>
                <a:cubicBezTo>
                  <a:pt x="1937153" y="194993"/>
                  <a:pt x="2030994" y="46455"/>
                  <a:pt x="1952723" y="163855"/>
                </a:cubicBezTo>
                <a:cubicBezTo>
                  <a:pt x="1957275" y="204819"/>
                  <a:pt x="1956381" y="246761"/>
                  <a:pt x="1966378" y="286746"/>
                </a:cubicBezTo>
                <a:cubicBezTo>
                  <a:pt x="1970359" y="302667"/>
                  <a:pt x="1986349" y="313032"/>
                  <a:pt x="1993689" y="327710"/>
                </a:cubicBezTo>
                <a:cubicBezTo>
                  <a:pt x="2000126" y="340583"/>
                  <a:pt x="1999360" y="356698"/>
                  <a:pt x="2007344" y="368673"/>
                </a:cubicBezTo>
                <a:cubicBezTo>
                  <a:pt x="2028372" y="400213"/>
                  <a:pt x="2059049" y="416795"/>
                  <a:pt x="2089277" y="436946"/>
                </a:cubicBezTo>
                <a:cubicBezTo>
                  <a:pt x="2166658" y="432394"/>
                  <a:pt x="2245674" y="439756"/>
                  <a:pt x="2321419" y="423291"/>
                </a:cubicBezTo>
                <a:cubicBezTo>
                  <a:pt x="2353493" y="416319"/>
                  <a:pt x="2380141" y="391881"/>
                  <a:pt x="2403351" y="368673"/>
                </a:cubicBezTo>
                <a:lnTo>
                  <a:pt x="2485284" y="286746"/>
                </a:lnTo>
                <a:cubicBezTo>
                  <a:pt x="2511365" y="208506"/>
                  <a:pt x="2479157" y="279219"/>
                  <a:pt x="2553561" y="204819"/>
                </a:cubicBezTo>
                <a:cubicBezTo>
                  <a:pt x="2569654" y="188727"/>
                  <a:pt x="2578434" y="166292"/>
                  <a:pt x="2594527" y="150200"/>
                </a:cubicBezTo>
                <a:cubicBezTo>
                  <a:pt x="2616706" y="128022"/>
                  <a:pt x="2665125" y="109861"/>
                  <a:pt x="2690115" y="95582"/>
                </a:cubicBezTo>
                <a:cubicBezTo>
                  <a:pt x="2704364" y="87440"/>
                  <a:pt x="2716402" y="75612"/>
                  <a:pt x="2731081" y="68273"/>
                </a:cubicBezTo>
                <a:cubicBezTo>
                  <a:pt x="2743955" y="61836"/>
                  <a:pt x="2759173" y="61055"/>
                  <a:pt x="2772047" y="54618"/>
                </a:cubicBezTo>
                <a:cubicBezTo>
                  <a:pt x="2786726" y="47279"/>
                  <a:pt x="2797928" y="33773"/>
                  <a:pt x="2813013" y="27309"/>
                </a:cubicBezTo>
                <a:cubicBezTo>
                  <a:pt x="2829882" y="20080"/>
                  <a:pt x="2923767" y="2429"/>
                  <a:pt x="2935912" y="0"/>
                </a:cubicBezTo>
                <a:cubicBezTo>
                  <a:pt x="3022396" y="4552"/>
                  <a:pt x="3109521" y="2210"/>
                  <a:pt x="3195365" y="13655"/>
                </a:cubicBezTo>
                <a:cubicBezTo>
                  <a:pt x="3213968" y="16135"/>
                  <a:pt x="3159146" y="23629"/>
                  <a:pt x="3140743" y="27309"/>
                </a:cubicBezTo>
                <a:cubicBezTo>
                  <a:pt x="3113593" y="32739"/>
                  <a:pt x="3086122" y="36412"/>
                  <a:pt x="3058811" y="40964"/>
                </a:cubicBezTo>
                <a:cubicBezTo>
                  <a:pt x="3045155" y="54619"/>
                  <a:pt x="3028557" y="65860"/>
                  <a:pt x="3017844" y="81928"/>
                </a:cubicBezTo>
                <a:cubicBezTo>
                  <a:pt x="3009860" y="93903"/>
                  <a:pt x="3010626" y="110018"/>
                  <a:pt x="3004189" y="122891"/>
                </a:cubicBezTo>
                <a:cubicBezTo>
                  <a:pt x="2996849" y="137569"/>
                  <a:pt x="2985982" y="150200"/>
                  <a:pt x="2976878" y="163855"/>
                </a:cubicBezTo>
                <a:cubicBezTo>
                  <a:pt x="2981430" y="227576"/>
                  <a:pt x="2975901" y="292834"/>
                  <a:pt x="2990534" y="355019"/>
                </a:cubicBezTo>
                <a:cubicBezTo>
                  <a:pt x="2994957" y="373816"/>
                  <a:pt x="3019137" y="381147"/>
                  <a:pt x="3031500" y="395982"/>
                </a:cubicBezTo>
                <a:cubicBezTo>
                  <a:pt x="3042007" y="408589"/>
                  <a:pt x="3045996" y="426694"/>
                  <a:pt x="3058811" y="436946"/>
                </a:cubicBezTo>
                <a:cubicBezTo>
                  <a:pt x="3070051" y="445938"/>
                  <a:pt x="3085890" y="446814"/>
                  <a:pt x="3099777" y="450601"/>
                </a:cubicBezTo>
                <a:cubicBezTo>
                  <a:pt x="3269205" y="496806"/>
                  <a:pt x="3155686" y="460134"/>
                  <a:pt x="3249986" y="491564"/>
                </a:cubicBezTo>
                <a:cubicBezTo>
                  <a:pt x="3300722" y="484317"/>
                  <a:pt x="3380646" y="478716"/>
                  <a:pt x="3427507" y="450601"/>
                </a:cubicBezTo>
                <a:cubicBezTo>
                  <a:pt x="3450266" y="436946"/>
                  <a:pt x="3472045" y="421506"/>
                  <a:pt x="3495784" y="409637"/>
                </a:cubicBezTo>
                <a:cubicBezTo>
                  <a:pt x="3523780" y="395640"/>
                  <a:pt x="3579053" y="387522"/>
                  <a:pt x="3605027" y="382328"/>
                </a:cubicBezTo>
                <a:cubicBezTo>
                  <a:pt x="3746752" y="287850"/>
                  <a:pt x="3527345" y="431667"/>
                  <a:pt x="3700615" y="327710"/>
                </a:cubicBezTo>
                <a:cubicBezTo>
                  <a:pt x="3728761" y="310823"/>
                  <a:pt x="3751408" y="283470"/>
                  <a:pt x="3782547" y="273091"/>
                </a:cubicBezTo>
                <a:lnTo>
                  <a:pt x="3905446" y="232128"/>
                </a:lnTo>
                <a:cubicBezTo>
                  <a:pt x="3919101" y="227577"/>
                  <a:pt x="3934435" y="226457"/>
                  <a:pt x="3946412" y="218473"/>
                </a:cubicBezTo>
                <a:cubicBezTo>
                  <a:pt x="4011332" y="175196"/>
                  <a:pt x="3971809" y="196353"/>
                  <a:pt x="4069311" y="163855"/>
                </a:cubicBezTo>
                <a:cubicBezTo>
                  <a:pt x="4118349" y="131165"/>
                  <a:pt x="4122565" y="123165"/>
                  <a:pt x="4192209" y="109237"/>
                </a:cubicBezTo>
                <a:lnTo>
                  <a:pt x="4328763" y="81928"/>
                </a:lnTo>
                <a:cubicBezTo>
                  <a:pt x="4238221" y="142285"/>
                  <a:pt x="4338830" y="71349"/>
                  <a:pt x="4246831" y="150200"/>
                </a:cubicBezTo>
                <a:cubicBezTo>
                  <a:pt x="4167789" y="217946"/>
                  <a:pt x="4212976" y="160016"/>
                  <a:pt x="4164898" y="232128"/>
                </a:cubicBezTo>
                <a:cubicBezTo>
                  <a:pt x="4160346" y="250334"/>
                  <a:pt x="4150306" y="268003"/>
                  <a:pt x="4151243" y="286746"/>
                </a:cubicBezTo>
                <a:cubicBezTo>
                  <a:pt x="4154908" y="360046"/>
                  <a:pt x="4157464" y="434923"/>
                  <a:pt x="4178554" y="505219"/>
                </a:cubicBezTo>
                <a:cubicBezTo>
                  <a:pt x="4191914" y="549748"/>
                  <a:pt x="4237506" y="563025"/>
                  <a:pt x="4274142" y="573492"/>
                </a:cubicBezTo>
                <a:cubicBezTo>
                  <a:pt x="4292187" y="578647"/>
                  <a:pt x="4310718" y="581991"/>
                  <a:pt x="4328763" y="587146"/>
                </a:cubicBezTo>
                <a:cubicBezTo>
                  <a:pt x="4342603" y="591100"/>
                  <a:pt x="4355367" y="599844"/>
                  <a:pt x="4369729" y="600801"/>
                </a:cubicBezTo>
                <a:cubicBezTo>
                  <a:pt x="4424230" y="604434"/>
                  <a:pt x="4478972" y="600801"/>
                  <a:pt x="4533594" y="600801"/>
                </a:cubicBezTo>
              </a:path>
            </a:pathLst>
          </a:cu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4068" y="383858"/>
            <a:ext cx="1108839" cy="1102575"/>
          </a:xfrm>
          <a:prstGeom prst="rect">
            <a:avLst/>
          </a:prstGeom>
        </p:spPr>
      </p:pic>
      <p:pic>
        <p:nvPicPr>
          <p:cNvPr id="12" name="Picture 11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1331">
            <a:off x="7775176" y="436902"/>
            <a:ext cx="1108839" cy="11025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227221" y="6282910"/>
            <a:ext cx="245358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Topic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28795" y="6272405"/>
            <a:ext cx="242125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Region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9640" y="6376151"/>
            <a:ext cx="593045" cy="4818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31859C"/>
                </a:solidFill>
                <a:latin typeface="Edwardian Script ITC"/>
                <a:cs typeface="Edwardian Script ITC"/>
              </a:rPr>
              <a:t>Malta Sea Turtles</a:t>
            </a:r>
            <a:endParaRPr lang="en-US" sz="6600" dirty="0">
              <a:solidFill>
                <a:srgbClr val="31859C"/>
              </a:solidFill>
              <a:latin typeface="Edwardian Script ITC"/>
              <a:cs typeface="Edwardian Script IT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1529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latin typeface="Lucida Bright"/>
                <a:cs typeface="Lucida Bright"/>
              </a:rPr>
              <a:t>Select a Topic</a:t>
            </a:r>
          </a:p>
          <a:p>
            <a:pPr>
              <a:buNone/>
            </a:pPr>
            <a:endParaRPr lang="en-US" dirty="0" smtClean="0">
              <a:latin typeface="Lucida Bright"/>
              <a:cs typeface="Lucida Bright"/>
            </a:endParaRPr>
          </a:p>
          <a:p>
            <a:pPr lvl="1">
              <a:buClr>
                <a:schemeClr val="accent5">
                  <a:lumMod val="50000"/>
                </a:schemeClr>
              </a:buClr>
              <a:buFont typeface="Wingdings" charset="2"/>
              <a:buChar char="§"/>
            </a:pPr>
            <a:r>
              <a:rPr lang="en-US" dirty="0" smtClean="0">
                <a:latin typeface="Lucida Bright"/>
                <a:cs typeface="Lucida Bright"/>
              </a:rPr>
              <a:t>Track a turtle/Log in a New Turtle</a:t>
            </a:r>
          </a:p>
          <a:p>
            <a:pPr lvl="1">
              <a:buClr>
                <a:schemeClr val="accent5">
                  <a:lumMod val="50000"/>
                </a:schemeClr>
              </a:buClr>
              <a:buFont typeface="Wingdings" charset="2"/>
              <a:buChar char="§"/>
            </a:pPr>
            <a:r>
              <a:rPr lang="en-US" dirty="0" smtClean="0">
                <a:latin typeface="Lucida Bright"/>
                <a:cs typeface="Lucida Bright"/>
              </a:rPr>
              <a:t>Current Nesting Sites/New Nesting Site</a:t>
            </a:r>
          </a:p>
          <a:p>
            <a:pPr lvl="1">
              <a:buClr>
                <a:schemeClr val="accent5">
                  <a:lumMod val="50000"/>
                </a:schemeClr>
              </a:buClr>
              <a:buFont typeface="Wingdings" charset="2"/>
              <a:buChar char="§"/>
            </a:pPr>
            <a:r>
              <a:rPr lang="en-US" dirty="0" smtClean="0">
                <a:latin typeface="Lucida Bright"/>
                <a:cs typeface="Lucida Bright"/>
              </a:rPr>
              <a:t>Injured or Deceased Turtle</a:t>
            </a:r>
            <a:endParaRPr lang="en-US" dirty="0" smtClean="0"/>
          </a:p>
          <a:p>
            <a:pPr lvl="1">
              <a:buClr>
                <a:schemeClr val="accent5">
                  <a:lumMod val="50000"/>
                </a:schemeClr>
              </a:buClr>
              <a:buFont typeface="Wingdings" charset="2"/>
              <a:buChar char="§"/>
            </a:pPr>
            <a:r>
              <a:rPr lang="en-US" dirty="0" smtClean="0">
                <a:latin typeface="Lucida Bright"/>
                <a:cs typeface="Lucida Bright"/>
              </a:rPr>
              <a:t>Conservation Methods</a:t>
            </a:r>
          </a:p>
          <a:p>
            <a:pPr lvl="1">
              <a:buClr>
                <a:schemeClr val="accent5">
                  <a:lumMod val="50000"/>
                </a:schemeClr>
              </a:buClr>
              <a:buFont typeface="Wingdings" charset="2"/>
              <a:buChar char="§"/>
            </a:pPr>
            <a:r>
              <a:rPr lang="en-US" dirty="0" smtClean="0">
                <a:latin typeface="Lucida Bright"/>
                <a:cs typeface="Lucida Bright"/>
              </a:rPr>
              <a:t>Graphical Representations of Collected Data</a:t>
            </a:r>
          </a:p>
        </p:txBody>
      </p:sp>
      <p:pic>
        <p:nvPicPr>
          <p:cNvPr id="4" name="Picture 3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1331">
            <a:off x="7278711" y="330814"/>
            <a:ext cx="1108839" cy="1102575"/>
          </a:xfrm>
          <a:prstGeom prst="rect">
            <a:avLst/>
          </a:prstGeom>
        </p:spPr>
      </p:pic>
      <p:pic>
        <p:nvPicPr>
          <p:cNvPr id="5" name="Picture 4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3363" y="383858"/>
            <a:ext cx="1108839" cy="1102575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1160709" y="5694972"/>
            <a:ext cx="6773081" cy="604434"/>
          </a:xfrm>
          <a:custGeom>
            <a:avLst/>
            <a:gdLst>
              <a:gd name="connsiteX0" fmla="*/ 0 w 4533594"/>
              <a:gd name="connsiteY0" fmla="*/ 395982 h 604434"/>
              <a:gd name="connsiteX1" fmla="*/ 95588 w 4533594"/>
              <a:gd name="connsiteY1" fmla="*/ 368673 h 604434"/>
              <a:gd name="connsiteX2" fmla="*/ 136554 w 4533594"/>
              <a:gd name="connsiteY2" fmla="*/ 341364 h 604434"/>
              <a:gd name="connsiteX3" fmla="*/ 204831 w 4533594"/>
              <a:gd name="connsiteY3" fmla="*/ 273091 h 604434"/>
              <a:gd name="connsiteX4" fmla="*/ 300419 w 4533594"/>
              <a:gd name="connsiteY4" fmla="*/ 204819 h 604434"/>
              <a:gd name="connsiteX5" fmla="*/ 409662 w 4533594"/>
              <a:gd name="connsiteY5" fmla="*/ 177509 h 604434"/>
              <a:gd name="connsiteX6" fmla="*/ 464284 w 4533594"/>
              <a:gd name="connsiteY6" fmla="*/ 163855 h 604434"/>
              <a:gd name="connsiteX7" fmla="*/ 505250 w 4533594"/>
              <a:gd name="connsiteY7" fmla="*/ 150200 h 604434"/>
              <a:gd name="connsiteX8" fmla="*/ 614493 w 4533594"/>
              <a:gd name="connsiteY8" fmla="*/ 95582 h 604434"/>
              <a:gd name="connsiteX9" fmla="*/ 682770 w 4533594"/>
              <a:gd name="connsiteY9" fmla="*/ 81928 h 604434"/>
              <a:gd name="connsiteX10" fmla="*/ 751047 w 4533594"/>
              <a:gd name="connsiteY10" fmla="*/ 54618 h 604434"/>
              <a:gd name="connsiteX11" fmla="*/ 873946 w 4533594"/>
              <a:gd name="connsiteY11" fmla="*/ 95582 h 604434"/>
              <a:gd name="connsiteX12" fmla="*/ 778358 w 4533594"/>
              <a:gd name="connsiteY12" fmla="*/ 245782 h 604434"/>
              <a:gd name="connsiteX13" fmla="*/ 805669 w 4533594"/>
              <a:gd name="connsiteY13" fmla="*/ 409637 h 604434"/>
              <a:gd name="connsiteX14" fmla="*/ 832980 w 4533594"/>
              <a:gd name="connsiteY14" fmla="*/ 464255 h 604434"/>
              <a:gd name="connsiteX15" fmla="*/ 887601 w 4533594"/>
              <a:gd name="connsiteY15" fmla="*/ 477910 h 604434"/>
              <a:gd name="connsiteX16" fmla="*/ 969534 w 4533594"/>
              <a:gd name="connsiteY16" fmla="*/ 491564 h 604434"/>
              <a:gd name="connsiteX17" fmla="*/ 1174365 w 4533594"/>
              <a:gd name="connsiteY17" fmla="*/ 477910 h 604434"/>
              <a:gd name="connsiteX18" fmla="*/ 1215331 w 4533594"/>
              <a:gd name="connsiteY18" fmla="*/ 450601 h 604434"/>
              <a:gd name="connsiteX19" fmla="*/ 1256297 w 4533594"/>
              <a:gd name="connsiteY19" fmla="*/ 436946 h 604434"/>
              <a:gd name="connsiteX20" fmla="*/ 1338230 w 4533594"/>
              <a:gd name="connsiteY20" fmla="*/ 355019 h 604434"/>
              <a:gd name="connsiteX21" fmla="*/ 1379196 w 4533594"/>
              <a:gd name="connsiteY21" fmla="*/ 327710 h 604434"/>
              <a:gd name="connsiteX22" fmla="*/ 1420162 w 4533594"/>
              <a:gd name="connsiteY22" fmla="*/ 286746 h 604434"/>
              <a:gd name="connsiteX23" fmla="*/ 1474784 w 4533594"/>
              <a:gd name="connsiteY23" fmla="*/ 245782 h 604434"/>
              <a:gd name="connsiteX24" fmla="*/ 1611338 w 4533594"/>
              <a:gd name="connsiteY24" fmla="*/ 109237 h 604434"/>
              <a:gd name="connsiteX25" fmla="*/ 1652304 w 4533594"/>
              <a:gd name="connsiteY25" fmla="*/ 81928 h 604434"/>
              <a:gd name="connsiteX26" fmla="*/ 1761547 w 4533594"/>
              <a:gd name="connsiteY26" fmla="*/ 54618 h 604434"/>
              <a:gd name="connsiteX27" fmla="*/ 1802513 w 4533594"/>
              <a:gd name="connsiteY27" fmla="*/ 40964 h 604434"/>
              <a:gd name="connsiteX28" fmla="*/ 1857135 w 4533594"/>
              <a:gd name="connsiteY28" fmla="*/ 27309 h 604434"/>
              <a:gd name="connsiteX29" fmla="*/ 2021000 w 4533594"/>
              <a:gd name="connsiteY29" fmla="*/ 40964 h 604434"/>
              <a:gd name="connsiteX30" fmla="*/ 1993689 w 4533594"/>
              <a:gd name="connsiteY30" fmla="*/ 81928 h 604434"/>
              <a:gd name="connsiteX31" fmla="*/ 1952723 w 4533594"/>
              <a:gd name="connsiteY31" fmla="*/ 163855 h 604434"/>
              <a:gd name="connsiteX32" fmla="*/ 1966378 w 4533594"/>
              <a:gd name="connsiteY32" fmla="*/ 286746 h 604434"/>
              <a:gd name="connsiteX33" fmla="*/ 1993689 w 4533594"/>
              <a:gd name="connsiteY33" fmla="*/ 327710 h 604434"/>
              <a:gd name="connsiteX34" fmla="*/ 2007344 w 4533594"/>
              <a:gd name="connsiteY34" fmla="*/ 368673 h 604434"/>
              <a:gd name="connsiteX35" fmla="*/ 2089277 w 4533594"/>
              <a:gd name="connsiteY35" fmla="*/ 436946 h 604434"/>
              <a:gd name="connsiteX36" fmla="*/ 2321419 w 4533594"/>
              <a:gd name="connsiteY36" fmla="*/ 423291 h 604434"/>
              <a:gd name="connsiteX37" fmla="*/ 2403351 w 4533594"/>
              <a:gd name="connsiteY37" fmla="*/ 368673 h 604434"/>
              <a:gd name="connsiteX38" fmla="*/ 2485284 w 4533594"/>
              <a:gd name="connsiteY38" fmla="*/ 286746 h 604434"/>
              <a:gd name="connsiteX39" fmla="*/ 2553561 w 4533594"/>
              <a:gd name="connsiteY39" fmla="*/ 204819 h 604434"/>
              <a:gd name="connsiteX40" fmla="*/ 2594527 w 4533594"/>
              <a:gd name="connsiteY40" fmla="*/ 150200 h 604434"/>
              <a:gd name="connsiteX41" fmla="*/ 2690115 w 4533594"/>
              <a:gd name="connsiteY41" fmla="*/ 95582 h 604434"/>
              <a:gd name="connsiteX42" fmla="*/ 2731081 w 4533594"/>
              <a:gd name="connsiteY42" fmla="*/ 68273 h 604434"/>
              <a:gd name="connsiteX43" fmla="*/ 2772047 w 4533594"/>
              <a:gd name="connsiteY43" fmla="*/ 54618 h 604434"/>
              <a:gd name="connsiteX44" fmla="*/ 2813013 w 4533594"/>
              <a:gd name="connsiteY44" fmla="*/ 27309 h 604434"/>
              <a:gd name="connsiteX45" fmla="*/ 2935912 w 4533594"/>
              <a:gd name="connsiteY45" fmla="*/ 0 h 604434"/>
              <a:gd name="connsiteX46" fmla="*/ 3195365 w 4533594"/>
              <a:gd name="connsiteY46" fmla="*/ 13655 h 604434"/>
              <a:gd name="connsiteX47" fmla="*/ 3140743 w 4533594"/>
              <a:gd name="connsiteY47" fmla="*/ 27309 h 604434"/>
              <a:gd name="connsiteX48" fmla="*/ 3058811 w 4533594"/>
              <a:gd name="connsiteY48" fmla="*/ 40964 h 604434"/>
              <a:gd name="connsiteX49" fmla="*/ 3017844 w 4533594"/>
              <a:gd name="connsiteY49" fmla="*/ 81928 h 604434"/>
              <a:gd name="connsiteX50" fmla="*/ 3004189 w 4533594"/>
              <a:gd name="connsiteY50" fmla="*/ 122891 h 604434"/>
              <a:gd name="connsiteX51" fmla="*/ 2976878 w 4533594"/>
              <a:gd name="connsiteY51" fmla="*/ 163855 h 604434"/>
              <a:gd name="connsiteX52" fmla="*/ 2990534 w 4533594"/>
              <a:gd name="connsiteY52" fmla="*/ 355019 h 604434"/>
              <a:gd name="connsiteX53" fmla="*/ 3031500 w 4533594"/>
              <a:gd name="connsiteY53" fmla="*/ 395982 h 604434"/>
              <a:gd name="connsiteX54" fmla="*/ 3058811 w 4533594"/>
              <a:gd name="connsiteY54" fmla="*/ 436946 h 604434"/>
              <a:gd name="connsiteX55" fmla="*/ 3099777 w 4533594"/>
              <a:gd name="connsiteY55" fmla="*/ 450601 h 604434"/>
              <a:gd name="connsiteX56" fmla="*/ 3249986 w 4533594"/>
              <a:gd name="connsiteY56" fmla="*/ 491564 h 604434"/>
              <a:gd name="connsiteX57" fmla="*/ 3427507 w 4533594"/>
              <a:gd name="connsiteY57" fmla="*/ 450601 h 604434"/>
              <a:gd name="connsiteX58" fmla="*/ 3495784 w 4533594"/>
              <a:gd name="connsiteY58" fmla="*/ 409637 h 604434"/>
              <a:gd name="connsiteX59" fmla="*/ 3605027 w 4533594"/>
              <a:gd name="connsiteY59" fmla="*/ 382328 h 604434"/>
              <a:gd name="connsiteX60" fmla="*/ 3700615 w 4533594"/>
              <a:gd name="connsiteY60" fmla="*/ 327710 h 604434"/>
              <a:gd name="connsiteX61" fmla="*/ 3782547 w 4533594"/>
              <a:gd name="connsiteY61" fmla="*/ 273091 h 604434"/>
              <a:gd name="connsiteX62" fmla="*/ 3905446 w 4533594"/>
              <a:gd name="connsiteY62" fmla="*/ 232128 h 604434"/>
              <a:gd name="connsiteX63" fmla="*/ 3946412 w 4533594"/>
              <a:gd name="connsiteY63" fmla="*/ 218473 h 604434"/>
              <a:gd name="connsiteX64" fmla="*/ 4069311 w 4533594"/>
              <a:gd name="connsiteY64" fmla="*/ 163855 h 604434"/>
              <a:gd name="connsiteX65" fmla="*/ 4192209 w 4533594"/>
              <a:gd name="connsiteY65" fmla="*/ 109237 h 604434"/>
              <a:gd name="connsiteX66" fmla="*/ 4328763 w 4533594"/>
              <a:gd name="connsiteY66" fmla="*/ 81928 h 604434"/>
              <a:gd name="connsiteX67" fmla="*/ 4246831 w 4533594"/>
              <a:gd name="connsiteY67" fmla="*/ 150200 h 604434"/>
              <a:gd name="connsiteX68" fmla="*/ 4164898 w 4533594"/>
              <a:gd name="connsiteY68" fmla="*/ 232128 h 604434"/>
              <a:gd name="connsiteX69" fmla="*/ 4151243 w 4533594"/>
              <a:gd name="connsiteY69" fmla="*/ 286746 h 604434"/>
              <a:gd name="connsiteX70" fmla="*/ 4178554 w 4533594"/>
              <a:gd name="connsiteY70" fmla="*/ 505219 h 604434"/>
              <a:gd name="connsiteX71" fmla="*/ 4274142 w 4533594"/>
              <a:gd name="connsiteY71" fmla="*/ 573492 h 604434"/>
              <a:gd name="connsiteX72" fmla="*/ 4328763 w 4533594"/>
              <a:gd name="connsiteY72" fmla="*/ 587146 h 604434"/>
              <a:gd name="connsiteX73" fmla="*/ 4369729 w 4533594"/>
              <a:gd name="connsiteY73" fmla="*/ 600801 h 604434"/>
              <a:gd name="connsiteX74" fmla="*/ 4533594 w 4533594"/>
              <a:gd name="connsiteY74" fmla="*/ 600801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533594" h="604434">
                <a:moveTo>
                  <a:pt x="0" y="395982"/>
                </a:moveTo>
                <a:cubicBezTo>
                  <a:pt x="17507" y="391606"/>
                  <a:pt x="75994" y="378470"/>
                  <a:pt x="95588" y="368673"/>
                </a:cubicBezTo>
                <a:cubicBezTo>
                  <a:pt x="110267" y="361334"/>
                  <a:pt x="122899" y="350467"/>
                  <a:pt x="136554" y="341364"/>
                </a:cubicBezTo>
                <a:cubicBezTo>
                  <a:pt x="186623" y="266265"/>
                  <a:pt x="136555" y="329984"/>
                  <a:pt x="204831" y="273091"/>
                </a:cubicBezTo>
                <a:cubicBezTo>
                  <a:pt x="270952" y="217994"/>
                  <a:pt x="217182" y="240490"/>
                  <a:pt x="300419" y="204819"/>
                </a:cubicBezTo>
                <a:cubicBezTo>
                  <a:pt x="339838" y="187926"/>
                  <a:pt x="365269" y="187373"/>
                  <a:pt x="409662" y="177509"/>
                </a:cubicBezTo>
                <a:cubicBezTo>
                  <a:pt x="427983" y="173438"/>
                  <a:pt x="446238" y="169011"/>
                  <a:pt x="464284" y="163855"/>
                </a:cubicBezTo>
                <a:cubicBezTo>
                  <a:pt x="478124" y="159901"/>
                  <a:pt x="492146" y="156156"/>
                  <a:pt x="505250" y="150200"/>
                </a:cubicBezTo>
                <a:cubicBezTo>
                  <a:pt x="542313" y="133354"/>
                  <a:pt x="574572" y="103565"/>
                  <a:pt x="614493" y="95582"/>
                </a:cubicBezTo>
                <a:lnTo>
                  <a:pt x="682770" y="81928"/>
                </a:lnTo>
                <a:cubicBezTo>
                  <a:pt x="705529" y="72825"/>
                  <a:pt x="726573" y="55978"/>
                  <a:pt x="751047" y="54618"/>
                </a:cubicBezTo>
                <a:cubicBezTo>
                  <a:pt x="1007832" y="40353"/>
                  <a:pt x="961426" y="51845"/>
                  <a:pt x="873946" y="95582"/>
                </a:cubicBezTo>
                <a:cubicBezTo>
                  <a:pt x="783378" y="216333"/>
                  <a:pt x="806409" y="161639"/>
                  <a:pt x="778358" y="245782"/>
                </a:cubicBezTo>
                <a:cubicBezTo>
                  <a:pt x="787462" y="300400"/>
                  <a:pt x="792238" y="355919"/>
                  <a:pt x="805669" y="409637"/>
                </a:cubicBezTo>
                <a:cubicBezTo>
                  <a:pt x="810606" y="429384"/>
                  <a:pt x="817342" y="451224"/>
                  <a:pt x="832980" y="464255"/>
                </a:cubicBezTo>
                <a:cubicBezTo>
                  <a:pt x="847398" y="476269"/>
                  <a:pt x="869198" y="474230"/>
                  <a:pt x="887601" y="477910"/>
                </a:cubicBezTo>
                <a:cubicBezTo>
                  <a:pt x="914751" y="483340"/>
                  <a:pt x="942223" y="487013"/>
                  <a:pt x="969534" y="491564"/>
                </a:cubicBezTo>
                <a:cubicBezTo>
                  <a:pt x="1037811" y="487013"/>
                  <a:pt x="1106867" y="489159"/>
                  <a:pt x="1174365" y="477910"/>
                </a:cubicBezTo>
                <a:cubicBezTo>
                  <a:pt x="1190553" y="475212"/>
                  <a:pt x="1200652" y="457940"/>
                  <a:pt x="1215331" y="450601"/>
                </a:cubicBezTo>
                <a:cubicBezTo>
                  <a:pt x="1228205" y="444164"/>
                  <a:pt x="1242642" y="441498"/>
                  <a:pt x="1256297" y="436946"/>
                </a:cubicBezTo>
                <a:cubicBezTo>
                  <a:pt x="1283608" y="409637"/>
                  <a:pt x="1306094" y="376442"/>
                  <a:pt x="1338230" y="355019"/>
                </a:cubicBezTo>
                <a:cubicBezTo>
                  <a:pt x="1351885" y="345916"/>
                  <a:pt x="1366588" y="338216"/>
                  <a:pt x="1379196" y="327710"/>
                </a:cubicBezTo>
                <a:cubicBezTo>
                  <a:pt x="1394032" y="315348"/>
                  <a:pt x="1405500" y="299313"/>
                  <a:pt x="1420162" y="286746"/>
                </a:cubicBezTo>
                <a:cubicBezTo>
                  <a:pt x="1437442" y="271935"/>
                  <a:pt x="1459663" y="262792"/>
                  <a:pt x="1474784" y="245782"/>
                </a:cubicBezTo>
                <a:cubicBezTo>
                  <a:pt x="1607201" y="96822"/>
                  <a:pt x="1442505" y="221785"/>
                  <a:pt x="1611338" y="109237"/>
                </a:cubicBezTo>
                <a:cubicBezTo>
                  <a:pt x="1624993" y="100134"/>
                  <a:pt x="1636735" y="87118"/>
                  <a:pt x="1652304" y="81928"/>
                </a:cubicBezTo>
                <a:cubicBezTo>
                  <a:pt x="1745938" y="50718"/>
                  <a:pt x="1629735" y="87569"/>
                  <a:pt x="1761547" y="54618"/>
                </a:cubicBezTo>
                <a:cubicBezTo>
                  <a:pt x="1775511" y="51127"/>
                  <a:pt x="1788673" y="44918"/>
                  <a:pt x="1802513" y="40964"/>
                </a:cubicBezTo>
                <a:cubicBezTo>
                  <a:pt x="1820559" y="35808"/>
                  <a:pt x="1838928" y="31861"/>
                  <a:pt x="1857135" y="27309"/>
                </a:cubicBezTo>
                <a:cubicBezTo>
                  <a:pt x="1911757" y="31861"/>
                  <a:pt x="1970109" y="20609"/>
                  <a:pt x="2021000" y="40964"/>
                </a:cubicBezTo>
                <a:cubicBezTo>
                  <a:pt x="2036237" y="47059"/>
                  <a:pt x="2001029" y="67250"/>
                  <a:pt x="1993689" y="81928"/>
                </a:cubicBezTo>
                <a:cubicBezTo>
                  <a:pt x="1937153" y="194993"/>
                  <a:pt x="2030994" y="46455"/>
                  <a:pt x="1952723" y="163855"/>
                </a:cubicBezTo>
                <a:cubicBezTo>
                  <a:pt x="1957275" y="204819"/>
                  <a:pt x="1956381" y="246761"/>
                  <a:pt x="1966378" y="286746"/>
                </a:cubicBezTo>
                <a:cubicBezTo>
                  <a:pt x="1970359" y="302667"/>
                  <a:pt x="1986349" y="313032"/>
                  <a:pt x="1993689" y="327710"/>
                </a:cubicBezTo>
                <a:cubicBezTo>
                  <a:pt x="2000126" y="340583"/>
                  <a:pt x="1999360" y="356698"/>
                  <a:pt x="2007344" y="368673"/>
                </a:cubicBezTo>
                <a:cubicBezTo>
                  <a:pt x="2028372" y="400213"/>
                  <a:pt x="2059049" y="416795"/>
                  <a:pt x="2089277" y="436946"/>
                </a:cubicBezTo>
                <a:cubicBezTo>
                  <a:pt x="2166658" y="432394"/>
                  <a:pt x="2245674" y="439756"/>
                  <a:pt x="2321419" y="423291"/>
                </a:cubicBezTo>
                <a:cubicBezTo>
                  <a:pt x="2353493" y="416319"/>
                  <a:pt x="2380141" y="391881"/>
                  <a:pt x="2403351" y="368673"/>
                </a:cubicBezTo>
                <a:lnTo>
                  <a:pt x="2485284" y="286746"/>
                </a:lnTo>
                <a:cubicBezTo>
                  <a:pt x="2511365" y="208506"/>
                  <a:pt x="2479157" y="279219"/>
                  <a:pt x="2553561" y="204819"/>
                </a:cubicBezTo>
                <a:cubicBezTo>
                  <a:pt x="2569654" y="188727"/>
                  <a:pt x="2578434" y="166292"/>
                  <a:pt x="2594527" y="150200"/>
                </a:cubicBezTo>
                <a:cubicBezTo>
                  <a:pt x="2616706" y="128022"/>
                  <a:pt x="2665125" y="109861"/>
                  <a:pt x="2690115" y="95582"/>
                </a:cubicBezTo>
                <a:cubicBezTo>
                  <a:pt x="2704364" y="87440"/>
                  <a:pt x="2716402" y="75612"/>
                  <a:pt x="2731081" y="68273"/>
                </a:cubicBezTo>
                <a:cubicBezTo>
                  <a:pt x="2743955" y="61836"/>
                  <a:pt x="2759173" y="61055"/>
                  <a:pt x="2772047" y="54618"/>
                </a:cubicBezTo>
                <a:cubicBezTo>
                  <a:pt x="2786726" y="47279"/>
                  <a:pt x="2797928" y="33773"/>
                  <a:pt x="2813013" y="27309"/>
                </a:cubicBezTo>
                <a:cubicBezTo>
                  <a:pt x="2829882" y="20080"/>
                  <a:pt x="2923767" y="2429"/>
                  <a:pt x="2935912" y="0"/>
                </a:cubicBezTo>
                <a:cubicBezTo>
                  <a:pt x="3022396" y="4552"/>
                  <a:pt x="3109521" y="2210"/>
                  <a:pt x="3195365" y="13655"/>
                </a:cubicBezTo>
                <a:cubicBezTo>
                  <a:pt x="3213968" y="16135"/>
                  <a:pt x="3159146" y="23629"/>
                  <a:pt x="3140743" y="27309"/>
                </a:cubicBezTo>
                <a:cubicBezTo>
                  <a:pt x="3113593" y="32739"/>
                  <a:pt x="3086122" y="36412"/>
                  <a:pt x="3058811" y="40964"/>
                </a:cubicBezTo>
                <a:cubicBezTo>
                  <a:pt x="3045155" y="54619"/>
                  <a:pt x="3028557" y="65860"/>
                  <a:pt x="3017844" y="81928"/>
                </a:cubicBezTo>
                <a:cubicBezTo>
                  <a:pt x="3009860" y="93903"/>
                  <a:pt x="3010626" y="110018"/>
                  <a:pt x="3004189" y="122891"/>
                </a:cubicBezTo>
                <a:cubicBezTo>
                  <a:pt x="2996849" y="137569"/>
                  <a:pt x="2985982" y="150200"/>
                  <a:pt x="2976878" y="163855"/>
                </a:cubicBezTo>
                <a:cubicBezTo>
                  <a:pt x="2981430" y="227576"/>
                  <a:pt x="2975901" y="292834"/>
                  <a:pt x="2990534" y="355019"/>
                </a:cubicBezTo>
                <a:cubicBezTo>
                  <a:pt x="2994957" y="373816"/>
                  <a:pt x="3019137" y="381147"/>
                  <a:pt x="3031500" y="395982"/>
                </a:cubicBezTo>
                <a:cubicBezTo>
                  <a:pt x="3042007" y="408589"/>
                  <a:pt x="3045996" y="426694"/>
                  <a:pt x="3058811" y="436946"/>
                </a:cubicBezTo>
                <a:cubicBezTo>
                  <a:pt x="3070051" y="445938"/>
                  <a:pt x="3085890" y="446814"/>
                  <a:pt x="3099777" y="450601"/>
                </a:cubicBezTo>
                <a:cubicBezTo>
                  <a:pt x="3269205" y="496806"/>
                  <a:pt x="3155686" y="460134"/>
                  <a:pt x="3249986" y="491564"/>
                </a:cubicBezTo>
                <a:cubicBezTo>
                  <a:pt x="3300722" y="484317"/>
                  <a:pt x="3380646" y="478716"/>
                  <a:pt x="3427507" y="450601"/>
                </a:cubicBezTo>
                <a:cubicBezTo>
                  <a:pt x="3450266" y="436946"/>
                  <a:pt x="3472045" y="421506"/>
                  <a:pt x="3495784" y="409637"/>
                </a:cubicBezTo>
                <a:cubicBezTo>
                  <a:pt x="3523780" y="395640"/>
                  <a:pt x="3579053" y="387522"/>
                  <a:pt x="3605027" y="382328"/>
                </a:cubicBezTo>
                <a:cubicBezTo>
                  <a:pt x="3746752" y="287850"/>
                  <a:pt x="3527345" y="431667"/>
                  <a:pt x="3700615" y="327710"/>
                </a:cubicBezTo>
                <a:cubicBezTo>
                  <a:pt x="3728761" y="310823"/>
                  <a:pt x="3751408" y="283470"/>
                  <a:pt x="3782547" y="273091"/>
                </a:cubicBezTo>
                <a:lnTo>
                  <a:pt x="3905446" y="232128"/>
                </a:lnTo>
                <a:cubicBezTo>
                  <a:pt x="3919101" y="227577"/>
                  <a:pt x="3934435" y="226457"/>
                  <a:pt x="3946412" y="218473"/>
                </a:cubicBezTo>
                <a:cubicBezTo>
                  <a:pt x="4011332" y="175196"/>
                  <a:pt x="3971809" y="196353"/>
                  <a:pt x="4069311" y="163855"/>
                </a:cubicBezTo>
                <a:cubicBezTo>
                  <a:pt x="4118349" y="131165"/>
                  <a:pt x="4122565" y="123165"/>
                  <a:pt x="4192209" y="109237"/>
                </a:cubicBezTo>
                <a:lnTo>
                  <a:pt x="4328763" y="81928"/>
                </a:lnTo>
                <a:cubicBezTo>
                  <a:pt x="4238221" y="142285"/>
                  <a:pt x="4338830" y="71349"/>
                  <a:pt x="4246831" y="150200"/>
                </a:cubicBezTo>
                <a:cubicBezTo>
                  <a:pt x="4167789" y="217946"/>
                  <a:pt x="4212976" y="160016"/>
                  <a:pt x="4164898" y="232128"/>
                </a:cubicBezTo>
                <a:cubicBezTo>
                  <a:pt x="4160346" y="250334"/>
                  <a:pt x="4150306" y="268003"/>
                  <a:pt x="4151243" y="286746"/>
                </a:cubicBezTo>
                <a:cubicBezTo>
                  <a:pt x="4154908" y="360046"/>
                  <a:pt x="4157464" y="434923"/>
                  <a:pt x="4178554" y="505219"/>
                </a:cubicBezTo>
                <a:cubicBezTo>
                  <a:pt x="4191914" y="549748"/>
                  <a:pt x="4237506" y="563025"/>
                  <a:pt x="4274142" y="573492"/>
                </a:cubicBezTo>
                <a:cubicBezTo>
                  <a:pt x="4292187" y="578647"/>
                  <a:pt x="4310718" y="581991"/>
                  <a:pt x="4328763" y="587146"/>
                </a:cubicBezTo>
                <a:cubicBezTo>
                  <a:pt x="4342603" y="591100"/>
                  <a:pt x="4355367" y="599844"/>
                  <a:pt x="4369729" y="600801"/>
                </a:cubicBezTo>
                <a:cubicBezTo>
                  <a:pt x="4424230" y="604434"/>
                  <a:pt x="4478972" y="600801"/>
                  <a:pt x="4533594" y="600801"/>
                </a:cubicBezTo>
              </a:path>
            </a:pathLst>
          </a:cu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0970" y="2812838"/>
            <a:ext cx="731049" cy="32770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3357832"/>
            <a:ext cx="731049" cy="32770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elect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6970" y="3829421"/>
            <a:ext cx="731049" cy="32770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elect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0970" y="4849676"/>
            <a:ext cx="731049" cy="32770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0970" y="4331903"/>
            <a:ext cx="731049" cy="32770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7966" y="3959455"/>
            <a:ext cx="593045" cy="48184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060815" y="6299406"/>
            <a:ext cx="242125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Region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31859C"/>
                </a:solidFill>
                <a:latin typeface="Edwardian Script ITC"/>
                <a:cs typeface="Edwardian Script ITC"/>
              </a:rPr>
              <a:t>Injured or Deceased Turtles</a:t>
            </a:r>
            <a:endParaRPr lang="en-US" sz="6000" dirty="0">
              <a:solidFill>
                <a:srgbClr val="31859C"/>
              </a:solidFill>
              <a:latin typeface="Edwardian Script ITC"/>
              <a:cs typeface="Edwardian Script IT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8"/>
            <a:ext cx="8229600" cy="4525963"/>
          </a:xfrm>
        </p:spPr>
        <p:txBody>
          <a:bodyPr/>
          <a:lstStyle/>
          <a:p>
            <a:r>
              <a:rPr lang="en-US" dirty="0" smtClean="0"/>
              <a:t>Number of Injured Turtles This Year</a:t>
            </a:r>
          </a:p>
          <a:p>
            <a:r>
              <a:rPr lang="en-US" dirty="0" smtClean="0"/>
              <a:t>Number of Deceased Turtles This Year</a:t>
            </a:r>
          </a:p>
          <a:p>
            <a:r>
              <a:rPr lang="en-US" dirty="0" smtClean="0"/>
              <a:t>Reasons For Injury or Death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75936" y="3975585"/>
            <a:ext cx="3888776" cy="102254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Report Recent Injury or Death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78739" y="4998133"/>
            <a:ext cx="1171946" cy="952206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1160709" y="5678477"/>
            <a:ext cx="6773081" cy="604434"/>
          </a:xfrm>
          <a:custGeom>
            <a:avLst/>
            <a:gdLst>
              <a:gd name="connsiteX0" fmla="*/ 0 w 4533594"/>
              <a:gd name="connsiteY0" fmla="*/ 395982 h 604434"/>
              <a:gd name="connsiteX1" fmla="*/ 95588 w 4533594"/>
              <a:gd name="connsiteY1" fmla="*/ 368673 h 604434"/>
              <a:gd name="connsiteX2" fmla="*/ 136554 w 4533594"/>
              <a:gd name="connsiteY2" fmla="*/ 341364 h 604434"/>
              <a:gd name="connsiteX3" fmla="*/ 204831 w 4533594"/>
              <a:gd name="connsiteY3" fmla="*/ 273091 h 604434"/>
              <a:gd name="connsiteX4" fmla="*/ 300419 w 4533594"/>
              <a:gd name="connsiteY4" fmla="*/ 204819 h 604434"/>
              <a:gd name="connsiteX5" fmla="*/ 409662 w 4533594"/>
              <a:gd name="connsiteY5" fmla="*/ 177509 h 604434"/>
              <a:gd name="connsiteX6" fmla="*/ 464284 w 4533594"/>
              <a:gd name="connsiteY6" fmla="*/ 163855 h 604434"/>
              <a:gd name="connsiteX7" fmla="*/ 505250 w 4533594"/>
              <a:gd name="connsiteY7" fmla="*/ 150200 h 604434"/>
              <a:gd name="connsiteX8" fmla="*/ 614493 w 4533594"/>
              <a:gd name="connsiteY8" fmla="*/ 95582 h 604434"/>
              <a:gd name="connsiteX9" fmla="*/ 682770 w 4533594"/>
              <a:gd name="connsiteY9" fmla="*/ 81928 h 604434"/>
              <a:gd name="connsiteX10" fmla="*/ 751047 w 4533594"/>
              <a:gd name="connsiteY10" fmla="*/ 54618 h 604434"/>
              <a:gd name="connsiteX11" fmla="*/ 873946 w 4533594"/>
              <a:gd name="connsiteY11" fmla="*/ 95582 h 604434"/>
              <a:gd name="connsiteX12" fmla="*/ 778358 w 4533594"/>
              <a:gd name="connsiteY12" fmla="*/ 245782 h 604434"/>
              <a:gd name="connsiteX13" fmla="*/ 805669 w 4533594"/>
              <a:gd name="connsiteY13" fmla="*/ 409637 h 604434"/>
              <a:gd name="connsiteX14" fmla="*/ 832980 w 4533594"/>
              <a:gd name="connsiteY14" fmla="*/ 464255 h 604434"/>
              <a:gd name="connsiteX15" fmla="*/ 887601 w 4533594"/>
              <a:gd name="connsiteY15" fmla="*/ 477910 h 604434"/>
              <a:gd name="connsiteX16" fmla="*/ 969534 w 4533594"/>
              <a:gd name="connsiteY16" fmla="*/ 491564 h 604434"/>
              <a:gd name="connsiteX17" fmla="*/ 1174365 w 4533594"/>
              <a:gd name="connsiteY17" fmla="*/ 477910 h 604434"/>
              <a:gd name="connsiteX18" fmla="*/ 1215331 w 4533594"/>
              <a:gd name="connsiteY18" fmla="*/ 450601 h 604434"/>
              <a:gd name="connsiteX19" fmla="*/ 1256297 w 4533594"/>
              <a:gd name="connsiteY19" fmla="*/ 436946 h 604434"/>
              <a:gd name="connsiteX20" fmla="*/ 1338230 w 4533594"/>
              <a:gd name="connsiteY20" fmla="*/ 355019 h 604434"/>
              <a:gd name="connsiteX21" fmla="*/ 1379196 w 4533594"/>
              <a:gd name="connsiteY21" fmla="*/ 327710 h 604434"/>
              <a:gd name="connsiteX22" fmla="*/ 1420162 w 4533594"/>
              <a:gd name="connsiteY22" fmla="*/ 286746 h 604434"/>
              <a:gd name="connsiteX23" fmla="*/ 1474784 w 4533594"/>
              <a:gd name="connsiteY23" fmla="*/ 245782 h 604434"/>
              <a:gd name="connsiteX24" fmla="*/ 1611338 w 4533594"/>
              <a:gd name="connsiteY24" fmla="*/ 109237 h 604434"/>
              <a:gd name="connsiteX25" fmla="*/ 1652304 w 4533594"/>
              <a:gd name="connsiteY25" fmla="*/ 81928 h 604434"/>
              <a:gd name="connsiteX26" fmla="*/ 1761547 w 4533594"/>
              <a:gd name="connsiteY26" fmla="*/ 54618 h 604434"/>
              <a:gd name="connsiteX27" fmla="*/ 1802513 w 4533594"/>
              <a:gd name="connsiteY27" fmla="*/ 40964 h 604434"/>
              <a:gd name="connsiteX28" fmla="*/ 1857135 w 4533594"/>
              <a:gd name="connsiteY28" fmla="*/ 27309 h 604434"/>
              <a:gd name="connsiteX29" fmla="*/ 2021000 w 4533594"/>
              <a:gd name="connsiteY29" fmla="*/ 40964 h 604434"/>
              <a:gd name="connsiteX30" fmla="*/ 1993689 w 4533594"/>
              <a:gd name="connsiteY30" fmla="*/ 81928 h 604434"/>
              <a:gd name="connsiteX31" fmla="*/ 1952723 w 4533594"/>
              <a:gd name="connsiteY31" fmla="*/ 163855 h 604434"/>
              <a:gd name="connsiteX32" fmla="*/ 1966378 w 4533594"/>
              <a:gd name="connsiteY32" fmla="*/ 286746 h 604434"/>
              <a:gd name="connsiteX33" fmla="*/ 1993689 w 4533594"/>
              <a:gd name="connsiteY33" fmla="*/ 327710 h 604434"/>
              <a:gd name="connsiteX34" fmla="*/ 2007344 w 4533594"/>
              <a:gd name="connsiteY34" fmla="*/ 368673 h 604434"/>
              <a:gd name="connsiteX35" fmla="*/ 2089277 w 4533594"/>
              <a:gd name="connsiteY35" fmla="*/ 436946 h 604434"/>
              <a:gd name="connsiteX36" fmla="*/ 2321419 w 4533594"/>
              <a:gd name="connsiteY36" fmla="*/ 423291 h 604434"/>
              <a:gd name="connsiteX37" fmla="*/ 2403351 w 4533594"/>
              <a:gd name="connsiteY37" fmla="*/ 368673 h 604434"/>
              <a:gd name="connsiteX38" fmla="*/ 2485284 w 4533594"/>
              <a:gd name="connsiteY38" fmla="*/ 286746 h 604434"/>
              <a:gd name="connsiteX39" fmla="*/ 2553561 w 4533594"/>
              <a:gd name="connsiteY39" fmla="*/ 204819 h 604434"/>
              <a:gd name="connsiteX40" fmla="*/ 2594527 w 4533594"/>
              <a:gd name="connsiteY40" fmla="*/ 150200 h 604434"/>
              <a:gd name="connsiteX41" fmla="*/ 2690115 w 4533594"/>
              <a:gd name="connsiteY41" fmla="*/ 95582 h 604434"/>
              <a:gd name="connsiteX42" fmla="*/ 2731081 w 4533594"/>
              <a:gd name="connsiteY42" fmla="*/ 68273 h 604434"/>
              <a:gd name="connsiteX43" fmla="*/ 2772047 w 4533594"/>
              <a:gd name="connsiteY43" fmla="*/ 54618 h 604434"/>
              <a:gd name="connsiteX44" fmla="*/ 2813013 w 4533594"/>
              <a:gd name="connsiteY44" fmla="*/ 27309 h 604434"/>
              <a:gd name="connsiteX45" fmla="*/ 2935912 w 4533594"/>
              <a:gd name="connsiteY45" fmla="*/ 0 h 604434"/>
              <a:gd name="connsiteX46" fmla="*/ 3195365 w 4533594"/>
              <a:gd name="connsiteY46" fmla="*/ 13655 h 604434"/>
              <a:gd name="connsiteX47" fmla="*/ 3140743 w 4533594"/>
              <a:gd name="connsiteY47" fmla="*/ 27309 h 604434"/>
              <a:gd name="connsiteX48" fmla="*/ 3058811 w 4533594"/>
              <a:gd name="connsiteY48" fmla="*/ 40964 h 604434"/>
              <a:gd name="connsiteX49" fmla="*/ 3017844 w 4533594"/>
              <a:gd name="connsiteY49" fmla="*/ 81928 h 604434"/>
              <a:gd name="connsiteX50" fmla="*/ 3004189 w 4533594"/>
              <a:gd name="connsiteY50" fmla="*/ 122891 h 604434"/>
              <a:gd name="connsiteX51" fmla="*/ 2976878 w 4533594"/>
              <a:gd name="connsiteY51" fmla="*/ 163855 h 604434"/>
              <a:gd name="connsiteX52" fmla="*/ 2990534 w 4533594"/>
              <a:gd name="connsiteY52" fmla="*/ 355019 h 604434"/>
              <a:gd name="connsiteX53" fmla="*/ 3031500 w 4533594"/>
              <a:gd name="connsiteY53" fmla="*/ 395982 h 604434"/>
              <a:gd name="connsiteX54" fmla="*/ 3058811 w 4533594"/>
              <a:gd name="connsiteY54" fmla="*/ 436946 h 604434"/>
              <a:gd name="connsiteX55" fmla="*/ 3099777 w 4533594"/>
              <a:gd name="connsiteY55" fmla="*/ 450601 h 604434"/>
              <a:gd name="connsiteX56" fmla="*/ 3249986 w 4533594"/>
              <a:gd name="connsiteY56" fmla="*/ 491564 h 604434"/>
              <a:gd name="connsiteX57" fmla="*/ 3427507 w 4533594"/>
              <a:gd name="connsiteY57" fmla="*/ 450601 h 604434"/>
              <a:gd name="connsiteX58" fmla="*/ 3495784 w 4533594"/>
              <a:gd name="connsiteY58" fmla="*/ 409637 h 604434"/>
              <a:gd name="connsiteX59" fmla="*/ 3605027 w 4533594"/>
              <a:gd name="connsiteY59" fmla="*/ 382328 h 604434"/>
              <a:gd name="connsiteX60" fmla="*/ 3700615 w 4533594"/>
              <a:gd name="connsiteY60" fmla="*/ 327710 h 604434"/>
              <a:gd name="connsiteX61" fmla="*/ 3782547 w 4533594"/>
              <a:gd name="connsiteY61" fmla="*/ 273091 h 604434"/>
              <a:gd name="connsiteX62" fmla="*/ 3905446 w 4533594"/>
              <a:gd name="connsiteY62" fmla="*/ 232128 h 604434"/>
              <a:gd name="connsiteX63" fmla="*/ 3946412 w 4533594"/>
              <a:gd name="connsiteY63" fmla="*/ 218473 h 604434"/>
              <a:gd name="connsiteX64" fmla="*/ 4069311 w 4533594"/>
              <a:gd name="connsiteY64" fmla="*/ 163855 h 604434"/>
              <a:gd name="connsiteX65" fmla="*/ 4192209 w 4533594"/>
              <a:gd name="connsiteY65" fmla="*/ 109237 h 604434"/>
              <a:gd name="connsiteX66" fmla="*/ 4328763 w 4533594"/>
              <a:gd name="connsiteY66" fmla="*/ 81928 h 604434"/>
              <a:gd name="connsiteX67" fmla="*/ 4246831 w 4533594"/>
              <a:gd name="connsiteY67" fmla="*/ 150200 h 604434"/>
              <a:gd name="connsiteX68" fmla="*/ 4164898 w 4533594"/>
              <a:gd name="connsiteY68" fmla="*/ 232128 h 604434"/>
              <a:gd name="connsiteX69" fmla="*/ 4151243 w 4533594"/>
              <a:gd name="connsiteY69" fmla="*/ 286746 h 604434"/>
              <a:gd name="connsiteX70" fmla="*/ 4178554 w 4533594"/>
              <a:gd name="connsiteY70" fmla="*/ 505219 h 604434"/>
              <a:gd name="connsiteX71" fmla="*/ 4274142 w 4533594"/>
              <a:gd name="connsiteY71" fmla="*/ 573492 h 604434"/>
              <a:gd name="connsiteX72" fmla="*/ 4328763 w 4533594"/>
              <a:gd name="connsiteY72" fmla="*/ 587146 h 604434"/>
              <a:gd name="connsiteX73" fmla="*/ 4369729 w 4533594"/>
              <a:gd name="connsiteY73" fmla="*/ 600801 h 604434"/>
              <a:gd name="connsiteX74" fmla="*/ 4533594 w 4533594"/>
              <a:gd name="connsiteY74" fmla="*/ 600801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533594" h="604434">
                <a:moveTo>
                  <a:pt x="0" y="395982"/>
                </a:moveTo>
                <a:cubicBezTo>
                  <a:pt x="17507" y="391606"/>
                  <a:pt x="75994" y="378470"/>
                  <a:pt x="95588" y="368673"/>
                </a:cubicBezTo>
                <a:cubicBezTo>
                  <a:pt x="110267" y="361334"/>
                  <a:pt x="122899" y="350467"/>
                  <a:pt x="136554" y="341364"/>
                </a:cubicBezTo>
                <a:cubicBezTo>
                  <a:pt x="186623" y="266265"/>
                  <a:pt x="136555" y="329984"/>
                  <a:pt x="204831" y="273091"/>
                </a:cubicBezTo>
                <a:cubicBezTo>
                  <a:pt x="270952" y="217994"/>
                  <a:pt x="217182" y="240490"/>
                  <a:pt x="300419" y="204819"/>
                </a:cubicBezTo>
                <a:cubicBezTo>
                  <a:pt x="339838" y="187926"/>
                  <a:pt x="365269" y="187373"/>
                  <a:pt x="409662" y="177509"/>
                </a:cubicBezTo>
                <a:cubicBezTo>
                  <a:pt x="427983" y="173438"/>
                  <a:pt x="446238" y="169011"/>
                  <a:pt x="464284" y="163855"/>
                </a:cubicBezTo>
                <a:cubicBezTo>
                  <a:pt x="478124" y="159901"/>
                  <a:pt x="492146" y="156156"/>
                  <a:pt x="505250" y="150200"/>
                </a:cubicBezTo>
                <a:cubicBezTo>
                  <a:pt x="542313" y="133354"/>
                  <a:pt x="574572" y="103565"/>
                  <a:pt x="614493" y="95582"/>
                </a:cubicBezTo>
                <a:lnTo>
                  <a:pt x="682770" y="81928"/>
                </a:lnTo>
                <a:cubicBezTo>
                  <a:pt x="705529" y="72825"/>
                  <a:pt x="726573" y="55978"/>
                  <a:pt x="751047" y="54618"/>
                </a:cubicBezTo>
                <a:cubicBezTo>
                  <a:pt x="1007832" y="40353"/>
                  <a:pt x="961426" y="51845"/>
                  <a:pt x="873946" y="95582"/>
                </a:cubicBezTo>
                <a:cubicBezTo>
                  <a:pt x="783378" y="216333"/>
                  <a:pt x="806409" y="161639"/>
                  <a:pt x="778358" y="245782"/>
                </a:cubicBezTo>
                <a:cubicBezTo>
                  <a:pt x="787462" y="300400"/>
                  <a:pt x="792238" y="355919"/>
                  <a:pt x="805669" y="409637"/>
                </a:cubicBezTo>
                <a:cubicBezTo>
                  <a:pt x="810606" y="429384"/>
                  <a:pt x="817342" y="451224"/>
                  <a:pt x="832980" y="464255"/>
                </a:cubicBezTo>
                <a:cubicBezTo>
                  <a:pt x="847398" y="476269"/>
                  <a:pt x="869198" y="474230"/>
                  <a:pt x="887601" y="477910"/>
                </a:cubicBezTo>
                <a:cubicBezTo>
                  <a:pt x="914751" y="483340"/>
                  <a:pt x="942223" y="487013"/>
                  <a:pt x="969534" y="491564"/>
                </a:cubicBezTo>
                <a:cubicBezTo>
                  <a:pt x="1037811" y="487013"/>
                  <a:pt x="1106867" y="489159"/>
                  <a:pt x="1174365" y="477910"/>
                </a:cubicBezTo>
                <a:cubicBezTo>
                  <a:pt x="1190553" y="475212"/>
                  <a:pt x="1200652" y="457940"/>
                  <a:pt x="1215331" y="450601"/>
                </a:cubicBezTo>
                <a:cubicBezTo>
                  <a:pt x="1228205" y="444164"/>
                  <a:pt x="1242642" y="441498"/>
                  <a:pt x="1256297" y="436946"/>
                </a:cubicBezTo>
                <a:cubicBezTo>
                  <a:pt x="1283608" y="409637"/>
                  <a:pt x="1306094" y="376442"/>
                  <a:pt x="1338230" y="355019"/>
                </a:cubicBezTo>
                <a:cubicBezTo>
                  <a:pt x="1351885" y="345916"/>
                  <a:pt x="1366588" y="338216"/>
                  <a:pt x="1379196" y="327710"/>
                </a:cubicBezTo>
                <a:cubicBezTo>
                  <a:pt x="1394032" y="315348"/>
                  <a:pt x="1405500" y="299313"/>
                  <a:pt x="1420162" y="286746"/>
                </a:cubicBezTo>
                <a:cubicBezTo>
                  <a:pt x="1437442" y="271935"/>
                  <a:pt x="1459663" y="262792"/>
                  <a:pt x="1474784" y="245782"/>
                </a:cubicBezTo>
                <a:cubicBezTo>
                  <a:pt x="1607201" y="96822"/>
                  <a:pt x="1442505" y="221785"/>
                  <a:pt x="1611338" y="109237"/>
                </a:cubicBezTo>
                <a:cubicBezTo>
                  <a:pt x="1624993" y="100134"/>
                  <a:pt x="1636735" y="87118"/>
                  <a:pt x="1652304" y="81928"/>
                </a:cubicBezTo>
                <a:cubicBezTo>
                  <a:pt x="1745938" y="50718"/>
                  <a:pt x="1629735" y="87569"/>
                  <a:pt x="1761547" y="54618"/>
                </a:cubicBezTo>
                <a:cubicBezTo>
                  <a:pt x="1775511" y="51127"/>
                  <a:pt x="1788673" y="44918"/>
                  <a:pt x="1802513" y="40964"/>
                </a:cubicBezTo>
                <a:cubicBezTo>
                  <a:pt x="1820559" y="35808"/>
                  <a:pt x="1838928" y="31861"/>
                  <a:pt x="1857135" y="27309"/>
                </a:cubicBezTo>
                <a:cubicBezTo>
                  <a:pt x="1911757" y="31861"/>
                  <a:pt x="1970109" y="20609"/>
                  <a:pt x="2021000" y="40964"/>
                </a:cubicBezTo>
                <a:cubicBezTo>
                  <a:pt x="2036237" y="47059"/>
                  <a:pt x="2001029" y="67250"/>
                  <a:pt x="1993689" y="81928"/>
                </a:cubicBezTo>
                <a:cubicBezTo>
                  <a:pt x="1937153" y="194993"/>
                  <a:pt x="2030994" y="46455"/>
                  <a:pt x="1952723" y="163855"/>
                </a:cubicBezTo>
                <a:cubicBezTo>
                  <a:pt x="1957275" y="204819"/>
                  <a:pt x="1956381" y="246761"/>
                  <a:pt x="1966378" y="286746"/>
                </a:cubicBezTo>
                <a:cubicBezTo>
                  <a:pt x="1970359" y="302667"/>
                  <a:pt x="1986349" y="313032"/>
                  <a:pt x="1993689" y="327710"/>
                </a:cubicBezTo>
                <a:cubicBezTo>
                  <a:pt x="2000126" y="340583"/>
                  <a:pt x="1999360" y="356698"/>
                  <a:pt x="2007344" y="368673"/>
                </a:cubicBezTo>
                <a:cubicBezTo>
                  <a:pt x="2028372" y="400213"/>
                  <a:pt x="2059049" y="416795"/>
                  <a:pt x="2089277" y="436946"/>
                </a:cubicBezTo>
                <a:cubicBezTo>
                  <a:pt x="2166658" y="432394"/>
                  <a:pt x="2245674" y="439756"/>
                  <a:pt x="2321419" y="423291"/>
                </a:cubicBezTo>
                <a:cubicBezTo>
                  <a:pt x="2353493" y="416319"/>
                  <a:pt x="2380141" y="391881"/>
                  <a:pt x="2403351" y="368673"/>
                </a:cubicBezTo>
                <a:lnTo>
                  <a:pt x="2485284" y="286746"/>
                </a:lnTo>
                <a:cubicBezTo>
                  <a:pt x="2511365" y="208506"/>
                  <a:pt x="2479157" y="279219"/>
                  <a:pt x="2553561" y="204819"/>
                </a:cubicBezTo>
                <a:cubicBezTo>
                  <a:pt x="2569654" y="188727"/>
                  <a:pt x="2578434" y="166292"/>
                  <a:pt x="2594527" y="150200"/>
                </a:cubicBezTo>
                <a:cubicBezTo>
                  <a:pt x="2616706" y="128022"/>
                  <a:pt x="2665125" y="109861"/>
                  <a:pt x="2690115" y="95582"/>
                </a:cubicBezTo>
                <a:cubicBezTo>
                  <a:pt x="2704364" y="87440"/>
                  <a:pt x="2716402" y="75612"/>
                  <a:pt x="2731081" y="68273"/>
                </a:cubicBezTo>
                <a:cubicBezTo>
                  <a:pt x="2743955" y="61836"/>
                  <a:pt x="2759173" y="61055"/>
                  <a:pt x="2772047" y="54618"/>
                </a:cubicBezTo>
                <a:cubicBezTo>
                  <a:pt x="2786726" y="47279"/>
                  <a:pt x="2797928" y="33773"/>
                  <a:pt x="2813013" y="27309"/>
                </a:cubicBezTo>
                <a:cubicBezTo>
                  <a:pt x="2829882" y="20080"/>
                  <a:pt x="2923767" y="2429"/>
                  <a:pt x="2935912" y="0"/>
                </a:cubicBezTo>
                <a:cubicBezTo>
                  <a:pt x="3022396" y="4552"/>
                  <a:pt x="3109521" y="2210"/>
                  <a:pt x="3195365" y="13655"/>
                </a:cubicBezTo>
                <a:cubicBezTo>
                  <a:pt x="3213968" y="16135"/>
                  <a:pt x="3159146" y="23629"/>
                  <a:pt x="3140743" y="27309"/>
                </a:cubicBezTo>
                <a:cubicBezTo>
                  <a:pt x="3113593" y="32739"/>
                  <a:pt x="3086122" y="36412"/>
                  <a:pt x="3058811" y="40964"/>
                </a:cubicBezTo>
                <a:cubicBezTo>
                  <a:pt x="3045155" y="54619"/>
                  <a:pt x="3028557" y="65860"/>
                  <a:pt x="3017844" y="81928"/>
                </a:cubicBezTo>
                <a:cubicBezTo>
                  <a:pt x="3009860" y="93903"/>
                  <a:pt x="3010626" y="110018"/>
                  <a:pt x="3004189" y="122891"/>
                </a:cubicBezTo>
                <a:cubicBezTo>
                  <a:pt x="2996849" y="137569"/>
                  <a:pt x="2985982" y="150200"/>
                  <a:pt x="2976878" y="163855"/>
                </a:cubicBezTo>
                <a:cubicBezTo>
                  <a:pt x="2981430" y="227576"/>
                  <a:pt x="2975901" y="292834"/>
                  <a:pt x="2990534" y="355019"/>
                </a:cubicBezTo>
                <a:cubicBezTo>
                  <a:pt x="2994957" y="373816"/>
                  <a:pt x="3019137" y="381147"/>
                  <a:pt x="3031500" y="395982"/>
                </a:cubicBezTo>
                <a:cubicBezTo>
                  <a:pt x="3042007" y="408589"/>
                  <a:pt x="3045996" y="426694"/>
                  <a:pt x="3058811" y="436946"/>
                </a:cubicBezTo>
                <a:cubicBezTo>
                  <a:pt x="3070051" y="445938"/>
                  <a:pt x="3085890" y="446814"/>
                  <a:pt x="3099777" y="450601"/>
                </a:cubicBezTo>
                <a:cubicBezTo>
                  <a:pt x="3269205" y="496806"/>
                  <a:pt x="3155686" y="460134"/>
                  <a:pt x="3249986" y="491564"/>
                </a:cubicBezTo>
                <a:cubicBezTo>
                  <a:pt x="3300722" y="484317"/>
                  <a:pt x="3380646" y="478716"/>
                  <a:pt x="3427507" y="450601"/>
                </a:cubicBezTo>
                <a:cubicBezTo>
                  <a:pt x="3450266" y="436946"/>
                  <a:pt x="3472045" y="421506"/>
                  <a:pt x="3495784" y="409637"/>
                </a:cubicBezTo>
                <a:cubicBezTo>
                  <a:pt x="3523780" y="395640"/>
                  <a:pt x="3579053" y="387522"/>
                  <a:pt x="3605027" y="382328"/>
                </a:cubicBezTo>
                <a:cubicBezTo>
                  <a:pt x="3746752" y="287850"/>
                  <a:pt x="3527345" y="431667"/>
                  <a:pt x="3700615" y="327710"/>
                </a:cubicBezTo>
                <a:cubicBezTo>
                  <a:pt x="3728761" y="310823"/>
                  <a:pt x="3751408" y="283470"/>
                  <a:pt x="3782547" y="273091"/>
                </a:cubicBezTo>
                <a:lnTo>
                  <a:pt x="3905446" y="232128"/>
                </a:lnTo>
                <a:cubicBezTo>
                  <a:pt x="3919101" y="227577"/>
                  <a:pt x="3934435" y="226457"/>
                  <a:pt x="3946412" y="218473"/>
                </a:cubicBezTo>
                <a:cubicBezTo>
                  <a:pt x="4011332" y="175196"/>
                  <a:pt x="3971809" y="196353"/>
                  <a:pt x="4069311" y="163855"/>
                </a:cubicBezTo>
                <a:cubicBezTo>
                  <a:pt x="4118349" y="131165"/>
                  <a:pt x="4122565" y="123165"/>
                  <a:pt x="4192209" y="109237"/>
                </a:cubicBezTo>
                <a:lnTo>
                  <a:pt x="4328763" y="81928"/>
                </a:lnTo>
                <a:cubicBezTo>
                  <a:pt x="4238221" y="142285"/>
                  <a:pt x="4338830" y="71349"/>
                  <a:pt x="4246831" y="150200"/>
                </a:cubicBezTo>
                <a:cubicBezTo>
                  <a:pt x="4167789" y="217946"/>
                  <a:pt x="4212976" y="160016"/>
                  <a:pt x="4164898" y="232128"/>
                </a:cubicBezTo>
                <a:cubicBezTo>
                  <a:pt x="4160346" y="250334"/>
                  <a:pt x="4150306" y="268003"/>
                  <a:pt x="4151243" y="286746"/>
                </a:cubicBezTo>
                <a:cubicBezTo>
                  <a:pt x="4154908" y="360046"/>
                  <a:pt x="4157464" y="434923"/>
                  <a:pt x="4178554" y="505219"/>
                </a:cubicBezTo>
                <a:cubicBezTo>
                  <a:pt x="4191914" y="549748"/>
                  <a:pt x="4237506" y="563025"/>
                  <a:pt x="4274142" y="573492"/>
                </a:cubicBezTo>
                <a:cubicBezTo>
                  <a:pt x="4292187" y="578647"/>
                  <a:pt x="4310718" y="581991"/>
                  <a:pt x="4328763" y="587146"/>
                </a:cubicBezTo>
                <a:cubicBezTo>
                  <a:pt x="4342603" y="591100"/>
                  <a:pt x="4355367" y="599844"/>
                  <a:pt x="4369729" y="600801"/>
                </a:cubicBezTo>
                <a:cubicBezTo>
                  <a:pt x="4424230" y="604434"/>
                  <a:pt x="4478972" y="600801"/>
                  <a:pt x="4533594" y="600801"/>
                </a:cubicBezTo>
              </a:path>
            </a:pathLst>
          </a:cu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 shot 2014-02-02 at 9.40.4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18906" y="311931"/>
            <a:ext cx="1108839" cy="1102575"/>
          </a:xfrm>
          <a:prstGeom prst="rect">
            <a:avLst/>
          </a:prstGeom>
        </p:spPr>
      </p:pic>
      <p:pic>
        <p:nvPicPr>
          <p:cNvPr id="8" name="Picture 7" descr="Screen shot 2014-02-02 at 9.40.4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1331">
            <a:off x="7775176" y="436902"/>
            <a:ext cx="1108839" cy="11025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55200" y="1834572"/>
            <a:ext cx="1928306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Shows Number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6212" y="2452274"/>
            <a:ext cx="1928306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Shows Number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00559" y="3055101"/>
            <a:ext cx="2118794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Shows Main Reasons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27221" y="6282910"/>
            <a:ext cx="245358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Topic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28795" y="6272405"/>
            <a:ext cx="242125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Region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31859C"/>
                </a:solidFill>
                <a:latin typeface="Edwardian Script ITC"/>
                <a:cs typeface="Edwardian Script ITC"/>
              </a:rPr>
              <a:t>Report Injury or Death</a:t>
            </a:r>
            <a:endParaRPr lang="en-US" sz="6000" dirty="0">
              <a:solidFill>
                <a:srgbClr val="31859C"/>
              </a:solidFill>
              <a:latin typeface="Edwardian Script ITC"/>
              <a:cs typeface="Edwardian Script IT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745"/>
            <a:ext cx="8229600" cy="4525963"/>
          </a:xfrm>
        </p:spPr>
        <p:txBody>
          <a:bodyPr/>
          <a:lstStyle/>
          <a:p>
            <a:r>
              <a:rPr lang="en-US" dirty="0" smtClean="0"/>
              <a:t>Date</a:t>
            </a:r>
          </a:p>
          <a:p>
            <a:r>
              <a:rPr lang="en-US" dirty="0" smtClean="0"/>
              <a:t>Description of Injury</a:t>
            </a:r>
          </a:p>
          <a:p>
            <a:r>
              <a:rPr lang="en-US" dirty="0" smtClean="0"/>
              <a:t>Cause or Suspected Cause</a:t>
            </a:r>
          </a:p>
          <a:p>
            <a:r>
              <a:rPr lang="en-US" dirty="0" smtClean="0"/>
              <a:t>Age </a:t>
            </a:r>
          </a:p>
          <a:p>
            <a:r>
              <a:rPr lang="en-US" dirty="0" smtClean="0"/>
              <a:t>Species</a:t>
            </a:r>
          </a:p>
          <a:p>
            <a:r>
              <a:rPr lang="en-US" dirty="0" smtClean="0"/>
              <a:t>Gender</a:t>
            </a:r>
          </a:p>
          <a:p>
            <a:r>
              <a:rPr lang="en-US" dirty="0" smtClean="0"/>
              <a:t>Tagged or Untagged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00429" y="3332092"/>
            <a:ext cx="1665960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Number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67927" y="1600200"/>
            <a:ext cx="1928306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Date Found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23013" y="2309369"/>
            <a:ext cx="2175721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Description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62193" y="2962318"/>
            <a:ext cx="1665960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Cause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44739" y="3928691"/>
            <a:ext cx="1665960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Species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44739" y="4545890"/>
            <a:ext cx="1665960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Gender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23012" y="5047624"/>
            <a:ext cx="2175721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Yes/No &amp; #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946272" y="5708481"/>
            <a:ext cx="6773081" cy="604434"/>
          </a:xfrm>
          <a:custGeom>
            <a:avLst/>
            <a:gdLst>
              <a:gd name="connsiteX0" fmla="*/ 0 w 4533594"/>
              <a:gd name="connsiteY0" fmla="*/ 395982 h 604434"/>
              <a:gd name="connsiteX1" fmla="*/ 95588 w 4533594"/>
              <a:gd name="connsiteY1" fmla="*/ 368673 h 604434"/>
              <a:gd name="connsiteX2" fmla="*/ 136554 w 4533594"/>
              <a:gd name="connsiteY2" fmla="*/ 341364 h 604434"/>
              <a:gd name="connsiteX3" fmla="*/ 204831 w 4533594"/>
              <a:gd name="connsiteY3" fmla="*/ 273091 h 604434"/>
              <a:gd name="connsiteX4" fmla="*/ 300419 w 4533594"/>
              <a:gd name="connsiteY4" fmla="*/ 204819 h 604434"/>
              <a:gd name="connsiteX5" fmla="*/ 409662 w 4533594"/>
              <a:gd name="connsiteY5" fmla="*/ 177509 h 604434"/>
              <a:gd name="connsiteX6" fmla="*/ 464284 w 4533594"/>
              <a:gd name="connsiteY6" fmla="*/ 163855 h 604434"/>
              <a:gd name="connsiteX7" fmla="*/ 505250 w 4533594"/>
              <a:gd name="connsiteY7" fmla="*/ 150200 h 604434"/>
              <a:gd name="connsiteX8" fmla="*/ 614493 w 4533594"/>
              <a:gd name="connsiteY8" fmla="*/ 95582 h 604434"/>
              <a:gd name="connsiteX9" fmla="*/ 682770 w 4533594"/>
              <a:gd name="connsiteY9" fmla="*/ 81928 h 604434"/>
              <a:gd name="connsiteX10" fmla="*/ 751047 w 4533594"/>
              <a:gd name="connsiteY10" fmla="*/ 54618 h 604434"/>
              <a:gd name="connsiteX11" fmla="*/ 873946 w 4533594"/>
              <a:gd name="connsiteY11" fmla="*/ 95582 h 604434"/>
              <a:gd name="connsiteX12" fmla="*/ 778358 w 4533594"/>
              <a:gd name="connsiteY12" fmla="*/ 245782 h 604434"/>
              <a:gd name="connsiteX13" fmla="*/ 805669 w 4533594"/>
              <a:gd name="connsiteY13" fmla="*/ 409637 h 604434"/>
              <a:gd name="connsiteX14" fmla="*/ 832980 w 4533594"/>
              <a:gd name="connsiteY14" fmla="*/ 464255 h 604434"/>
              <a:gd name="connsiteX15" fmla="*/ 887601 w 4533594"/>
              <a:gd name="connsiteY15" fmla="*/ 477910 h 604434"/>
              <a:gd name="connsiteX16" fmla="*/ 969534 w 4533594"/>
              <a:gd name="connsiteY16" fmla="*/ 491564 h 604434"/>
              <a:gd name="connsiteX17" fmla="*/ 1174365 w 4533594"/>
              <a:gd name="connsiteY17" fmla="*/ 477910 h 604434"/>
              <a:gd name="connsiteX18" fmla="*/ 1215331 w 4533594"/>
              <a:gd name="connsiteY18" fmla="*/ 450601 h 604434"/>
              <a:gd name="connsiteX19" fmla="*/ 1256297 w 4533594"/>
              <a:gd name="connsiteY19" fmla="*/ 436946 h 604434"/>
              <a:gd name="connsiteX20" fmla="*/ 1338230 w 4533594"/>
              <a:gd name="connsiteY20" fmla="*/ 355019 h 604434"/>
              <a:gd name="connsiteX21" fmla="*/ 1379196 w 4533594"/>
              <a:gd name="connsiteY21" fmla="*/ 327710 h 604434"/>
              <a:gd name="connsiteX22" fmla="*/ 1420162 w 4533594"/>
              <a:gd name="connsiteY22" fmla="*/ 286746 h 604434"/>
              <a:gd name="connsiteX23" fmla="*/ 1474784 w 4533594"/>
              <a:gd name="connsiteY23" fmla="*/ 245782 h 604434"/>
              <a:gd name="connsiteX24" fmla="*/ 1611338 w 4533594"/>
              <a:gd name="connsiteY24" fmla="*/ 109237 h 604434"/>
              <a:gd name="connsiteX25" fmla="*/ 1652304 w 4533594"/>
              <a:gd name="connsiteY25" fmla="*/ 81928 h 604434"/>
              <a:gd name="connsiteX26" fmla="*/ 1761547 w 4533594"/>
              <a:gd name="connsiteY26" fmla="*/ 54618 h 604434"/>
              <a:gd name="connsiteX27" fmla="*/ 1802513 w 4533594"/>
              <a:gd name="connsiteY27" fmla="*/ 40964 h 604434"/>
              <a:gd name="connsiteX28" fmla="*/ 1857135 w 4533594"/>
              <a:gd name="connsiteY28" fmla="*/ 27309 h 604434"/>
              <a:gd name="connsiteX29" fmla="*/ 2021000 w 4533594"/>
              <a:gd name="connsiteY29" fmla="*/ 40964 h 604434"/>
              <a:gd name="connsiteX30" fmla="*/ 1993689 w 4533594"/>
              <a:gd name="connsiteY30" fmla="*/ 81928 h 604434"/>
              <a:gd name="connsiteX31" fmla="*/ 1952723 w 4533594"/>
              <a:gd name="connsiteY31" fmla="*/ 163855 h 604434"/>
              <a:gd name="connsiteX32" fmla="*/ 1966378 w 4533594"/>
              <a:gd name="connsiteY32" fmla="*/ 286746 h 604434"/>
              <a:gd name="connsiteX33" fmla="*/ 1993689 w 4533594"/>
              <a:gd name="connsiteY33" fmla="*/ 327710 h 604434"/>
              <a:gd name="connsiteX34" fmla="*/ 2007344 w 4533594"/>
              <a:gd name="connsiteY34" fmla="*/ 368673 h 604434"/>
              <a:gd name="connsiteX35" fmla="*/ 2089277 w 4533594"/>
              <a:gd name="connsiteY35" fmla="*/ 436946 h 604434"/>
              <a:gd name="connsiteX36" fmla="*/ 2321419 w 4533594"/>
              <a:gd name="connsiteY36" fmla="*/ 423291 h 604434"/>
              <a:gd name="connsiteX37" fmla="*/ 2403351 w 4533594"/>
              <a:gd name="connsiteY37" fmla="*/ 368673 h 604434"/>
              <a:gd name="connsiteX38" fmla="*/ 2485284 w 4533594"/>
              <a:gd name="connsiteY38" fmla="*/ 286746 h 604434"/>
              <a:gd name="connsiteX39" fmla="*/ 2553561 w 4533594"/>
              <a:gd name="connsiteY39" fmla="*/ 204819 h 604434"/>
              <a:gd name="connsiteX40" fmla="*/ 2594527 w 4533594"/>
              <a:gd name="connsiteY40" fmla="*/ 150200 h 604434"/>
              <a:gd name="connsiteX41" fmla="*/ 2690115 w 4533594"/>
              <a:gd name="connsiteY41" fmla="*/ 95582 h 604434"/>
              <a:gd name="connsiteX42" fmla="*/ 2731081 w 4533594"/>
              <a:gd name="connsiteY42" fmla="*/ 68273 h 604434"/>
              <a:gd name="connsiteX43" fmla="*/ 2772047 w 4533594"/>
              <a:gd name="connsiteY43" fmla="*/ 54618 h 604434"/>
              <a:gd name="connsiteX44" fmla="*/ 2813013 w 4533594"/>
              <a:gd name="connsiteY44" fmla="*/ 27309 h 604434"/>
              <a:gd name="connsiteX45" fmla="*/ 2935912 w 4533594"/>
              <a:gd name="connsiteY45" fmla="*/ 0 h 604434"/>
              <a:gd name="connsiteX46" fmla="*/ 3195365 w 4533594"/>
              <a:gd name="connsiteY46" fmla="*/ 13655 h 604434"/>
              <a:gd name="connsiteX47" fmla="*/ 3140743 w 4533594"/>
              <a:gd name="connsiteY47" fmla="*/ 27309 h 604434"/>
              <a:gd name="connsiteX48" fmla="*/ 3058811 w 4533594"/>
              <a:gd name="connsiteY48" fmla="*/ 40964 h 604434"/>
              <a:gd name="connsiteX49" fmla="*/ 3017844 w 4533594"/>
              <a:gd name="connsiteY49" fmla="*/ 81928 h 604434"/>
              <a:gd name="connsiteX50" fmla="*/ 3004189 w 4533594"/>
              <a:gd name="connsiteY50" fmla="*/ 122891 h 604434"/>
              <a:gd name="connsiteX51" fmla="*/ 2976878 w 4533594"/>
              <a:gd name="connsiteY51" fmla="*/ 163855 h 604434"/>
              <a:gd name="connsiteX52" fmla="*/ 2990534 w 4533594"/>
              <a:gd name="connsiteY52" fmla="*/ 355019 h 604434"/>
              <a:gd name="connsiteX53" fmla="*/ 3031500 w 4533594"/>
              <a:gd name="connsiteY53" fmla="*/ 395982 h 604434"/>
              <a:gd name="connsiteX54" fmla="*/ 3058811 w 4533594"/>
              <a:gd name="connsiteY54" fmla="*/ 436946 h 604434"/>
              <a:gd name="connsiteX55" fmla="*/ 3099777 w 4533594"/>
              <a:gd name="connsiteY55" fmla="*/ 450601 h 604434"/>
              <a:gd name="connsiteX56" fmla="*/ 3249986 w 4533594"/>
              <a:gd name="connsiteY56" fmla="*/ 491564 h 604434"/>
              <a:gd name="connsiteX57" fmla="*/ 3427507 w 4533594"/>
              <a:gd name="connsiteY57" fmla="*/ 450601 h 604434"/>
              <a:gd name="connsiteX58" fmla="*/ 3495784 w 4533594"/>
              <a:gd name="connsiteY58" fmla="*/ 409637 h 604434"/>
              <a:gd name="connsiteX59" fmla="*/ 3605027 w 4533594"/>
              <a:gd name="connsiteY59" fmla="*/ 382328 h 604434"/>
              <a:gd name="connsiteX60" fmla="*/ 3700615 w 4533594"/>
              <a:gd name="connsiteY60" fmla="*/ 327710 h 604434"/>
              <a:gd name="connsiteX61" fmla="*/ 3782547 w 4533594"/>
              <a:gd name="connsiteY61" fmla="*/ 273091 h 604434"/>
              <a:gd name="connsiteX62" fmla="*/ 3905446 w 4533594"/>
              <a:gd name="connsiteY62" fmla="*/ 232128 h 604434"/>
              <a:gd name="connsiteX63" fmla="*/ 3946412 w 4533594"/>
              <a:gd name="connsiteY63" fmla="*/ 218473 h 604434"/>
              <a:gd name="connsiteX64" fmla="*/ 4069311 w 4533594"/>
              <a:gd name="connsiteY64" fmla="*/ 163855 h 604434"/>
              <a:gd name="connsiteX65" fmla="*/ 4192209 w 4533594"/>
              <a:gd name="connsiteY65" fmla="*/ 109237 h 604434"/>
              <a:gd name="connsiteX66" fmla="*/ 4328763 w 4533594"/>
              <a:gd name="connsiteY66" fmla="*/ 81928 h 604434"/>
              <a:gd name="connsiteX67" fmla="*/ 4246831 w 4533594"/>
              <a:gd name="connsiteY67" fmla="*/ 150200 h 604434"/>
              <a:gd name="connsiteX68" fmla="*/ 4164898 w 4533594"/>
              <a:gd name="connsiteY68" fmla="*/ 232128 h 604434"/>
              <a:gd name="connsiteX69" fmla="*/ 4151243 w 4533594"/>
              <a:gd name="connsiteY69" fmla="*/ 286746 h 604434"/>
              <a:gd name="connsiteX70" fmla="*/ 4178554 w 4533594"/>
              <a:gd name="connsiteY70" fmla="*/ 505219 h 604434"/>
              <a:gd name="connsiteX71" fmla="*/ 4274142 w 4533594"/>
              <a:gd name="connsiteY71" fmla="*/ 573492 h 604434"/>
              <a:gd name="connsiteX72" fmla="*/ 4328763 w 4533594"/>
              <a:gd name="connsiteY72" fmla="*/ 587146 h 604434"/>
              <a:gd name="connsiteX73" fmla="*/ 4369729 w 4533594"/>
              <a:gd name="connsiteY73" fmla="*/ 600801 h 604434"/>
              <a:gd name="connsiteX74" fmla="*/ 4533594 w 4533594"/>
              <a:gd name="connsiteY74" fmla="*/ 600801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533594" h="604434">
                <a:moveTo>
                  <a:pt x="0" y="395982"/>
                </a:moveTo>
                <a:cubicBezTo>
                  <a:pt x="17507" y="391606"/>
                  <a:pt x="75994" y="378470"/>
                  <a:pt x="95588" y="368673"/>
                </a:cubicBezTo>
                <a:cubicBezTo>
                  <a:pt x="110267" y="361334"/>
                  <a:pt x="122899" y="350467"/>
                  <a:pt x="136554" y="341364"/>
                </a:cubicBezTo>
                <a:cubicBezTo>
                  <a:pt x="186623" y="266265"/>
                  <a:pt x="136555" y="329984"/>
                  <a:pt x="204831" y="273091"/>
                </a:cubicBezTo>
                <a:cubicBezTo>
                  <a:pt x="270952" y="217994"/>
                  <a:pt x="217182" y="240490"/>
                  <a:pt x="300419" y="204819"/>
                </a:cubicBezTo>
                <a:cubicBezTo>
                  <a:pt x="339838" y="187926"/>
                  <a:pt x="365269" y="187373"/>
                  <a:pt x="409662" y="177509"/>
                </a:cubicBezTo>
                <a:cubicBezTo>
                  <a:pt x="427983" y="173438"/>
                  <a:pt x="446238" y="169011"/>
                  <a:pt x="464284" y="163855"/>
                </a:cubicBezTo>
                <a:cubicBezTo>
                  <a:pt x="478124" y="159901"/>
                  <a:pt x="492146" y="156156"/>
                  <a:pt x="505250" y="150200"/>
                </a:cubicBezTo>
                <a:cubicBezTo>
                  <a:pt x="542313" y="133354"/>
                  <a:pt x="574572" y="103565"/>
                  <a:pt x="614493" y="95582"/>
                </a:cubicBezTo>
                <a:lnTo>
                  <a:pt x="682770" y="81928"/>
                </a:lnTo>
                <a:cubicBezTo>
                  <a:pt x="705529" y="72825"/>
                  <a:pt x="726573" y="55978"/>
                  <a:pt x="751047" y="54618"/>
                </a:cubicBezTo>
                <a:cubicBezTo>
                  <a:pt x="1007832" y="40353"/>
                  <a:pt x="961426" y="51845"/>
                  <a:pt x="873946" y="95582"/>
                </a:cubicBezTo>
                <a:cubicBezTo>
                  <a:pt x="783378" y="216333"/>
                  <a:pt x="806409" y="161639"/>
                  <a:pt x="778358" y="245782"/>
                </a:cubicBezTo>
                <a:cubicBezTo>
                  <a:pt x="787462" y="300400"/>
                  <a:pt x="792238" y="355919"/>
                  <a:pt x="805669" y="409637"/>
                </a:cubicBezTo>
                <a:cubicBezTo>
                  <a:pt x="810606" y="429384"/>
                  <a:pt x="817342" y="451224"/>
                  <a:pt x="832980" y="464255"/>
                </a:cubicBezTo>
                <a:cubicBezTo>
                  <a:pt x="847398" y="476269"/>
                  <a:pt x="869198" y="474230"/>
                  <a:pt x="887601" y="477910"/>
                </a:cubicBezTo>
                <a:cubicBezTo>
                  <a:pt x="914751" y="483340"/>
                  <a:pt x="942223" y="487013"/>
                  <a:pt x="969534" y="491564"/>
                </a:cubicBezTo>
                <a:cubicBezTo>
                  <a:pt x="1037811" y="487013"/>
                  <a:pt x="1106867" y="489159"/>
                  <a:pt x="1174365" y="477910"/>
                </a:cubicBezTo>
                <a:cubicBezTo>
                  <a:pt x="1190553" y="475212"/>
                  <a:pt x="1200652" y="457940"/>
                  <a:pt x="1215331" y="450601"/>
                </a:cubicBezTo>
                <a:cubicBezTo>
                  <a:pt x="1228205" y="444164"/>
                  <a:pt x="1242642" y="441498"/>
                  <a:pt x="1256297" y="436946"/>
                </a:cubicBezTo>
                <a:cubicBezTo>
                  <a:pt x="1283608" y="409637"/>
                  <a:pt x="1306094" y="376442"/>
                  <a:pt x="1338230" y="355019"/>
                </a:cubicBezTo>
                <a:cubicBezTo>
                  <a:pt x="1351885" y="345916"/>
                  <a:pt x="1366588" y="338216"/>
                  <a:pt x="1379196" y="327710"/>
                </a:cubicBezTo>
                <a:cubicBezTo>
                  <a:pt x="1394032" y="315348"/>
                  <a:pt x="1405500" y="299313"/>
                  <a:pt x="1420162" y="286746"/>
                </a:cubicBezTo>
                <a:cubicBezTo>
                  <a:pt x="1437442" y="271935"/>
                  <a:pt x="1459663" y="262792"/>
                  <a:pt x="1474784" y="245782"/>
                </a:cubicBezTo>
                <a:cubicBezTo>
                  <a:pt x="1607201" y="96822"/>
                  <a:pt x="1442505" y="221785"/>
                  <a:pt x="1611338" y="109237"/>
                </a:cubicBezTo>
                <a:cubicBezTo>
                  <a:pt x="1624993" y="100134"/>
                  <a:pt x="1636735" y="87118"/>
                  <a:pt x="1652304" y="81928"/>
                </a:cubicBezTo>
                <a:cubicBezTo>
                  <a:pt x="1745938" y="50718"/>
                  <a:pt x="1629735" y="87569"/>
                  <a:pt x="1761547" y="54618"/>
                </a:cubicBezTo>
                <a:cubicBezTo>
                  <a:pt x="1775511" y="51127"/>
                  <a:pt x="1788673" y="44918"/>
                  <a:pt x="1802513" y="40964"/>
                </a:cubicBezTo>
                <a:cubicBezTo>
                  <a:pt x="1820559" y="35808"/>
                  <a:pt x="1838928" y="31861"/>
                  <a:pt x="1857135" y="27309"/>
                </a:cubicBezTo>
                <a:cubicBezTo>
                  <a:pt x="1911757" y="31861"/>
                  <a:pt x="1970109" y="20609"/>
                  <a:pt x="2021000" y="40964"/>
                </a:cubicBezTo>
                <a:cubicBezTo>
                  <a:pt x="2036237" y="47059"/>
                  <a:pt x="2001029" y="67250"/>
                  <a:pt x="1993689" y="81928"/>
                </a:cubicBezTo>
                <a:cubicBezTo>
                  <a:pt x="1937153" y="194993"/>
                  <a:pt x="2030994" y="46455"/>
                  <a:pt x="1952723" y="163855"/>
                </a:cubicBezTo>
                <a:cubicBezTo>
                  <a:pt x="1957275" y="204819"/>
                  <a:pt x="1956381" y="246761"/>
                  <a:pt x="1966378" y="286746"/>
                </a:cubicBezTo>
                <a:cubicBezTo>
                  <a:pt x="1970359" y="302667"/>
                  <a:pt x="1986349" y="313032"/>
                  <a:pt x="1993689" y="327710"/>
                </a:cubicBezTo>
                <a:cubicBezTo>
                  <a:pt x="2000126" y="340583"/>
                  <a:pt x="1999360" y="356698"/>
                  <a:pt x="2007344" y="368673"/>
                </a:cubicBezTo>
                <a:cubicBezTo>
                  <a:pt x="2028372" y="400213"/>
                  <a:pt x="2059049" y="416795"/>
                  <a:pt x="2089277" y="436946"/>
                </a:cubicBezTo>
                <a:cubicBezTo>
                  <a:pt x="2166658" y="432394"/>
                  <a:pt x="2245674" y="439756"/>
                  <a:pt x="2321419" y="423291"/>
                </a:cubicBezTo>
                <a:cubicBezTo>
                  <a:pt x="2353493" y="416319"/>
                  <a:pt x="2380141" y="391881"/>
                  <a:pt x="2403351" y="368673"/>
                </a:cubicBezTo>
                <a:lnTo>
                  <a:pt x="2485284" y="286746"/>
                </a:lnTo>
                <a:cubicBezTo>
                  <a:pt x="2511365" y="208506"/>
                  <a:pt x="2479157" y="279219"/>
                  <a:pt x="2553561" y="204819"/>
                </a:cubicBezTo>
                <a:cubicBezTo>
                  <a:pt x="2569654" y="188727"/>
                  <a:pt x="2578434" y="166292"/>
                  <a:pt x="2594527" y="150200"/>
                </a:cubicBezTo>
                <a:cubicBezTo>
                  <a:pt x="2616706" y="128022"/>
                  <a:pt x="2665125" y="109861"/>
                  <a:pt x="2690115" y="95582"/>
                </a:cubicBezTo>
                <a:cubicBezTo>
                  <a:pt x="2704364" y="87440"/>
                  <a:pt x="2716402" y="75612"/>
                  <a:pt x="2731081" y="68273"/>
                </a:cubicBezTo>
                <a:cubicBezTo>
                  <a:pt x="2743955" y="61836"/>
                  <a:pt x="2759173" y="61055"/>
                  <a:pt x="2772047" y="54618"/>
                </a:cubicBezTo>
                <a:cubicBezTo>
                  <a:pt x="2786726" y="47279"/>
                  <a:pt x="2797928" y="33773"/>
                  <a:pt x="2813013" y="27309"/>
                </a:cubicBezTo>
                <a:cubicBezTo>
                  <a:pt x="2829882" y="20080"/>
                  <a:pt x="2923767" y="2429"/>
                  <a:pt x="2935912" y="0"/>
                </a:cubicBezTo>
                <a:cubicBezTo>
                  <a:pt x="3022396" y="4552"/>
                  <a:pt x="3109521" y="2210"/>
                  <a:pt x="3195365" y="13655"/>
                </a:cubicBezTo>
                <a:cubicBezTo>
                  <a:pt x="3213968" y="16135"/>
                  <a:pt x="3159146" y="23629"/>
                  <a:pt x="3140743" y="27309"/>
                </a:cubicBezTo>
                <a:cubicBezTo>
                  <a:pt x="3113593" y="32739"/>
                  <a:pt x="3086122" y="36412"/>
                  <a:pt x="3058811" y="40964"/>
                </a:cubicBezTo>
                <a:cubicBezTo>
                  <a:pt x="3045155" y="54619"/>
                  <a:pt x="3028557" y="65860"/>
                  <a:pt x="3017844" y="81928"/>
                </a:cubicBezTo>
                <a:cubicBezTo>
                  <a:pt x="3009860" y="93903"/>
                  <a:pt x="3010626" y="110018"/>
                  <a:pt x="3004189" y="122891"/>
                </a:cubicBezTo>
                <a:cubicBezTo>
                  <a:pt x="2996849" y="137569"/>
                  <a:pt x="2985982" y="150200"/>
                  <a:pt x="2976878" y="163855"/>
                </a:cubicBezTo>
                <a:cubicBezTo>
                  <a:pt x="2981430" y="227576"/>
                  <a:pt x="2975901" y="292834"/>
                  <a:pt x="2990534" y="355019"/>
                </a:cubicBezTo>
                <a:cubicBezTo>
                  <a:pt x="2994957" y="373816"/>
                  <a:pt x="3019137" y="381147"/>
                  <a:pt x="3031500" y="395982"/>
                </a:cubicBezTo>
                <a:cubicBezTo>
                  <a:pt x="3042007" y="408589"/>
                  <a:pt x="3045996" y="426694"/>
                  <a:pt x="3058811" y="436946"/>
                </a:cubicBezTo>
                <a:cubicBezTo>
                  <a:pt x="3070051" y="445938"/>
                  <a:pt x="3085890" y="446814"/>
                  <a:pt x="3099777" y="450601"/>
                </a:cubicBezTo>
                <a:cubicBezTo>
                  <a:pt x="3269205" y="496806"/>
                  <a:pt x="3155686" y="460134"/>
                  <a:pt x="3249986" y="491564"/>
                </a:cubicBezTo>
                <a:cubicBezTo>
                  <a:pt x="3300722" y="484317"/>
                  <a:pt x="3380646" y="478716"/>
                  <a:pt x="3427507" y="450601"/>
                </a:cubicBezTo>
                <a:cubicBezTo>
                  <a:pt x="3450266" y="436946"/>
                  <a:pt x="3472045" y="421506"/>
                  <a:pt x="3495784" y="409637"/>
                </a:cubicBezTo>
                <a:cubicBezTo>
                  <a:pt x="3523780" y="395640"/>
                  <a:pt x="3579053" y="387522"/>
                  <a:pt x="3605027" y="382328"/>
                </a:cubicBezTo>
                <a:cubicBezTo>
                  <a:pt x="3746752" y="287850"/>
                  <a:pt x="3527345" y="431667"/>
                  <a:pt x="3700615" y="327710"/>
                </a:cubicBezTo>
                <a:cubicBezTo>
                  <a:pt x="3728761" y="310823"/>
                  <a:pt x="3751408" y="283470"/>
                  <a:pt x="3782547" y="273091"/>
                </a:cubicBezTo>
                <a:lnTo>
                  <a:pt x="3905446" y="232128"/>
                </a:lnTo>
                <a:cubicBezTo>
                  <a:pt x="3919101" y="227577"/>
                  <a:pt x="3934435" y="226457"/>
                  <a:pt x="3946412" y="218473"/>
                </a:cubicBezTo>
                <a:cubicBezTo>
                  <a:pt x="4011332" y="175196"/>
                  <a:pt x="3971809" y="196353"/>
                  <a:pt x="4069311" y="163855"/>
                </a:cubicBezTo>
                <a:cubicBezTo>
                  <a:pt x="4118349" y="131165"/>
                  <a:pt x="4122565" y="123165"/>
                  <a:pt x="4192209" y="109237"/>
                </a:cubicBezTo>
                <a:lnTo>
                  <a:pt x="4328763" y="81928"/>
                </a:lnTo>
                <a:cubicBezTo>
                  <a:pt x="4238221" y="142285"/>
                  <a:pt x="4338830" y="71349"/>
                  <a:pt x="4246831" y="150200"/>
                </a:cubicBezTo>
                <a:cubicBezTo>
                  <a:pt x="4167789" y="217946"/>
                  <a:pt x="4212976" y="160016"/>
                  <a:pt x="4164898" y="232128"/>
                </a:cubicBezTo>
                <a:cubicBezTo>
                  <a:pt x="4160346" y="250334"/>
                  <a:pt x="4150306" y="268003"/>
                  <a:pt x="4151243" y="286746"/>
                </a:cubicBezTo>
                <a:cubicBezTo>
                  <a:pt x="4154908" y="360046"/>
                  <a:pt x="4157464" y="434923"/>
                  <a:pt x="4178554" y="505219"/>
                </a:cubicBezTo>
                <a:cubicBezTo>
                  <a:pt x="4191914" y="549748"/>
                  <a:pt x="4237506" y="563025"/>
                  <a:pt x="4274142" y="573492"/>
                </a:cubicBezTo>
                <a:cubicBezTo>
                  <a:pt x="4292187" y="578647"/>
                  <a:pt x="4310718" y="581991"/>
                  <a:pt x="4328763" y="587146"/>
                </a:cubicBezTo>
                <a:cubicBezTo>
                  <a:pt x="4342603" y="591100"/>
                  <a:pt x="4355367" y="599844"/>
                  <a:pt x="4369729" y="600801"/>
                </a:cubicBezTo>
                <a:cubicBezTo>
                  <a:pt x="4424230" y="604434"/>
                  <a:pt x="4478972" y="600801"/>
                  <a:pt x="4533594" y="600801"/>
                </a:cubicBezTo>
              </a:path>
            </a:pathLst>
          </a:cu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4068" y="383858"/>
            <a:ext cx="1108839" cy="1102575"/>
          </a:xfrm>
          <a:prstGeom prst="rect">
            <a:avLst/>
          </a:prstGeom>
        </p:spPr>
      </p:pic>
      <p:pic>
        <p:nvPicPr>
          <p:cNvPr id="13" name="Picture 12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1331">
            <a:off x="7775176" y="436902"/>
            <a:ext cx="1108839" cy="11025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227221" y="6282910"/>
            <a:ext cx="245358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Topic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28795" y="6305395"/>
            <a:ext cx="242125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Region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5686" y="6376151"/>
            <a:ext cx="593045" cy="4818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31859C"/>
                </a:solidFill>
                <a:latin typeface="Edwardian Script ITC"/>
                <a:cs typeface="Edwardian Script ITC"/>
              </a:rPr>
              <a:t>Malta Sea Turtles</a:t>
            </a:r>
            <a:endParaRPr lang="en-US" sz="6600" dirty="0">
              <a:solidFill>
                <a:srgbClr val="31859C"/>
              </a:solidFill>
              <a:latin typeface="Edwardian Script ITC"/>
              <a:cs typeface="Edwardian Script IT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1529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latin typeface="Lucida Bright"/>
                <a:cs typeface="Lucida Bright"/>
              </a:rPr>
              <a:t>Select a Topic</a:t>
            </a:r>
          </a:p>
          <a:p>
            <a:pPr>
              <a:buNone/>
            </a:pPr>
            <a:endParaRPr lang="en-US" dirty="0" smtClean="0">
              <a:latin typeface="Lucida Bright"/>
              <a:cs typeface="Lucida Bright"/>
            </a:endParaRPr>
          </a:p>
          <a:p>
            <a:pPr lvl="1">
              <a:buClr>
                <a:schemeClr val="accent5">
                  <a:lumMod val="50000"/>
                </a:schemeClr>
              </a:buClr>
              <a:buFont typeface="Wingdings" charset="2"/>
              <a:buChar char="§"/>
            </a:pPr>
            <a:r>
              <a:rPr lang="en-US" dirty="0" smtClean="0">
                <a:latin typeface="Lucida Bright"/>
                <a:cs typeface="Lucida Bright"/>
              </a:rPr>
              <a:t>Track a turtle/Log in a New Turtle</a:t>
            </a:r>
          </a:p>
          <a:p>
            <a:pPr lvl="1">
              <a:buClr>
                <a:schemeClr val="accent5">
                  <a:lumMod val="50000"/>
                </a:schemeClr>
              </a:buClr>
              <a:buFont typeface="Wingdings" charset="2"/>
              <a:buChar char="§"/>
            </a:pPr>
            <a:r>
              <a:rPr lang="en-US" dirty="0" smtClean="0">
                <a:latin typeface="Lucida Bright"/>
                <a:cs typeface="Lucida Bright"/>
              </a:rPr>
              <a:t>Current Nesting Sites/New Nesting Site</a:t>
            </a:r>
          </a:p>
          <a:p>
            <a:pPr lvl="1">
              <a:buClr>
                <a:schemeClr val="accent5">
                  <a:lumMod val="50000"/>
                </a:schemeClr>
              </a:buClr>
              <a:buFont typeface="Wingdings" charset="2"/>
              <a:buChar char="§"/>
            </a:pPr>
            <a:r>
              <a:rPr lang="en-US" dirty="0" smtClean="0">
                <a:latin typeface="Lucida Bright"/>
                <a:cs typeface="Lucida Bright"/>
              </a:rPr>
              <a:t>Injured or Deceased Turtle</a:t>
            </a:r>
            <a:endParaRPr lang="en-US" dirty="0" smtClean="0"/>
          </a:p>
          <a:p>
            <a:pPr lvl="1">
              <a:buClr>
                <a:schemeClr val="accent5">
                  <a:lumMod val="50000"/>
                </a:schemeClr>
              </a:buClr>
              <a:buFont typeface="Wingdings" charset="2"/>
              <a:buChar char="§"/>
            </a:pPr>
            <a:r>
              <a:rPr lang="en-US" dirty="0" smtClean="0">
                <a:latin typeface="Lucida Bright"/>
                <a:cs typeface="Lucida Bright"/>
              </a:rPr>
              <a:t>Conservation Methods</a:t>
            </a:r>
          </a:p>
          <a:p>
            <a:pPr lvl="1">
              <a:buClr>
                <a:schemeClr val="accent5">
                  <a:lumMod val="50000"/>
                </a:schemeClr>
              </a:buClr>
              <a:buFont typeface="Wingdings" charset="2"/>
              <a:buChar char="§"/>
            </a:pPr>
            <a:r>
              <a:rPr lang="en-US" dirty="0" smtClean="0">
                <a:latin typeface="Lucida Bright"/>
                <a:cs typeface="Lucida Bright"/>
              </a:rPr>
              <a:t>Graphical Representations of Collected Data</a:t>
            </a:r>
          </a:p>
        </p:txBody>
      </p:sp>
      <p:pic>
        <p:nvPicPr>
          <p:cNvPr id="4" name="Picture 3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1331">
            <a:off x="7278711" y="330814"/>
            <a:ext cx="1108839" cy="1102575"/>
          </a:xfrm>
          <a:prstGeom prst="rect">
            <a:avLst/>
          </a:prstGeom>
        </p:spPr>
      </p:pic>
      <p:pic>
        <p:nvPicPr>
          <p:cNvPr id="5" name="Picture 4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3363" y="383858"/>
            <a:ext cx="1108839" cy="1102575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1160709" y="5694972"/>
            <a:ext cx="6773081" cy="604434"/>
          </a:xfrm>
          <a:custGeom>
            <a:avLst/>
            <a:gdLst>
              <a:gd name="connsiteX0" fmla="*/ 0 w 4533594"/>
              <a:gd name="connsiteY0" fmla="*/ 395982 h 604434"/>
              <a:gd name="connsiteX1" fmla="*/ 95588 w 4533594"/>
              <a:gd name="connsiteY1" fmla="*/ 368673 h 604434"/>
              <a:gd name="connsiteX2" fmla="*/ 136554 w 4533594"/>
              <a:gd name="connsiteY2" fmla="*/ 341364 h 604434"/>
              <a:gd name="connsiteX3" fmla="*/ 204831 w 4533594"/>
              <a:gd name="connsiteY3" fmla="*/ 273091 h 604434"/>
              <a:gd name="connsiteX4" fmla="*/ 300419 w 4533594"/>
              <a:gd name="connsiteY4" fmla="*/ 204819 h 604434"/>
              <a:gd name="connsiteX5" fmla="*/ 409662 w 4533594"/>
              <a:gd name="connsiteY5" fmla="*/ 177509 h 604434"/>
              <a:gd name="connsiteX6" fmla="*/ 464284 w 4533594"/>
              <a:gd name="connsiteY6" fmla="*/ 163855 h 604434"/>
              <a:gd name="connsiteX7" fmla="*/ 505250 w 4533594"/>
              <a:gd name="connsiteY7" fmla="*/ 150200 h 604434"/>
              <a:gd name="connsiteX8" fmla="*/ 614493 w 4533594"/>
              <a:gd name="connsiteY8" fmla="*/ 95582 h 604434"/>
              <a:gd name="connsiteX9" fmla="*/ 682770 w 4533594"/>
              <a:gd name="connsiteY9" fmla="*/ 81928 h 604434"/>
              <a:gd name="connsiteX10" fmla="*/ 751047 w 4533594"/>
              <a:gd name="connsiteY10" fmla="*/ 54618 h 604434"/>
              <a:gd name="connsiteX11" fmla="*/ 873946 w 4533594"/>
              <a:gd name="connsiteY11" fmla="*/ 95582 h 604434"/>
              <a:gd name="connsiteX12" fmla="*/ 778358 w 4533594"/>
              <a:gd name="connsiteY12" fmla="*/ 245782 h 604434"/>
              <a:gd name="connsiteX13" fmla="*/ 805669 w 4533594"/>
              <a:gd name="connsiteY13" fmla="*/ 409637 h 604434"/>
              <a:gd name="connsiteX14" fmla="*/ 832980 w 4533594"/>
              <a:gd name="connsiteY14" fmla="*/ 464255 h 604434"/>
              <a:gd name="connsiteX15" fmla="*/ 887601 w 4533594"/>
              <a:gd name="connsiteY15" fmla="*/ 477910 h 604434"/>
              <a:gd name="connsiteX16" fmla="*/ 969534 w 4533594"/>
              <a:gd name="connsiteY16" fmla="*/ 491564 h 604434"/>
              <a:gd name="connsiteX17" fmla="*/ 1174365 w 4533594"/>
              <a:gd name="connsiteY17" fmla="*/ 477910 h 604434"/>
              <a:gd name="connsiteX18" fmla="*/ 1215331 w 4533594"/>
              <a:gd name="connsiteY18" fmla="*/ 450601 h 604434"/>
              <a:gd name="connsiteX19" fmla="*/ 1256297 w 4533594"/>
              <a:gd name="connsiteY19" fmla="*/ 436946 h 604434"/>
              <a:gd name="connsiteX20" fmla="*/ 1338230 w 4533594"/>
              <a:gd name="connsiteY20" fmla="*/ 355019 h 604434"/>
              <a:gd name="connsiteX21" fmla="*/ 1379196 w 4533594"/>
              <a:gd name="connsiteY21" fmla="*/ 327710 h 604434"/>
              <a:gd name="connsiteX22" fmla="*/ 1420162 w 4533594"/>
              <a:gd name="connsiteY22" fmla="*/ 286746 h 604434"/>
              <a:gd name="connsiteX23" fmla="*/ 1474784 w 4533594"/>
              <a:gd name="connsiteY23" fmla="*/ 245782 h 604434"/>
              <a:gd name="connsiteX24" fmla="*/ 1611338 w 4533594"/>
              <a:gd name="connsiteY24" fmla="*/ 109237 h 604434"/>
              <a:gd name="connsiteX25" fmla="*/ 1652304 w 4533594"/>
              <a:gd name="connsiteY25" fmla="*/ 81928 h 604434"/>
              <a:gd name="connsiteX26" fmla="*/ 1761547 w 4533594"/>
              <a:gd name="connsiteY26" fmla="*/ 54618 h 604434"/>
              <a:gd name="connsiteX27" fmla="*/ 1802513 w 4533594"/>
              <a:gd name="connsiteY27" fmla="*/ 40964 h 604434"/>
              <a:gd name="connsiteX28" fmla="*/ 1857135 w 4533594"/>
              <a:gd name="connsiteY28" fmla="*/ 27309 h 604434"/>
              <a:gd name="connsiteX29" fmla="*/ 2021000 w 4533594"/>
              <a:gd name="connsiteY29" fmla="*/ 40964 h 604434"/>
              <a:gd name="connsiteX30" fmla="*/ 1993689 w 4533594"/>
              <a:gd name="connsiteY30" fmla="*/ 81928 h 604434"/>
              <a:gd name="connsiteX31" fmla="*/ 1952723 w 4533594"/>
              <a:gd name="connsiteY31" fmla="*/ 163855 h 604434"/>
              <a:gd name="connsiteX32" fmla="*/ 1966378 w 4533594"/>
              <a:gd name="connsiteY32" fmla="*/ 286746 h 604434"/>
              <a:gd name="connsiteX33" fmla="*/ 1993689 w 4533594"/>
              <a:gd name="connsiteY33" fmla="*/ 327710 h 604434"/>
              <a:gd name="connsiteX34" fmla="*/ 2007344 w 4533594"/>
              <a:gd name="connsiteY34" fmla="*/ 368673 h 604434"/>
              <a:gd name="connsiteX35" fmla="*/ 2089277 w 4533594"/>
              <a:gd name="connsiteY35" fmla="*/ 436946 h 604434"/>
              <a:gd name="connsiteX36" fmla="*/ 2321419 w 4533594"/>
              <a:gd name="connsiteY36" fmla="*/ 423291 h 604434"/>
              <a:gd name="connsiteX37" fmla="*/ 2403351 w 4533594"/>
              <a:gd name="connsiteY37" fmla="*/ 368673 h 604434"/>
              <a:gd name="connsiteX38" fmla="*/ 2485284 w 4533594"/>
              <a:gd name="connsiteY38" fmla="*/ 286746 h 604434"/>
              <a:gd name="connsiteX39" fmla="*/ 2553561 w 4533594"/>
              <a:gd name="connsiteY39" fmla="*/ 204819 h 604434"/>
              <a:gd name="connsiteX40" fmla="*/ 2594527 w 4533594"/>
              <a:gd name="connsiteY40" fmla="*/ 150200 h 604434"/>
              <a:gd name="connsiteX41" fmla="*/ 2690115 w 4533594"/>
              <a:gd name="connsiteY41" fmla="*/ 95582 h 604434"/>
              <a:gd name="connsiteX42" fmla="*/ 2731081 w 4533594"/>
              <a:gd name="connsiteY42" fmla="*/ 68273 h 604434"/>
              <a:gd name="connsiteX43" fmla="*/ 2772047 w 4533594"/>
              <a:gd name="connsiteY43" fmla="*/ 54618 h 604434"/>
              <a:gd name="connsiteX44" fmla="*/ 2813013 w 4533594"/>
              <a:gd name="connsiteY44" fmla="*/ 27309 h 604434"/>
              <a:gd name="connsiteX45" fmla="*/ 2935912 w 4533594"/>
              <a:gd name="connsiteY45" fmla="*/ 0 h 604434"/>
              <a:gd name="connsiteX46" fmla="*/ 3195365 w 4533594"/>
              <a:gd name="connsiteY46" fmla="*/ 13655 h 604434"/>
              <a:gd name="connsiteX47" fmla="*/ 3140743 w 4533594"/>
              <a:gd name="connsiteY47" fmla="*/ 27309 h 604434"/>
              <a:gd name="connsiteX48" fmla="*/ 3058811 w 4533594"/>
              <a:gd name="connsiteY48" fmla="*/ 40964 h 604434"/>
              <a:gd name="connsiteX49" fmla="*/ 3017844 w 4533594"/>
              <a:gd name="connsiteY49" fmla="*/ 81928 h 604434"/>
              <a:gd name="connsiteX50" fmla="*/ 3004189 w 4533594"/>
              <a:gd name="connsiteY50" fmla="*/ 122891 h 604434"/>
              <a:gd name="connsiteX51" fmla="*/ 2976878 w 4533594"/>
              <a:gd name="connsiteY51" fmla="*/ 163855 h 604434"/>
              <a:gd name="connsiteX52" fmla="*/ 2990534 w 4533594"/>
              <a:gd name="connsiteY52" fmla="*/ 355019 h 604434"/>
              <a:gd name="connsiteX53" fmla="*/ 3031500 w 4533594"/>
              <a:gd name="connsiteY53" fmla="*/ 395982 h 604434"/>
              <a:gd name="connsiteX54" fmla="*/ 3058811 w 4533594"/>
              <a:gd name="connsiteY54" fmla="*/ 436946 h 604434"/>
              <a:gd name="connsiteX55" fmla="*/ 3099777 w 4533594"/>
              <a:gd name="connsiteY55" fmla="*/ 450601 h 604434"/>
              <a:gd name="connsiteX56" fmla="*/ 3249986 w 4533594"/>
              <a:gd name="connsiteY56" fmla="*/ 491564 h 604434"/>
              <a:gd name="connsiteX57" fmla="*/ 3427507 w 4533594"/>
              <a:gd name="connsiteY57" fmla="*/ 450601 h 604434"/>
              <a:gd name="connsiteX58" fmla="*/ 3495784 w 4533594"/>
              <a:gd name="connsiteY58" fmla="*/ 409637 h 604434"/>
              <a:gd name="connsiteX59" fmla="*/ 3605027 w 4533594"/>
              <a:gd name="connsiteY59" fmla="*/ 382328 h 604434"/>
              <a:gd name="connsiteX60" fmla="*/ 3700615 w 4533594"/>
              <a:gd name="connsiteY60" fmla="*/ 327710 h 604434"/>
              <a:gd name="connsiteX61" fmla="*/ 3782547 w 4533594"/>
              <a:gd name="connsiteY61" fmla="*/ 273091 h 604434"/>
              <a:gd name="connsiteX62" fmla="*/ 3905446 w 4533594"/>
              <a:gd name="connsiteY62" fmla="*/ 232128 h 604434"/>
              <a:gd name="connsiteX63" fmla="*/ 3946412 w 4533594"/>
              <a:gd name="connsiteY63" fmla="*/ 218473 h 604434"/>
              <a:gd name="connsiteX64" fmla="*/ 4069311 w 4533594"/>
              <a:gd name="connsiteY64" fmla="*/ 163855 h 604434"/>
              <a:gd name="connsiteX65" fmla="*/ 4192209 w 4533594"/>
              <a:gd name="connsiteY65" fmla="*/ 109237 h 604434"/>
              <a:gd name="connsiteX66" fmla="*/ 4328763 w 4533594"/>
              <a:gd name="connsiteY66" fmla="*/ 81928 h 604434"/>
              <a:gd name="connsiteX67" fmla="*/ 4246831 w 4533594"/>
              <a:gd name="connsiteY67" fmla="*/ 150200 h 604434"/>
              <a:gd name="connsiteX68" fmla="*/ 4164898 w 4533594"/>
              <a:gd name="connsiteY68" fmla="*/ 232128 h 604434"/>
              <a:gd name="connsiteX69" fmla="*/ 4151243 w 4533594"/>
              <a:gd name="connsiteY69" fmla="*/ 286746 h 604434"/>
              <a:gd name="connsiteX70" fmla="*/ 4178554 w 4533594"/>
              <a:gd name="connsiteY70" fmla="*/ 505219 h 604434"/>
              <a:gd name="connsiteX71" fmla="*/ 4274142 w 4533594"/>
              <a:gd name="connsiteY71" fmla="*/ 573492 h 604434"/>
              <a:gd name="connsiteX72" fmla="*/ 4328763 w 4533594"/>
              <a:gd name="connsiteY72" fmla="*/ 587146 h 604434"/>
              <a:gd name="connsiteX73" fmla="*/ 4369729 w 4533594"/>
              <a:gd name="connsiteY73" fmla="*/ 600801 h 604434"/>
              <a:gd name="connsiteX74" fmla="*/ 4533594 w 4533594"/>
              <a:gd name="connsiteY74" fmla="*/ 600801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533594" h="604434">
                <a:moveTo>
                  <a:pt x="0" y="395982"/>
                </a:moveTo>
                <a:cubicBezTo>
                  <a:pt x="17507" y="391606"/>
                  <a:pt x="75994" y="378470"/>
                  <a:pt x="95588" y="368673"/>
                </a:cubicBezTo>
                <a:cubicBezTo>
                  <a:pt x="110267" y="361334"/>
                  <a:pt x="122899" y="350467"/>
                  <a:pt x="136554" y="341364"/>
                </a:cubicBezTo>
                <a:cubicBezTo>
                  <a:pt x="186623" y="266265"/>
                  <a:pt x="136555" y="329984"/>
                  <a:pt x="204831" y="273091"/>
                </a:cubicBezTo>
                <a:cubicBezTo>
                  <a:pt x="270952" y="217994"/>
                  <a:pt x="217182" y="240490"/>
                  <a:pt x="300419" y="204819"/>
                </a:cubicBezTo>
                <a:cubicBezTo>
                  <a:pt x="339838" y="187926"/>
                  <a:pt x="365269" y="187373"/>
                  <a:pt x="409662" y="177509"/>
                </a:cubicBezTo>
                <a:cubicBezTo>
                  <a:pt x="427983" y="173438"/>
                  <a:pt x="446238" y="169011"/>
                  <a:pt x="464284" y="163855"/>
                </a:cubicBezTo>
                <a:cubicBezTo>
                  <a:pt x="478124" y="159901"/>
                  <a:pt x="492146" y="156156"/>
                  <a:pt x="505250" y="150200"/>
                </a:cubicBezTo>
                <a:cubicBezTo>
                  <a:pt x="542313" y="133354"/>
                  <a:pt x="574572" y="103565"/>
                  <a:pt x="614493" y="95582"/>
                </a:cubicBezTo>
                <a:lnTo>
                  <a:pt x="682770" y="81928"/>
                </a:lnTo>
                <a:cubicBezTo>
                  <a:pt x="705529" y="72825"/>
                  <a:pt x="726573" y="55978"/>
                  <a:pt x="751047" y="54618"/>
                </a:cubicBezTo>
                <a:cubicBezTo>
                  <a:pt x="1007832" y="40353"/>
                  <a:pt x="961426" y="51845"/>
                  <a:pt x="873946" y="95582"/>
                </a:cubicBezTo>
                <a:cubicBezTo>
                  <a:pt x="783378" y="216333"/>
                  <a:pt x="806409" y="161639"/>
                  <a:pt x="778358" y="245782"/>
                </a:cubicBezTo>
                <a:cubicBezTo>
                  <a:pt x="787462" y="300400"/>
                  <a:pt x="792238" y="355919"/>
                  <a:pt x="805669" y="409637"/>
                </a:cubicBezTo>
                <a:cubicBezTo>
                  <a:pt x="810606" y="429384"/>
                  <a:pt x="817342" y="451224"/>
                  <a:pt x="832980" y="464255"/>
                </a:cubicBezTo>
                <a:cubicBezTo>
                  <a:pt x="847398" y="476269"/>
                  <a:pt x="869198" y="474230"/>
                  <a:pt x="887601" y="477910"/>
                </a:cubicBezTo>
                <a:cubicBezTo>
                  <a:pt x="914751" y="483340"/>
                  <a:pt x="942223" y="487013"/>
                  <a:pt x="969534" y="491564"/>
                </a:cubicBezTo>
                <a:cubicBezTo>
                  <a:pt x="1037811" y="487013"/>
                  <a:pt x="1106867" y="489159"/>
                  <a:pt x="1174365" y="477910"/>
                </a:cubicBezTo>
                <a:cubicBezTo>
                  <a:pt x="1190553" y="475212"/>
                  <a:pt x="1200652" y="457940"/>
                  <a:pt x="1215331" y="450601"/>
                </a:cubicBezTo>
                <a:cubicBezTo>
                  <a:pt x="1228205" y="444164"/>
                  <a:pt x="1242642" y="441498"/>
                  <a:pt x="1256297" y="436946"/>
                </a:cubicBezTo>
                <a:cubicBezTo>
                  <a:pt x="1283608" y="409637"/>
                  <a:pt x="1306094" y="376442"/>
                  <a:pt x="1338230" y="355019"/>
                </a:cubicBezTo>
                <a:cubicBezTo>
                  <a:pt x="1351885" y="345916"/>
                  <a:pt x="1366588" y="338216"/>
                  <a:pt x="1379196" y="327710"/>
                </a:cubicBezTo>
                <a:cubicBezTo>
                  <a:pt x="1394032" y="315348"/>
                  <a:pt x="1405500" y="299313"/>
                  <a:pt x="1420162" y="286746"/>
                </a:cubicBezTo>
                <a:cubicBezTo>
                  <a:pt x="1437442" y="271935"/>
                  <a:pt x="1459663" y="262792"/>
                  <a:pt x="1474784" y="245782"/>
                </a:cubicBezTo>
                <a:cubicBezTo>
                  <a:pt x="1607201" y="96822"/>
                  <a:pt x="1442505" y="221785"/>
                  <a:pt x="1611338" y="109237"/>
                </a:cubicBezTo>
                <a:cubicBezTo>
                  <a:pt x="1624993" y="100134"/>
                  <a:pt x="1636735" y="87118"/>
                  <a:pt x="1652304" y="81928"/>
                </a:cubicBezTo>
                <a:cubicBezTo>
                  <a:pt x="1745938" y="50718"/>
                  <a:pt x="1629735" y="87569"/>
                  <a:pt x="1761547" y="54618"/>
                </a:cubicBezTo>
                <a:cubicBezTo>
                  <a:pt x="1775511" y="51127"/>
                  <a:pt x="1788673" y="44918"/>
                  <a:pt x="1802513" y="40964"/>
                </a:cubicBezTo>
                <a:cubicBezTo>
                  <a:pt x="1820559" y="35808"/>
                  <a:pt x="1838928" y="31861"/>
                  <a:pt x="1857135" y="27309"/>
                </a:cubicBezTo>
                <a:cubicBezTo>
                  <a:pt x="1911757" y="31861"/>
                  <a:pt x="1970109" y="20609"/>
                  <a:pt x="2021000" y="40964"/>
                </a:cubicBezTo>
                <a:cubicBezTo>
                  <a:pt x="2036237" y="47059"/>
                  <a:pt x="2001029" y="67250"/>
                  <a:pt x="1993689" y="81928"/>
                </a:cubicBezTo>
                <a:cubicBezTo>
                  <a:pt x="1937153" y="194993"/>
                  <a:pt x="2030994" y="46455"/>
                  <a:pt x="1952723" y="163855"/>
                </a:cubicBezTo>
                <a:cubicBezTo>
                  <a:pt x="1957275" y="204819"/>
                  <a:pt x="1956381" y="246761"/>
                  <a:pt x="1966378" y="286746"/>
                </a:cubicBezTo>
                <a:cubicBezTo>
                  <a:pt x="1970359" y="302667"/>
                  <a:pt x="1986349" y="313032"/>
                  <a:pt x="1993689" y="327710"/>
                </a:cubicBezTo>
                <a:cubicBezTo>
                  <a:pt x="2000126" y="340583"/>
                  <a:pt x="1999360" y="356698"/>
                  <a:pt x="2007344" y="368673"/>
                </a:cubicBezTo>
                <a:cubicBezTo>
                  <a:pt x="2028372" y="400213"/>
                  <a:pt x="2059049" y="416795"/>
                  <a:pt x="2089277" y="436946"/>
                </a:cubicBezTo>
                <a:cubicBezTo>
                  <a:pt x="2166658" y="432394"/>
                  <a:pt x="2245674" y="439756"/>
                  <a:pt x="2321419" y="423291"/>
                </a:cubicBezTo>
                <a:cubicBezTo>
                  <a:pt x="2353493" y="416319"/>
                  <a:pt x="2380141" y="391881"/>
                  <a:pt x="2403351" y="368673"/>
                </a:cubicBezTo>
                <a:lnTo>
                  <a:pt x="2485284" y="286746"/>
                </a:lnTo>
                <a:cubicBezTo>
                  <a:pt x="2511365" y="208506"/>
                  <a:pt x="2479157" y="279219"/>
                  <a:pt x="2553561" y="204819"/>
                </a:cubicBezTo>
                <a:cubicBezTo>
                  <a:pt x="2569654" y="188727"/>
                  <a:pt x="2578434" y="166292"/>
                  <a:pt x="2594527" y="150200"/>
                </a:cubicBezTo>
                <a:cubicBezTo>
                  <a:pt x="2616706" y="128022"/>
                  <a:pt x="2665125" y="109861"/>
                  <a:pt x="2690115" y="95582"/>
                </a:cubicBezTo>
                <a:cubicBezTo>
                  <a:pt x="2704364" y="87440"/>
                  <a:pt x="2716402" y="75612"/>
                  <a:pt x="2731081" y="68273"/>
                </a:cubicBezTo>
                <a:cubicBezTo>
                  <a:pt x="2743955" y="61836"/>
                  <a:pt x="2759173" y="61055"/>
                  <a:pt x="2772047" y="54618"/>
                </a:cubicBezTo>
                <a:cubicBezTo>
                  <a:pt x="2786726" y="47279"/>
                  <a:pt x="2797928" y="33773"/>
                  <a:pt x="2813013" y="27309"/>
                </a:cubicBezTo>
                <a:cubicBezTo>
                  <a:pt x="2829882" y="20080"/>
                  <a:pt x="2923767" y="2429"/>
                  <a:pt x="2935912" y="0"/>
                </a:cubicBezTo>
                <a:cubicBezTo>
                  <a:pt x="3022396" y="4552"/>
                  <a:pt x="3109521" y="2210"/>
                  <a:pt x="3195365" y="13655"/>
                </a:cubicBezTo>
                <a:cubicBezTo>
                  <a:pt x="3213968" y="16135"/>
                  <a:pt x="3159146" y="23629"/>
                  <a:pt x="3140743" y="27309"/>
                </a:cubicBezTo>
                <a:cubicBezTo>
                  <a:pt x="3113593" y="32739"/>
                  <a:pt x="3086122" y="36412"/>
                  <a:pt x="3058811" y="40964"/>
                </a:cubicBezTo>
                <a:cubicBezTo>
                  <a:pt x="3045155" y="54619"/>
                  <a:pt x="3028557" y="65860"/>
                  <a:pt x="3017844" y="81928"/>
                </a:cubicBezTo>
                <a:cubicBezTo>
                  <a:pt x="3009860" y="93903"/>
                  <a:pt x="3010626" y="110018"/>
                  <a:pt x="3004189" y="122891"/>
                </a:cubicBezTo>
                <a:cubicBezTo>
                  <a:pt x="2996849" y="137569"/>
                  <a:pt x="2985982" y="150200"/>
                  <a:pt x="2976878" y="163855"/>
                </a:cubicBezTo>
                <a:cubicBezTo>
                  <a:pt x="2981430" y="227576"/>
                  <a:pt x="2975901" y="292834"/>
                  <a:pt x="2990534" y="355019"/>
                </a:cubicBezTo>
                <a:cubicBezTo>
                  <a:pt x="2994957" y="373816"/>
                  <a:pt x="3019137" y="381147"/>
                  <a:pt x="3031500" y="395982"/>
                </a:cubicBezTo>
                <a:cubicBezTo>
                  <a:pt x="3042007" y="408589"/>
                  <a:pt x="3045996" y="426694"/>
                  <a:pt x="3058811" y="436946"/>
                </a:cubicBezTo>
                <a:cubicBezTo>
                  <a:pt x="3070051" y="445938"/>
                  <a:pt x="3085890" y="446814"/>
                  <a:pt x="3099777" y="450601"/>
                </a:cubicBezTo>
                <a:cubicBezTo>
                  <a:pt x="3269205" y="496806"/>
                  <a:pt x="3155686" y="460134"/>
                  <a:pt x="3249986" y="491564"/>
                </a:cubicBezTo>
                <a:cubicBezTo>
                  <a:pt x="3300722" y="484317"/>
                  <a:pt x="3380646" y="478716"/>
                  <a:pt x="3427507" y="450601"/>
                </a:cubicBezTo>
                <a:cubicBezTo>
                  <a:pt x="3450266" y="436946"/>
                  <a:pt x="3472045" y="421506"/>
                  <a:pt x="3495784" y="409637"/>
                </a:cubicBezTo>
                <a:cubicBezTo>
                  <a:pt x="3523780" y="395640"/>
                  <a:pt x="3579053" y="387522"/>
                  <a:pt x="3605027" y="382328"/>
                </a:cubicBezTo>
                <a:cubicBezTo>
                  <a:pt x="3746752" y="287850"/>
                  <a:pt x="3527345" y="431667"/>
                  <a:pt x="3700615" y="327710"/>
                </a:cubicBezTo>
                <a:cubicBezTo>
                  <a:pt x="3728761" y="310823"/>
                  <a:pt x="3751408" y="283470"/>
                  <a:pt x="3782547" y="273091"/>
                </a:cubicBezTo>
                <a:lnTo>
                  <a:pt x="3905446" y="232128"/>
                </a:lnTo>
                <a:cubicBezTo>
                  <a:pt x="3919101" y="227577"/>
                  <a:pt x="3934435" y="226457"/>
                  <a:pt x="3946412" y="218473"/>
                </a:cubicBezTo>
                <a:cubicBezTo>
                  <a:pt x="4011332" y="175196"/>
                  <a:pt x="3971809" y="196353"/>
                  <a:pt x="4069311" y="163855"/>
                </a:cubicBezTo>
                <a:cubicBezTo>
                  <a:pt x="4118349" y="131165"/>
                  <a:pt x="4122565" y="123165"/>
                  <a:pt x="4192209" y="109237"/>
                </a:cubicBezTo>
                <a:lnTo>
                  <a:pt x="4328763" y="81928"/>
                </a:lnTo>
                <a:cubicBezTo>
                  <a:pt x="4238221" y="142285"/>
                  <a:pt x="4338830" y="71349"/>
                  <a:pt x="4246831" y="150200"/>
                </a:cubicBezTo>
                <a:cubicBezTo>
                  <a:pt x="4167789" y="217946"/>
                  <a:pt x="4212976" y="160016"/>
                  <a:pt x="4164898" y="232128"/>
                </a:cubicBezTo>
                <a:cubicBezTo>
                  <a:pt x="4160346" y="250334"/>
                  <a:pt x="4150306" y="268003"/>
                  <a:pt x="4151243" y="286746"/>
                </a:cubicBezTo>
                <a:cubicBezTo>
                  <a:pt x="4154908" y="360046"/>
                  <a:pt x="4157464" y="434923"/>
                  <a:pt x="4178554" y="505219"/>
                </a:cubicBezTo>
                <a:cubicBezTo>
                  <a:pt x="4191914" y="549748"/>
                  <a:pt x="4237506" y="563025"/>
                  <a:pt x="4274142" y="573492"/>
                </a:cubicBezTo>
                <a:cubicBezTo>
                  <a:pt x="4292187" y="578647"/>
                  <a:pt x="4310718" y="581991"/>
                  <a:pt x="4328763" y="587146"/>
                </a:cubicBezTo>
                <a:cubicBezTo>
                  <a:pt x="4342603" y="591100"/>
                  <a:pt x="4355367" y="599844"/>
                  <a:pt x="4369729" y="600801"/>
                </a:cubicBezTo>
                <a:cubicBezTo>
                  <a:pt x="4424230" y="604434"/>
                  <a:pt x="4478972" y="600801"/>
                  <a:pt x="4533594" y="600801"/>
                </a:cubicBezTo>
              </a:path>
            </a:pathLst>
          </a:cu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0970" y="2812838"/>
            <a:ext cx="731049" cy="32770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3357832"/>
            <a:ext cx="731049" cy="32770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elect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6970" y="3829421"/>
            <a:ext cx="731049" cy="32770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elect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0970" y="4849676"/>
            <a:ext cx="731049" cy="32770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0970" y="4331903"/>
            <a:ext cx="731049" cy="32770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7966" y="4418687"/>
            <a:ext cx="593045" cy="48184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060815" y="6299406"/>
            <a:ext cx="242125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Region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31859C"/>
                </a:solidFill>
                <a:latin typeface="Edwardian Script ITC"/>
                <a:cs typeface="Edwardian Script ITC"/>
              </a:rPr>
              <a:t>Conservation Methods </a:t>
            </a:r>
            <a:endParaRPr lang="en-US" sz="6000" dirty="0">
              <a:solidFill>
                <a:srgbClr val="31859C"/>
              </a:solidFill>
              <a:latin typeface="Edwardian Script ITC"/>
              <a:cs typeface="Edwardian Script IT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68545" y="4272332"/>
            <a:ext cx="1971407" cy="81689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85082" y="2486146"/>
            <a:ext cx="1971407" cy="81689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and Local Regulations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75849" y="2486146"/>
            <a:ext cx="1971407" cy="81689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International Agreements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75849" y="4272332"/>
            <a:ext cx="1971407" cy="81689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National Laws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31918" y="1595653"/>
            <a:ext cx="538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a Method for More Information</a:t>
            </a:r>
            <a:endParaRPr lang="en-US" sz="2400" dirty="0"/>
          </a:p>
        </p:txBody>
      </p:sp>
      <p:sp>
        <p:nvSpPr>
          <p:cNvPr id="9" name="Freeform 8"/>
          <p:cNvSpPr/>
          <p:nvPr/>
        </p:nvSpPr>
        <p:spPr>
          <a:xfrm>
            <a:off x="1226674" y="5521729"/>
            <a:ext cx="6773081" cy="604434"/>
          </a:xfrm>
          <a:custGeom>
            <a:avLst/>
            <a:gdLst>
              <a:gd name="connsiteX0" fmla="*/ 0 w 4533594"/>
              <a:gd name="connsiteY0" fmla="*/ 395982 h 604434"/>
              <a:gd name="connsiteX1" fmla="*/ 95588 w 4533594"/>
              <a:gd name="connsiteY1" fmla="*/ 368673 h 604434"/>
              <a:gd name="connsiteX2" fmla="*/ 136554 w 4533594"/>
              <a:gd name="connsiteY2" fmla="*/ 341364 h 604434"/>
              <a:gd name="connsiteX3" fmla="*/ 204831 w 4533594"/>
              <a:gd name="connsiteY3" fmla="*/ 273091 h 604434"/>
              <a:gd name="connsiteX4" fmla="*/ 300419 w 4533594"/>
              <a:gd name="connsiteY4" fmla="*/ 204819 h 604434"/>
              <a:gd name="connsiteX5" fmla="*/ 409662 w 4533594"/>
              <a:gd name="connsiteY5" fmla="*/ 177509 h 604434"/>
              <a:gd name="connsiteX6" fmla="*/ 464284 w 4533594"/>
              <a:gd name="connsiteY6" fmla="*/ 163855 h 604434"/>
              <a:gd name="connsiteX7" fmla="*/ 505250 w 4533594"/>
              <a:gd name="connsiteY7" fmla="*/ 150200 h 604434"/>
              <a:gd name="connsiteX8" fmla="*/ 614493 w 4533594"/>
              <a:gd name="connsiteY8" fmla="*/ 95582 h 604434"/>
              <a:gd name="connsiteX9" fmla="*/ 682770 w 4533594"/>
              <a:gd name="connsiteY9" fmla="*/ 81928 h 604434"/>
              <a:gd name="connsiteX10" fmla="*/ 751047 w 4533594"/>
              <a:gd name="connsiteY10" fmla="*/ 54618 h 604434"/>
              <a:gd name="connsiteX11" fmla="*/ 873946 w 4533594"/>
              <a:gd name="connsiteY11" fmla="*/ 95582 h 604434"/>
              <a:gd name="connsiteX12" fmla="*/ 778358 w 4533594"/>
              <a:gd name="connsiteY12" fmla="*/ 245782 h 604434"/>
              <a:gd name="connsiteX13" fmla="*/ 805669 w 4533594"/>
              <a:gd name="connsiteY13" fmla="*/ 409637 h 604434"/>
              <a:gd name="connsiteX14" fmla="*/ 832980 w 4533594"/>
              <a:gd name="connsiteY14" fmla="*/ 464255 h 604434"/>
              <a:gd name="connsiteX15" fmla="*/ 887601 w 4533594"/>
              <a:gd name="connsiteY15" fmla="*/ 477910 h 604434"/>
              <a:gd name="connsiteX16" fmla="*/ 969534 w 4533594"/>
              <a:gd name="connsiteY16" fmla="*/ 491564 h 604434"/>
              <a:gd name="connsiteX17" fmla="*/ 1174365 w 4533594"/>
              <a:gd name="connsiteY17" fmla="*/ 477910 h 604434"/>
              <a:gd name="connsiteX18" fmla="*/ 1215331 w 4533594"/>
              <a:gd name="connsiteY18" fmla="*/ 450601 h 604434"/>
              <a:gd name="connsiteX19" fmla="*/ 1256297 w 4533594"/>
              <a:gd name="connsiteY19" fmla="*/ 436946 h 604434"/>
              <a:gd name="connsiteX20" fmla="*/ 1338230 w 4533594"/>
              <a:gd name="connsiteY20" fmla="*/ 355019 h 604434"/>
              <a:gd name="connsiteX21" fmla="*/ 1379196 w 4533594"/>
              <a:gd name="connsiteY21" fmla="*/ 327710 h 604434"/>
              <a:gd name="connsiteX22" fmla="*/ 1420162 w 4533594"/>
              <a:gd name="connsiteY22" fmla="*/ 286746 h 604434"/>
              <a:gd name="connsiteX23" fmla="*/ 1474784 w 4533594"/>
              <a:gd name="connsiteY23" fmla="*/ 245782 h 604434"/>
              <a:gd name="connsiteX24" fmla="*/ 1611338 w 4533594"/>
              <a:gd name="connsiteY24" fmla="*/ 109237 h 604434"/>
              <a:gd name="connsiteX25" fmla="*/ 1652304 w 4533594"/>
              <a:gd name="connsiteY25" fmla="*/ 81928 h 604434"/>
              <a:gd name="connsiteX26" fmla="*/ 1761547 w 4533594"/>
              <a:gd name="connsiteY26" fmla="*/ 54618 h 604434"/>
              <a:gd name="connsiteX27" fmla="*/ 1802513 w 4533594"/>
              <a:gd name="connsiteY27" fmla="*/ 40964 h 604434"/>
              <a:gd name="connsiteX28" fmla="*/ 1857135 w 4533594"/>
              <a:gd name="connsiteY28" fmla="*/ 27309 h 604434"/>
              <a:gd name="connsiteX29" fmla="*/ 2021000 w 4533594"/>
              <a:gd name="connsiteY29" fmla="*/ 40964 h 604434"/>
              <a:gd name="connsiteX30" fmla="*/ 1993689 w 4533594"/>
              <a:gd name="connsiteY30" fmla="*/ 81928 h 604434"/>
              <a:gd name="connsiteX31" fmla="*/ 1952723 w 4533594"/>
              <a:gd name="connsiteY31" fmla="*/ 163855 h 604434"/>
              <a:gd name="connsiteX32" fmla="*/ 1966378 w 4533594"/>
              <a:gd name="connsiteY32" fmla="*/ 286746 h 604434"/>
              <a:gd name="connsiteX33" fmla="*/ 1993689 w 4533594"/>
              <a:gd name="connsiteY33" fmla="*/ 327710 h 604434"/>
              <a:gd name="connsiteX34" fmla="*/ 2007344 w 4533594"/>
              <a:gd name="connsiteY34" fmla="*/ 368673 h 604434"/>
              <a:gd name="connsiteX35" fmla="*/ 2089277 w 4533594"/>
              <a:gd name="connsiteY35" fmla="*/ 436946 h 604434"/>
              <a:gd name="connsiteX36" fmla="*/ 2321419 w 4533594"/>
              <a:gd name="connsiteY36" fmla="*/ 423291 h 604434"/>
              <a:gd name="connsiteX37" fmla="*/ 2403351 w 4533594"/>
              <a:gd name="connsiteY37" fmla="*/ 368673 h 604434"/>
              <a:gd name="connsiteX38" fmla="*/ 2485284 w 4533594"/>
              <a:gd name="connsiteY38" fmla="*/ 286746 h 604434"/>
              <a:gd name="connsiteX39" fmla="*/ 2553561 w 4533594"/>
              <a:gd name="connsiteY39" fmla="*/ 204819 h 604434"/>
              <a:gd name="connsiteX40" fmla="*/ 2594527 w 4533594"/>
              <a:gd name="connsiteY40" fmla="*/ 150200 h 604434"/>
              <a:gd name="connsiteX41" fmla="*/ 2690115 w 4533594"/>
              <a:gd name="connsiteY41" fmla="*/ 95582 h 604434"/>
              <a:gd name="connsiteX42" fmla="*/ 2731081 w 4533594"/>
              <a:gd name="connsiteY42" fmla="*/ 68273 h 604434"/>
              <a:gd name="connsiteX43" fmla="*/ 2772047 w 4533594"/>
              <a:gd name="connsiteY43" fmla="*/ 54618 h 604434"/>
              <a:gd name="connsiteX44" fmla="*/ 2813013 w 4533594"/>
              <a:gd name="connsiteY44" fmla="*/ 27309 h 604434"/>
              <a:gd name="connsiteX45" fmla="*/ 2935912 w 4533594"/>
              <a:gd name="connsiteY45" fmla="*/ 0 h 604434"/>
              <a:gd name="connsiteX46" fmla="*/ 3195365 w 4533594"/>
              <a:gd name="connsiteY46" fmla="*/ 13655 h 604434"/>
              <a:gd name="connsiteX47" fmla="*/ 3140743 w 4533594"/>
              <a:gd name="connsiteY47" fmla="*/ 27309 h 604434"/>
              <a:gd name="connsiteX48" fmla="*/ 3058811 w 4533594"/>
              <a:gd name="connsiteY48" fmla="*/ 40964 h 604434"/>
              <a:gd name="connsiteX49" fmla="*/ 3017844 w 4533594"/>
              <a:gd name="connsiteY49" fmla="*/ 81928 h 604434"/>
              <a:gd name="connsiteX50" fmla="*/ 3004189 w 4533594"/>
              <a:gd name="connsiteY50" fmla="*/ 122891 h 604434"/>
              <a:gd name="connsiteX51" fmla="*/ 2976878 w 4533594"/>
              <a:gd name="connsiteY51" fmla="*/ 163855 h 604434"/>
              <a:gd name="connsiteX52" fmla="*/ 2990534 w 4533594"/>
              <a:gd name="connsiteY52" fmla="*/ 355019 h 604434"/>
              <a:gd name="connsiteX53" fmla="*/ 3031500 w 4533594"/>
              <a:gd name="connsiteY53" fmla="*/ 395982 h 604434"/>
              <a:gd name="connsiteX54" fmla="*/ 3058811 w 4533594"/>
              <a:gd name="connsiteY54" fmla="*/ 436946 h 604434"/>
              <a:gd name="connsiteX55" fmla="*/ 3099777 w 4533594"/>
              <a:gd name="connsiteY55" fmla="*/ 450601 h 604434"/>
              <a:gd name="connsiteX56" fmla="*/ 3249986 w 4533594"/>
              <a:gd name="connsiteY56" fmla="*/ 491564 h 604434"/>
              <a:gd name="connsiteX57" fmla="*/ 3427507 w 4533594"/>
              <a:gd name="connsiteY57" fmla="*/ 450601 h 604434"/>
              <a:gd name="connsiteX58" fmla="*/ 3495784 w 4533594"/>
              <a:gd name="connsiteY58" fmla="*/ 409637 h 604434"/>
              <a:gd name="connsiteX59" fmla="*/ 3605027 w 4533594"/>
              <a:gd name="connsiteY59" fmla="*/ 382328 h 604434"/>
              <a:gd name="connsiteX60" fmla="*/ 3700615 w 4533594"/>
              <a:gd name="connsiteY60" fmla="*/ 327710 h 604434"/>
              <a:gd name="connsiteX61" fmla="*/ 3782547 w 4533594"/>
              <a:gd name="connsiteY61" fmla="*/ 273091 h 604434"/>
              <a:gd name="connsiteX62" fmla="*/ 3905446 w 4533594"/>
              <a:gd name="connsiteY62" fmla="*/ 232128 h 604434"/>
              <a:gd name="connsiteX63" fmla="*/ 3946412 w 4533594"/>
              <a:gd name="connsiteY63" fmla="*/ 218473 h 604434"/>
              <a:gd name="connsiteX64" fmla="*/ 4069311 w 4533594"/>
              <a:gd name="connsiteY64" fmla="*/ 163855 h 604434"/>
              <a:gd name="connsiteX65" fmla="*/ 4192209 w 4533594"/>
              <a:gd name="connsiteY65" fmla="*/ 109237 h 604434"/>
              <a:gd name="connsiteX66" fmla="*/ 4328763 w 4533594"/>
              <a:gd name="connsiteY66" fmla="*/ 81928 h 604434"/>
              <a:gd name="connsiteX67" fmla="*/ 4246831 w 4533594"/>
              <a:gd name="connsiteY67" fmla="*/ 150200 h 604434"/>
              <a:gd name="connsiteX68" fmla="*/ 4164898 w 4533594"/>
              <a:gd name="connsiteY68" fmla="*/ 232128 h 604434"/>
              <a:gd name="connsiteX69" fmla="*/ 4151243 w 4533594"/>
              <a:gd name="connsiteY69" fmla="*/ 286746 h 604434"/>
              <a:gd name="connsiteX70" fmla="*/ 4178554 w 4533594"/>
              <a:gd name="connsiteY70" fmla="*/ 505219 h 604434"/>
              <a:gd name="connsiteX71" fmla="*/ 4274142 w 4533594"/>
              <a:gd name="connsiteY71" fmla="*/ 573492 h 604434"/>
              <a:gd name="connsiteX72" fmla="*/ 4328763 w 4533594"/>
              <a:gd name="connsiteY72" fmla="*/ 587146 h 604434"/>
              <a:gd name="connsiteX73" fmla="*/ 4369729 w 4533594"/>
              <a:gd name="connsiteY73" fmla="*/ 600801 h 604434"/>
              <a:gd name="connsiteX74" fmla="*/ 4533594 w 4533594"/>
              <a:gd name="connsiteY74" fmla="*/ 600801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533594" h="604434">
                <a:moveTo>
                  <a:pt x="0" y="395982"/>
                </a:moveTo>
                <a:cubicBezTo>
                  <a:pt x="17507" y="391606"/>
                  <a:pt x="75994" y="378470"/>
                  <a:pt x="95588" y="368673"/>
                </a:cubicBezTo>
                <a:cubicBezTo>
                  <a:pt x="110267" y="361334"/>
                  <a:pt x="122899" y="350467"/>
                  <a:pt x="136554" y="341364"/>
                </a:cubicBezTo>
                <a:cubicBezTo>
                  <a:pt x="186623" y="266265"/>
                  <a:pt x="136555" y="329984"/>
                  <a:pt x="204831" y="273091"/>
                </a:cubicBezTo>
                <a:cubicBezTo>
                  <a:pt x="270952" y="217994"/>
                  <a:pt x="217182" y="240490"/>
                  <a:pt x="300419" y="204819"/>
                </a:cubicBezTo>
                <a:cubicBezTo>
                  <a:pt x="339838" y="187926"/>
                  <a:pt x="365269" y="187373"/>
                  <a:pt x="409662" y="177509"/>
                </a:cubicBezTo>
                <a:cubicBezTo>
                  <a:pt x="427983" y="173438"/>
                  <a:pt x="446238" y="169011"/>
                  <a:pt x="464284" y="163855"/>
                </a:cubicBezTo>
                <a:cubicBezTo>
                  <a:pt x="478124" y="159901"/>
                  <a:pt x="492146" y="156156"/>
                  <a:pt x="505250" y="150200"/>
                </a:cubicBezTo>
                <a:cubicBezTo>
                  <a:pt x="542313" y="133354"/>
                  <a:pt x="574572" y="103565"/>
                  <a:pt x="614493" y="95582"/>
                </a:cubicBezTo>
                <a:lnTo>
                  <a:pt x="682770" y="81928"/>
                </a:lnTo>
                <a:cubicBezTo>
                  <a:pt x="705529" y="72825"/>
                  <a:pt x="726573" y="55978"/>
                  <a:pt x="751047" y="54618"/>
                </a:cubicBezTo>
                <a:cubicBezTo>
                  <a:pt x="1007832" y="40353"/>
                  <a:pt x="961426" y="51845"/>
                  <a:pt x="873946" y="95582"/>
                </a:cubicBezTo>
                <a:cubicBezTo>
                  <a:pt x="783378" y="216333"/>
                  <a:pt x="806409" y="161639"/>
                  <a:pt x="778358" y="245782"/>
                </a:cubicBezTo>
                <a:cubicBezTo>
                  <a:pt x="787462" y="300400"/>
                  <a:pt x="792238" y="355919"/>
                  <a:pt x="805669" y="409637"/>
                </a:cubicBezTo>
                <a:cubicBezTo>
                  <a:pt x="810606" y="429384"/>
                  <a:pt x="817342" y="451224"/>
                  <a:pt x="832980" y="464255"/>
                </a:cubicBezTo>
                <a:cubicBezTo>
                  <a:pt x="847398" y="476269"/>
                  <a:pt x="869198" y="474230"/>
                  <a:pt x="887601" y="477910"/>
                </a:cubicBezTo>
                <a:cubicBezTo>
                  <a:pt x="914751" y="483340"/>
                  <a:pt x="942223" y="487013"/>
                  <a:pt x="969534" y="491564"/>
                </a:cubicBezTo>
                <a:cubicBezTo>
                  <a:pt x="1037811" y="487013"/>
                  <a:pt x="1106867" y="489159"/>
                  <a:pt x="1174365" y="477910"/>
                </a:cubicBezTo>
                <a:cubicBezTo>
                  <a:pt x="1190553" y="475212"/>
                  <a:pt x="1200652" y="457940"/>
                  <a:pt x="1215331" y="450601"/>
                </a:cubicBezTo>
                <a:cubicBezTo>
                  <a:pt x="1228205" y="444164"/>
                  <a:pt x="1242642" y="441498"/>
                  <a:pt x="1256297" y="436946"/>
                </a:cubicBezTo>
                <a:cubicBezTo>
                  <a:pt x="1283608" y="409637"/>
                  <a:pt x="1306094" y="376442"/>
                  <a:pt x="1338230" y="355019"/>
                </a:cubicBezTo>
                <a:cubicBezTo>
                  <a:pt x="1351885" y="345916"/>
                  <a:pt x="1366588" y="338216"/>
                  <a:pt x="1379196" y="327710"/>
                </a:cubicBezTo>
                <a:cubicBezTo>
                  <a:pt x="1394032" y="315348"/>
                  <a:pt x="1405500" y="299313"/>
                  <a:pt x="1420162" y="286746"/>
                </a:cubicBezTo>
                <a:cubicBezTo>
                  <a:pt x="1437442" y="271935"/>
                  <a:pt x="1459663" y="262792"/>
                  <a:pt x="1474784" y="245782"/>
                </a:cubicBezTo>
                <a:cubicBezTo>
                  <a:pt x="1607201" y="96822"/>
                  <a:pt x="1442505" y="221785"/>
                  <a:pt x="1611338" y="109237"/>
                </a:cubicBezTo>
                <a:cubicBezTo>
                  <a:pt x="1624993" y="100134"/>
                  <a:pt x="1636735" y="87118"/>
                  <a:pt x="1652304" y="81928"/>
                </a:cubicBezTo>
                <a:cubicBezTo>
                  <a:pt x="1745938" y="50718"/>
                  <a:pt x="1629735" y="87569"/>
                  <a:pt x="1761547" y="54618"/>
                </a:cubicBezTo>
                <a:cubicBezTo>
                  <a:pt x="1775511" y="51127"/>
                  <a:pt x="1788673" y="44918"/>
                  <a:pt x="1802513" y="40964"/>
                </a:cubicBezTo>
                <a:cubicBezTo>
                  <a:pt x="1820559" y="35808"/>
                  <a:pt x="1838928" y="31861"/>
                  <a:pt x="1857135" y="27309"/>
                </a:cubicBezTo>
                <a:cubicBezTo>
                  <a:pt x="1911757" y="31861"/>
                  <a:pt x="1970109" y="20609"/>
                  <a:pt x="2021000" y="40964"/>
                </a:cubicBezTo>
                <a:cubicBezTo>
                  <a:pt x="2036237" y="47059"/>
                  <a:pt x="2001029" y="67250"/>
                  <a:pt x="1993689" y="81928"/>
                </a:cubicBezTo>
                <a:cubicBezTo>
                  <a:pt x="1937153" y="194993"/>
                  <a:pt x="2030994" y="46455"/>
                  <a:pt x="1952723" y="163855"/>
                </a:cubicBezTo>
                <a:cubicBezTo>
                  <a:pt x="1957275" y="204819"/>
                  <a:pt x="1956381" y="246761"/>
                  <a:pt x="1966378" y="286746"/>
                </a:cubicBezTo>
                <a:cubicBezTo>
                  <a:pt x="1970359" y="302667"/>
                  <a:pt x="1986349" y="313032"/>
                  <a:pt x="1993689" y="327710"/>
                </a:cubicBezTo>
                <a:cubicBezTo>
                  <a:pt x="2000126" y="340583"/>
                  <a:pt x="1999360" y="356698"/>
                  <a:pt x="2007344" y="368673"/>
                </a:cubicBezTo>
                <a:cubicBezTo>
                  <a:pt x="2028372" y="400213"/>
                  <a:pt x="2059049" y="416795"/>
                  <a:pt x="2089277" y="436946"/>
                </a:cubicBezTo>
                <a:cubicBezTo>
                  <a:pt x="2166658" y="432394"/>
                  <a:pt x="2245674" y="439756"/>
                  <a:pt x="2321419" y="423291"/>
                </a:cubicBezTo>
                <a:cubicBezTo>
                  <a:pt x="2353493" y="416319"/>
                  <a:pt x="2380141" y="391881"/>
                  <a:pt x="2403351" y="368673"/>
                </a:cubicBezTo>
                <a:lnTo>
                  <a:pt x="2485284" y="286746"/>
                </a:lnTo>
                <a:cubicBezTo>
                  <a:pt x="2511365" y="208506"/>
                  <a:pt x="2479157" y="279219"/>
                  <a:pt x="2553561" y="204819"/>
                </a:cubicBezTo>
                <a:cubicBezTo>
                  <a:pt x="2569654" y="188727"/>
                  <a:pt x="2578434" y="166292"/>
                  <a:pt x="2594527" y="150200"/>
                </a:cubicBezTo>
                <a:cubicBezTo>
                  <a:pt x="2616706" y="128022"/>
                  <a:pt x="2665125" y="109861"/>
                  <a:pt x="2690115" y="95582"/>
                </a:cubicBezTo>
                <a:cubicBezTo>
                  <a:pt x="2704364" y="87440"/>
                  <a:pt x="2716402" y="75612"/>
                  <a:pt x="2731081" y="68273"/>
                </a:cubicBezTo>
                <a:cubicBezTo>
                  <a:pt x="2743955" y="61836"/>
                  <a:pt x="2759173" y="61055"/>
                  <a:pt x="2772047" y="54618"/>
                </a:cubicBezTo>
                <a:cubicBezTo>
                  <a:pt x="2786726" y="47279"/>
                  <a:pt x="2797928" y="33773"/>
                  <a:pt x="2813013" y="27309"/>
                </a:cubicBezTo>
                <a:cubicBezTo>
                  <a:pt x="2829882" y="20080"/>
                  <a:pt x="2923767" y="2429"/>
                  <a:pt x="2935912" y="0"/>
                </a:cubicBezTo>
                <a:cubicBezTo>
                  <a:pt x="3022396" y="4552"/>
                  <a:pt x="3109521" y="2210"/>
                  <a:pt x="3195365" y="13655"/>
                </a:cubicBezTo>
                <a:cubicBezTo>
                  <a:pt x="3213968" y="16135"/>
                  <a:pt x="3159146" y="23629"/>
                  <a:pt x="3140743" y="27309"/>
                </a:cubicBezTo>
                <a:cubicBezTo>
                  <a:pt x="3113593" y="32739"/>
                  <a:pt x="3086122" y="36412"/>
                  <a:pt x="3058811" y="40964"/>
                </a:cubicBezTo>
                <a:cubicBezTo>
                  <a:pt x="3045155" y="54619"/>
                  <a:pt x="3028557" y="65860"/>
                  <a:pt x="3017844" y="81928"/>
                </a:cubicBezTo>
                <a:cubicBezTo>
                  <a:pt x="3009860" y="93903"/>
                  <a:pt x="3010626" y="110018"/>
                  <a:pt x="3004189" y="122891"/>
                </a:cubicBezTo>
                <a:cubicBezTo>
                  <a:pt x="2996849" y="137569"/>
                  <a:pt x="2985982" y="150200"/>
                  <a:pt x="2976878" y="163855"/>
                </a:cubicBezTo>
                <a:cubicBezTo>
                  <a:pt x="2981430" y="227576"/>
                  <a:pt x="2975901" y="292834"/>
                  <a:pt x="2990534" y="355019"/>
                </a:cubicBezTo>
                <a:cubicBezTo>
                  <a:pt x="2994957" y="373816"/>
                  <a:pt x="3019137" y="381147"/>
                  <a:pt x="3031500" y="395982"/>
                </a:cubicBezTo>
                <a:cubicBezTo>
                  <a:pt x="3042007" y="408589"/>
                  <a:pt x="3045996" y="426694"/>
                  <a:pt x="3058811" y="436946"/>
                </a:cubicBezTo>
                <a:cubicBezTo>
                  <a:pt x="3070051" y="445938"/>
                  <a:pt x="3085890" y="446814"/>
                  <a:pt x="3099777" y="450601"/>
                </a:cubicBezTo>
                <a:cubicBezTo>
                  <a:pt x="3269205" y="496806"/>
                  <a:pt x="3155686" y="460134"/>
                  <a:pt x="3249986" y="491564"/>
                </a:cubicBezTo>
                <a:cubicBezTo>
                  <a:pt x="3300722" y="484317"/>
                  <a:pt x="3380646" y="478716"/>
                  <a:pt x="3427507" y="450601"/>
                </a:cubicBezTo>
                <a:cubicBezTo>
                  <a:pt x="3450266" y="436946"/>
                  <a:pt x="3472045" y="421506"/>
                  <a:pt x="3495784" y="409637"/>
                </a:cubicBezTo>
                <a:cubicBezTo>
                  <a:pt x="3523780" y="395640"/>
                  <a:pt x="3579053" y="387522"/>
                  <a:pt x="3605027" y="382328"/>
                </a:cubicBezTo>
                <a:cubicBezTo>
                  <a:pt x="3746752" y="287850"/>
                  <a:pt x="3527345" y="431667"/>
                  <a:pt x="3700615" y="327710"/>
                </a:cubicBezTo>
                <a:cubicBezTo>
                  <a:pt x="3728761" y="310823"/>
                  <a:pt x="3751408" y="283470"/>
                  <a:pt x="3782547" y="273091"/>
                </a:cubicBezTo>
                <a:lnTo>
                  <a:pt x="3905446" y="232128"/>
                </a:lnTo>
                <a:cubicBezTo>
                  <a:pt x="3919101" y="227577"/>
                  <a:pt x="3934435" y="226457"/>
                  <a:pt x="3946412" y="218473"/>
                </a:cubicBezTo>
                <a:cubicBezTo>
                  <a:pt x="4011332" y="175196"/>
                  <a:pt x="3971809" y="196353"/>
                  <a:pt x="4069311" y="163855"/>
                </a:cubicBezTo>
                <a:cubicBezTo>
                  <a:pt x="4118349" y="131165"/>
                  <a:pt x="4122565" y="123165"/>
                  <a:pt x="4192209" y="109237"/>
                </a:cubicBezTo>
                <a:lnTo>
                  <a:pt x="4328763" y="81928"/>
                </a:lnTo>
                <a:cubicBezTo>
                  <a:pt x="4238221" y="142285"/>
                  <a:pt x="4338830" y="71349"/>
                  <a:pt x="4246831" y="150200"/>
                </a:cubicBezTo>
                <a:cubicBezTo>
                  <a:pt x="4167789" y="217946"/>
                  <a:pt x="4212976" y="160016"/>
                  <a:pt x="4164898" y="232128"/>
                </a:cubicBezTo>
                <a:cubicBezTo>
                  <a:pt x="4160346" y="250334"/>
                  <a:pt x="4150306" y="268003"/>
                  <a:pt x="4151243" y="286746"/>
                </a:cubicBezTo>
                <a:cubicBezTo>
                  <a:pt x="4154908" y="360046"/>
                  <a:pt x="4157464" y="434923"/>
                  <a:pt x="4178554" y="505219"/>
                </a:cubicBezTo>
                <a:cubicBezTo>
                  <a:pt x="4191914" y="549748"/>
                  <a:pt x="4237506" y="563025"/>
                  <a:pt x="4274142" y="573492"/>
                </a:cubicBezTo>
                <a:cubicBezTo>
                  <a:pt x="4292187" y="578647"/>
                  <a:pt x="4310718" y="581991"/>
                  <a:pt x="4328763" y="587146"/>
                </a:cubicBezTo>
                <a:cubicBezTo>
                  <a:pt x="4342603" y="591100"/>
                  <a:pt x="4355367" y="599844"/>
                  <a:pt x="4369729" y="600801"/>
                </a:cubicBezTo>
                <a:cubicBezTo>
                  <a:pt x="4424230" y="604434"/>
                  <a:pt x="4478972" y="600801"/>
                  <a:pt x="4533594" y="600801"/>
                </a:cubicBezTo>
              </a:path>
            </a:pathLst>
          </a:cu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creen shot 2014-02-02 at 9.40.4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4068" y="383858"/>
            <a:ext cx="1108839" cy="1102575"/>
          </a:xfrm>
          <a:prstGeom prst="rect">
            <a:avLst/>
          </a:prstGeom>
        </p:spPr>
      </p:pic>
      <p:pic>
        <p:nvPicPr>
          <p:cNvPr id="14" name="Picture 13" descr="Screen shot 2014-02-02 at 9.40.4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1331">
            <a:off x="7775176" y="436902"/>
            <a:ext cx="1108839" cy="11025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693668" y="6282910"/>
            <a:ext cx="245358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Topic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182637" y="6282910"/>
            <a:ext cx="242125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Region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3203" y="4607377"/>
            <a:ext cx="593045" cy="4818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31859C"/>
                </a:solidFill>
                <a:latin typeface="Edwardian Script ITC"/>
                <a:cs typeface="Edwardian Script ITC"/>
              </a:rPr>
              <a:t>National Laws</a:t>
            </a:r>
            <a:endParaRPr lang="en-US" sz="6000" dirty="0">
              <a:solidFill>
                <a:srgbClr val="31859C"/>
              </a:solidFill>
              <a:latin typeface="Edwardian Script ITC"/>
              <a:cs typeface="Edwardian Script IT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5653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Background information 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Examples of already implemented laws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How it can help  </a:t>
            </a:r>
            <a:endParaRPr lang="en-US" sz="2400" dirty="0"/>
          </a:p>
        </p:txBody>
      </p:sp>
      <p:sp>
        <p:nvSpPr>
          <p:cNvPr id="4" name="Freeform 3"/>
          <p:cNvSpPr/>
          <p:nvPr/>
        </p:nvSpPr>
        <p:spPr>
          <a:xfrm>
            <a:off x="946272" y="5658996"/>
            <a:ext cx="6773081" cy="604434"/>
          </a:xfrm>
          <a:custGeom>
            <a:avLst/>
            <a:gdLst>
              <a:gd name="connsiteX0" fmla="*/ 0 w 4533594"/>
              <a:gd name="connsiteY0" fmla="*/ 395982 h 604434"/>
              <a:gd name="connsiteX1" fmla="*/ 95588 w 4533594"/>
              <a:gd name="connsiteY1" fmla="*/ 368673 h 604434"/>
              <a:gd name="connsiteX2" fmla="*/ 136554 w 4533594"/>
              <a:gd name="connsiteY2" fmla="*/ 341364 h 604434"/>
              <a:gd name="connsiteX3" fmla="*/ 204831 w 4533594"/>
              <a:gd name="connsiteY3" fmla="*/ 273091 h 604434"/>
              <a:gd name="connsiteX4" fmla="*/ 300419 w 4533594"/>
              <a:gd name="connsiteY4" fmla="*/ 204819 h 604434"/>
              <a:gd name="connsiteX5" fmla="*/ 409662 w 4533594"/>
              <a:gd name="connsiteY5" fmla="*/ 177509 h 604434"/>
              <a:gd name="connsiteX6" fmla="*/ 464284 w 4533594"/>
              <a:gd name="connsiteY6" fmla="*/ 163855 h 604434"/>
              <a:gd name="connsiteX7" fmla="*/ 505250 w 4533594"/>
              <a:gd name="connsiteY7" fmla="*/ 150200 h 604434"/>
              <a:gd name="connsiteX8" fmla="*/ 614493 w 4533594"/>
              <a:gd name="connsiteY8" fmla="*/ 95582 h 604434"/>
              <a:gd name="connsiteX9" fmla="*/ 682770 w 4533594"/>
              <a:gd name="connsiteY9" fmla="*/ 81928 h 604434"/>
              <a:gd name="connsiteX10" fmla="*/ 751047 w 4533594"/>
              <a:gd name="connsiteY10" fmla="*/ 54618 h 604434"/>
              <a:gd name="connsiteX11" fmla="*/ 873946 w 4533594"/>
              <a:gd name="connsiteY11" fmla="*/ 95582 h 604434"/>
              <a:gd name="connsiteX12" fmla="*/ 778358 w 4533594"/>
              <a:gd name="connsiteY12" fmla="*/ 245782 h 604434"/>
              <a:gd name="connsiteX13" fmla="*/ 805669 w 4533594"/>
              <a:gd name="connsiteY13" fmla="*/ 409637 h 604434"/>
              <a:gd name="connsiteX14" fmla="*/ 832980 w 4533594"/>
              <a:gd name="connsiteY14" fmla="*/ 464255 h 604434"/>
              <a:gd name="connsiteX15" fmla="*/ 887601 w 4533594"/>
              <a:gd name="connsiteY15" fmla="*/ 477910 h 604434"/>
              <a:gd name="connsiteX16" fmla="*/ 969534 w 4533594"/>
              <a:gd name="connsiteY16" fmla="*/ 491564 h 604434"/>
              <a:gd name="connsiteX17" fmla="*/ 1174365 w 4533594"/>
              <a:gd name="connsiteY17" fmla="*/ 477910 h 604434"/>
              <a:gd name="connsiteX18" fmla="*/ 1215331 w 4533594"/>
              <a:gd name="connsiteY18" fmla="*/ 450601 h 604434"/>
              <a:gd name="connsiteX19" fmla="*/ 1256297 w 4533594"/>
              <a:gd name="connsiteY19" fmla="*/ 436946 h 604434"/>
              <a:gd name="connsiteX20" fmla="*/ 1338230 w 4533594"/>
              <a:gd name="connsiteY20" fmla="*/ 355019 h 604434"/>
              <a:gd name="connsiteX21" fmla="*/ 1379196 w 4533594"/>
              <a:gd name="connsiteY21" fmla="*/ 327710 h 604434"/>
              <a:gd name="connsiteX22" fmla="*/ 1420162 w 4533594"/>
              <a:gd name="connsiteY22" fmla="*/ 286746 h 604434"/>
              <a:gd name="connsiteX23" fmla="*/ 1474784 w 4533594"/>
              <a:gd name="connsiteY23" fmla="*/ 245782 h 604434"/>
              <a:gd name="connsiteX24" fmla="*/ 1611338 w 4533594"/>
              <a:gd name="connsiteY24" fmla="*/ 109237 h 604434"/>
              <a:gd name="connsiteX25" fmla="*/ 1652304 w 4533594"/>
              <a:gd name="connsiteY25" fmla="*/ 81928 h 604434"/>
              <a:gd name="connsiteX26" fmla="*/ 1761547 w 4533594"/>
              <a:gd name="connsiteY26" fmla="*/ 54618 h 604434"/>
              <a:gd name="connsiteX27" fmla="*/ 1802513 w 4533594"/>
              <a:gd name="connsiteY27" fmla="*/ 40964 h 604434"/>
              <a:gd name="connsiteX28" fmla="*/ 1857135 w 4533594"/>
              <a:gd name="connsiteY28" fmla="*/ 27309 h 604434"/>
              <a:gd name="connsiteX29" fmla="*/ 2021000 w 4533594"/>
              <a:gd name="connsiteY29" fmla="*/ 40964 h 604434"/>
              <a:gd name="connsiteX30" fmla="*/ 1993689 w 4533594"/>
              <a:gd name="connsiteY30" fmla="*/ 81928 h 604434"/>
              <a:gd name="connsiteX31" fmla="*/ 1952723 w 4533594"/>
              <a:gd name="connsiteY31" fmla="*/ 163855 h 604434"/>
              <a:gd name="connsiteX32" fmla="*/ 1966378 w 4533594"/>
              <a:gd name="connsiteY32" fmla="*/ 286746 h 604434"/>
              <a:gd name="connsiteX33" fmla="*/ 1993689 w 4533594"/>
              <a:gd name="connsiteY33" fmla="*/ 327710 h 604434"/>
              <a:gd name="connsiteX34" fmla="*/ 2007344 w 4533594"/>
              <a:gd name="connsiteY34" fmla="*/ 368673 h 604434"/>
              <a:gd name="connsiteX35" fmla="*/ 2089277 w 4533594"/>
              <a:gd name="connsiteY35" fmla="*/ 436946 h 604434"/>
              <a:gd name="connsiteX36" fmla="*/ 2321419 w 4533594"/>
              <a:gd name="connsiteY36" fmla="*/ 423291 h 604434"/>
              <a:gd name="connsiteX37" fmla="*/ 2403351 w 4533594"/>
              <a:gd name="connsiteY37" fmla="*/ 368673 h 604434"/>
              <a:gd name="connsiteX38" fmla="*/ 2485284 w 4533594"/>
              <a:gd name="connsiteY38" fmla="*/ 286746 h 604434"/>
              <a:gd name="connsiteX39" fmla="*/ 2553561 w 4533594"/>
              <a:gd name="connsiteY39" fmla="*/ 204819 h 604434"/>
              <a:gd name="connsiteX40" fmla="*/ 2594527 w 4533594"/>
              <a:gd name="connsiteY40" fmla="*/ 150200 h 604434"/>
              <a:gd name="connsiteX41" fmla="*/ 2690115 w 4533594"/>
              <a:gd name="connsiteY41" fmla="*/ 95582 h 604434"/>
              <a:gd name="connsiteX42" fmla="*/ 2731081 w 4533594"/>
              <a:gd name="connsiteY42" fmla="*/ 68273 h 604434"/>
              <a:gd name="connsiteX43" fmla="*/ 2772047 w 4533594"/>
              <a:gd name="connsiteY43" fmla="*/ 54618 h 604434"/>
              <a:gd name="connsiteX44" fmla="*/ 2813013 w 4533594"/>
              <a:gd name="connsiteY44" fmla="*/ 27309 h 604434"/>
              <a:gd name="connsiteX45" fmla="*/ 2935912 w 4533594"/>
              <a:gd name="connsiteY45" fmla="*/ 0 h 604434"/>
              <a:gd name="connsiteX46" fmla="*/ 3195365 w 4533594"/>
              <a:gd name="connsiteY46" fmla="*/ 13655 h 604434"/>
              <a:gd name="connsiteX47" fmla="*/ 3140743 w 4533594"/>
              <a:gd name="connsiteY47" fmla="*/ 27309 h 604434"/>
              <a:gd name="connsiteX48" fmla="*/ 3058811 w 4533594"/>
              <a:gd name="connsiteY48" fmla="*/ 40964 h 604434"/>
              <a:gd name="connsiteX49" fmla="*/ 3017844 w 4533594"/>
              <a:gd name="connsiteY49" fmla="*/ 81928 h 604434"/>
              <a:gd name="connsiteX50" fmla="*/ 3004189 w 4533594"/>
              <a:gd name="connsiteY50" fmla="*/ 122891 h 604434"/>
              <a:gd name="connsiteX51" fmla="*/ 2976878 w 4533594"/>
              <a:gd name="connsiteY51" fmla="*/ 163855 h 604434"/>
              <a:gd name="connsiteX52" fmla="*/ 2990534 w 4533594"/>
              <a:gd name="connsiteY52" fmla="*/ 355019 h 604434"/>
              <a:gd name="connsiteX53" fmla="*/ 3031500 w 4533594"/>
              <a:gd name="connsiteY53" fmla="*/ 395982 h 604434"/>
              <a:gd name="connsiteX54" fmla="*/ 3058811 w 4533594"/>
              <a:gd name="connsiteY54" fmla="*/ 436946 h 604434"/>
              <a:gd name="connsiteX55" fmla="*/ 3099777 w 4533594"/>
              <a:gd name="connsiteY55" fmla="*/ 450601 h 604434"/>
              <a:gd name="connsiteX56" fmla="*/ 3249986 w 4533594"/>
              <a:gd name="connsiteY56" fmla="*/ 491564 h 604434"/>
              <a:gd name="connsiteX57" fmla="*/ 3427507 w 4533594"/>
              <a:gd name="connsiteY57" fmla="*/ 450601 h 604434"/>
              <a:gd name="connsiteX58" fmla="*/ 3495784 w 4533594"/>
              <a:gd name="connsiteY58" fmla="*/ 409637 h 604434"/>
              <a:gd name="connsiteX59" fmla="*/ 3605027 w 4533594"/>
              <a:gd name="connsiteY59" fmla="*/ 382328 h 604434"/>
              <a:gd name="connsiteX60" fmla="*/ 3700615 w 4533594"/>
              <a:gd name="connsiteY60" fmla="*/ 327710 h 604434"/>
              <a:gd name="connsiteX61" fmla="*/ 3782547 w 4533594"/>
              <a:gd name="connsiteY61" fmla="*/ 273091 h 604434"/>
              <a:gd name="connsiteX62" fmla="*/ 3905446 w 4533594"/>
              <a:gd name="connsiteY62" fmla="*/ 232128 h 604434"/>
              <a:gd name="connsiteX63" fmla="*/ 3946412 w 4533594"/>
              <a:gd name="connsiteY63" fmla="*/ 218473 h 604434"/>
              <a:gd name="connsiteX64" fmla="*/ 4069311 w 4533594"/>
              <a:gd name="connsiteY64" fmla="*/ 163855 h 604434"/>
              <a:gd name="connsiteX65" fmla="*/ 4192209 w 4533594"/>
              <a:gd name="connsiteY65" fmla="*/ 109237 h 604434"/>
              <a:gd name="connsiteX66" fmla="*/ 4328763 w 4533594"/>
              <a:gd name="connsiteY66" fmla="*/ 81928 h 604434"/>
              <a:gd name="connsiteX67" fmla="*/ 4246831 w 4533594"/>
              <a:gd name="connsiteY67" fmla="*/ 150200 h 604434"/>
              <a:gd name="connsiteX68" fmla="*/ 4164898 w 4533594"/>
              <a:gd name="connsiteY68" fmla="*/ 232128 h 604434"/>
              <a:gd name="connsiteX69" fmla="*/ 4151243 w 4533594"/>
              <a:gd name="connsiteY69" fmla="*/ 286746 h 604434"/>
              <a:gd name="connsiteX70" fmla="*/ 4178554 w 4533594"/>
              <a:gd name="connsiteY70" fmla="*/ 505219 h 604434"/>
              <a:gd name="connsiteX71" fmla="*/ 4274142 w 4533594"/>
              <a:gd name="connsiteY71" fmla="*/ 573492 h 604434"/>
              <a:gd name="connsiteX72" fmla="*/ 4328763 w 4533594"/>
              <a:gd name="connsiteY72" fmla="*/ 587146 h 604434"/>
              <a:gd name="connsiteX73" fmla="*/ 4369729 w 4533594"/>
              <a:gd name="connsiteY73" fmla="*/ 600801 h 604434"/>
              <a:gd name="connsiteX74" fmla="*/ 4533594 w 4533594"/>
              <a:gd name="connsiteY74" fmla="*/ 600801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533594" h="604434">
                <a:moveTo>
                  <a:pt x="0" y="395982"/>
                </a:moveTo>
                <a:cubicBezTo>
                  <a:pt x="17507" y="391606"/>
                  <a:pt x="75994" y="378470"/>
                  <a:pt x="95588" y="368673"/>
                </a:cubicBezTo>
                <a:cubicBezTo>
                  <a:pt x="110267" y="361334"/>
                  <a:pt x="122899" y="350467"/>
                  <a:pt x="136554" y="341364"/>
                </a:cubicBezTo>
                <a:cubicBezTo>
                  <a:pt x="186623" y="266265"/>
                  <a:pt x="136555" y="329984"/>
                  <a:pt x="204831" y="273091"/>
                </a:cubicBezTo>
                <a:cubicBezTo>
                  <a:pt x="270952" y="217994"/>
                  <a:pt x="217182" y="240490"/>
                  <a:pt x="300419" y="204819"/>
                </a:cubicBezTo>
                <a:cubicBezTo>
                  <a:pt x="339838" y="187926"/>
                  <a:pt x="365269" y="187373"/>
                  <a:pt x="409662" y="177509"/>
                </a:cubicBezTo>
                <a:cubicBezTo>
                  <a:pt x="427983" y="173438"/>
                  <a:pt x="446238" y="169011"/>
                  <a:pt x="464284" y="163855"/>
                </a:cubicBezTo>
                <a:cubicBezTo>
                  <a:pt x="478124" y="159901"/>
                  <a:pt x="492146" y="156156"/>
                  <a:pt x="505250" y="150200"/>
                </a:cubicBezTo>
                <a:cubicBezTo>
                  <a:pt x="542313" y="133354"/>
                  <a:pt x="574572" y="103565"/>
                  <a:pt x="614493" y="95582"/>
                </a:cubicBezTo>
                <a:lnTo>
                  <a:pt x="682770" y="81928"/>
                </a:lnTo>
                <a:cubicBezTo>
                  <a:pt x="705529" y="72825"/>
                  <a:pt x="726573" y="55978"/>
                  <a:pt x="751047" y="54618"/>
                </a:cubicBezTo>
                <a:cubicBezTo>
                  <a:pt x="1007832" y="40353"/>
                  <a:pt x="961426" y="51845"/>
                  <a:pt x="873946" y="95582"/>
                </a:cubicBezTo>
                <a:cubicBezTo>
                  <a:pt x="783378" y="216333"/>
                  <a:pt x="806409" y="161639"/>
                  <a:pt x="778358" y="245782"/>
                </a:cubicBezTo>
                <a:cubicBezTo>
                  <a:pt x="787462" y="300400"/>
                  <a:pt x="792238" y="355919"/>
                  <a:pt x="805669" y="409637"/>
                </a:cubicBezTo>
                <a:cubicBezTo>
                  <a:pt x="810606" y="429384"/>
                  <a:pt x="817342" y="451224"/>
                  <a:pt x="832980" y="464255"/>
                </a:cubicBezTo>
                <a:cubicBezTo>
                  <a:pt x="847398" y="476269"/>
                  <a:pt x="869198" y="474230"/>
                  <a:pt x="887601" y="477910"/>
                </a:cubicBezTo>
                <a:cubicBezTo>
                  <a:pt x="914751" y="483340"/>
                  <a:pt x="942223" y="487013"/>
                  <a:pt x="969534" y="491564"/>
                </a:cubicBezTo>
                <a:cubicBezTo>
                  <a:pt x="1037811" y="487013"/>
                  <a:pt x="1106867" y="489159"/>
                  <a:pt x="1174365" y="477910"/>
                </a:cubicBezTo>
                <a:cubicBezTo>
                  <a:pt x="1190553" y="475212"/>
                  <a:pt x="1200652" y="457940"/>
                  <a:pt x="1215331" y="450601"/>
                </a:cubicBezTo>
                <a:cubicBezTo>
                  <a:pt x="1228205" y="444164"/>
                  <a:pt x="1242642" y="441498"/>
                  <a:pt x="1256297" y="436946"/>
                </a:cubicBezTo>
                <a:cubicBezTo>
                  <a:pt x="1283608" y="409637"/>
                  <a:pt x="1306094" y="376442"/>
                  <a:pt x="1338230" y="355019"/>
                </a:cubicBezTo>
                <a:cubicBezTo>
                  <a:pt x="1351885" y="345916"/>
                  <a:pt x="1366588" y="338216"/>
                  <a:pt x="1379196" y="327710"/>
                </a:cubicBezTo>
                <a:cubicBezTo>
                  <a:pt x="1394032" y="315348"/>
                  <a:pt x="1405500" y="299313"/>
                  <a:pt x="1420162" y="286746"/>
                </a:cubicBezTo>
                <a:cubicBezTo>
                  <a:pt x="1437442" y="271935"/>
                  <a:pt x="1459663" y="262792"/>
                  <a:pt x="1474784" y="245782"/>
                </a:cubicBezTo>
                <a:cubicBezTo>
                  <a:pt x="1607201" y="96822"/>
                  <a:pt x="1442505" y="221785"/>
                  <a:pt x="1611338" y="109237"/>
                </a:cubicBezTo>
                <a:cubicBezTo>
                  <a:pt x="1624993" y="100134"/>
                  <a:pt x="1636735" y="87118"/>
                  <a:pt x="1652304" y="81928"/>
                </a:cubicBezTo>
                <a:cubicBezTo>
                  <a:pt x="1745938" y="50718"/>
                  <a:pt x="1629735" y="87569"/>
                  <a:pt x="1761547" y="54618"/>
                </a:cubicBezTo>
                <a:cubicBezTo>
                  <a:pt x="1775511" y="51127"/>
                  <a:pt x="1788673" y="44918"/>
                  <a:pt x="1802513" y="40964"/>
                </a:cubicBezTo>
                <a:cubicBezTo>
                  <a:pt x="1820559" y="35808"/>
                  <a:pt x="1838928" y="31861"/>
                  <a:pt x="1857135" y="27309"/>
                </a:cubicBezTo>
                <a:cubicBezTo>
                  <a:pt x="1911757" y="31861"/>
                  <a:pt x="1970109" y="20609"/>
                  <a:pt x="2021000" y="40964"/>
                </a:cubicBezTo>
                <a:cubicBezTo>
                  <a:pt x="2036237" y="47059"/>
                  <a:pt x="2001029" y="67250"/>
                  <a:pt x="1993689" y="81928"/>
                </a:cubicBezTo>
                <a:cubicBezTo>
                  <a:pt x="1937153" y="194993"/>
                  <a:pt x="2030994" y="46455"/>
                  <a:pt x="1952723" y="163855"/>
                </a:cubicBezTo>
                <a:cubicBezTo>
                  <a:pt x="1957275" y="204819"/>
                  <a:pt x="1956381" y="246761"/>
                  <a:pt x="1966378" y="286746"/>
                </a:cubicBezTo>
                <a:cubicBezTo>
                  <a:pt x="1970359" y="302667"/>
                  <a:pt x="1986349" y="313032"/>
                  <a:pt x="1993689" y="327710"/>
                </a:cubicBezTo>
                <a:cubicBezTo>
                  <a:pt x="2000126" y="340583"/>
                  <a:pt x="1999360" y="356698"/>
                  <a:pt x="2007344" y="368673"/>
                </a:cubicBezTo>
                <a:cubicBezTo>
                  <a:pt x="2028372" y="400213"/>
                  <a:pt x="2059049" y="416795"/>
                  <a:pt x="2089277" y="436946"/>
                </a:cubicBezTo>
                <a:cubicBezTo>
                  <a:pt x="2166658" y="432394"/>
                  <a:pt x="2245674" y="439756"/>
                  <a:pt x="2321419" y="423291"/>
                </a:cubicBezTo>
                <a:cubicBezTo>
                  <a:pt x="2353493" y="416319"/>
                  <a:pt x="2380141" y="391881"/>
                  <a:pt x="2403351" y="368673"/>
                </a:cubicBezTo>
                <a:lnTo>
                  <a:pt x="2485284" y="286746"/>
                </a:lnTo>
                <a:cubicBezTo>
                  <a:pt x="2511365" y="208506"/>
                  <a:pt x="2479157" y="279219"/>
                  <a:pt x="2553561" y="204819"/>
                </a:cubicBezTo>
                <a:cubicBezTo>
                  <a:pt x="2569654" y="188727"/>
                  <a:pt x="2578434" y="166292"/>
                  <a:pt x="2594527" y="150200"/>
                </a:cubicBezTo>
                <a:cubicBezTo>
                  <a:pt x="2616706" y="128022"/>
                  <a:pt x="2665125" y="109861"/>
                  <a:pt x="2690115" y="95582"/>
                </a:cubicBezTo>
                <a:cubicBezTo>
                  <a:pt x="2704364" y="87440"/>
                  <a:pt x="2716402" y="75612"/>
                  <a:pt x="2731081" y="68273"/>
                </a:cubicBezTo>
                <a:cubicBezTo>
                  <a:pt x="2743955" y="61836"/>
                  <a:pt x="2759173" y="61055"/>
                  <a:pt x="2772047" y="54618"/>
                </a:cubicBezTo>
                <a:cubicBezTo>
                  <a:pt x="2786726" y="47279"/>
                  <a:pt x="2797928" y="33773"/>
                  <a:pt x="2813013" y="27309"/>
                </a:cubicBezTo>
                <a:cubicBezTo>
                  <a:pt x="2829882" y="20080"/>
                  <a:pt x="2923767" y="2429"/>
                  <a:pt x="2935912" y="0"/>
                </a:cubicBezTo>
                <a:cubicBezTo>
                  <a:pt x="3022396" y="4552"/>
                  <a:pt x="3109521" y="2210"/>
                  <a:pt x="3195365" y="13655"/>
                </a:cubicBezTo>
                <a:cubicBezTo>
                  <a:pt x="3213968" y="16135"/>
                  <a:pt x="3159146" y="23629"/>
                  <a:pt x="3140743" y="27309"/>
                </a:cubicBezTo>
                <a:cubicBezTo>
                  <a:pt x="3113593" y="32739"/>
                  <a:pt x="3086122" y="36412"/>
                  <a:pt x="3058811" y="40964"/>
                </a:cubicBezTo>
                <a:cubicBezTo>
                  <a:pt x="3045155" y="54619"/>
                  <a:pt x="3028557" y="65860"/>
                  <a:pt x="3017844" y="81928"/>
                </a:cubicBezTo>
                <a:cubicBezTo>
                  <a:pt x="3009860" y="93903"/>
                  <a:pt x="3010626" y="110018"/>
                  <a:pt x="3004189" y="122891"/>
                </a:cubicBezTo>
                <a:cubicBezTo>
                  <a:pt x="2996849" y="137569"/>
                  <a:pt x="2985982" y="150200"/>
                  <a:pt x="2976878" y="163855"/>
                </a:cubicBezTo>
                <a:cubicBezTo>
                  <a:pt x="2981430" y="227576"/>
                  <a:pt x="2975901" y="292834"/>
                  <a:pt x="2990534" y="355019"/>
                </a:cubicBezTo>
                <a:cubicBezTo>
                  <a:pt x="2994957" y="373816"/>
                  <a:pt x="3019137" y="381147"/>
                  <a:pt x="3031500" y="395982"/>
                </a:cubicBezTo>
                <a:cubicBezTo>
                  <a:pt x="3042007" y="408589"/>
                  <a:pt x="3045996" y="426694"/>
                  <a:pt x="3058811" y="436946"/>
                </a:cubicBezTo>
                <a:cubicBezTo>
                  <a:pt x="3070051" y="445938"/>
                  <a:pt x="3085890" y="446814"/>
                  <a:pt x="3099777" y="450601"/>
                </a:cubicBezTo>
                <a:cubicBezTo>
                  <a:pt x="3269205" y="496806"/>
                  <a:pt x="3155686" y="460134"/>
                  <a:pt x="3249986" y="491564"/>
                </a:cubicBezTo>
                <a:cubicBezTo>
                  <a:pt x="3300722" y="484317"/>
                  <a:pt x="3380646" y="478716"/>
                  <a:pt x="3427507" y="450601"/>
                </a:cubicBezTo>
                <a:cubicBezTo>
                  <a:pt x="3450266" y="436946"/>
                  <a:pt x="3472045" y="421506"/>
                  <a:pt x="3495784" y="409637"/>
                </a:cubicBezTo>
                <a:cubicBezTo>
                  <a:pt x="3523780" y="395640"/>
                  <a:pt x="3579053" y="387522"/>
                  <a:pt x="3605027" y="382328"/>
                </a:cubicBezTo>
                <a:cubicBezTo>
                  <a:pt x="3746752" y="287850"/>
                  <a:pt x="3527345" y="431667"/>
                  <a:pt x="3700615" y="327710"/>
                </a:cubicBezTo>
                <a:cubicBezTo>
                  <a:pt x="3728761" y="310823"/>
                  <a:pt x="3751408" y="283470"/>
                  <a:pt x="3782547" y="273091"/>
                </a:cubicBezTo>
                <a:lnTo>
                  <a:pt x="3905446" y="232128"/>
                </a:lnTo>
                <a:cubicBezTo>
                  <a:pt x="3919101" y="227577"/>
                  <a:pt x="3934435" y="226457"/>
                  <a:pt x="3946412" y="218473"/>
                </a:cubicBezTo>
                <a:cubicBezTo>
                  <a:pt x="4011332" y="175196"/>
                  <a:pt x="3971809" y="196353"/>
                  <a:pt x="4069311" y="163855"/>
                </a:cubicBezTo>
                <a:cubicBezTo>
                  <a:pt x="4118349" y="131165"/>
                  <a:pt x="4122565" y="123165"/>
                  <a:pt x="4192209" y="109237"/>
                </a:cubicBezTo>
                <a:lnTo>
                  <a:pt x="4328763" y="81928"/>
                </a:lnTo>
                <a:cubicBezTo>
                  <a:pt x="4238221" y="142285"/>
                  <a:pt x="4338830" y="71349"/>
                  <a:pt x="4246831" y="150200"/>
                </a:cubicBezTo>
                <a:cubicBezTo>
                  <a:pt x="4167789" y="217946"/>
                  <a:pt x="4212976" y="160016"/>
                  <a:pt x="4164898" y="232128"/>
                </a:cubicBezTo>
                <a:cubicBezTo>
                  <a:pt x="4160346" y="250334"/>
                  <a:pt x="4150306" y="268003"/>
                  <a:pt x="4151243" y="286746"/>
                </a:cubicBezTo>
                <a:cubicBezTo>
                  <a:pt x="4154908" y="360046"/>
                  <a:pt x="4157464" y="434923"/>
                  <a:pt x="4178554" y="505219"/>
                </a:cubicBezTo>
                <a:cubicBezTo>
                  <a:pt x="4191914" y="549748"/>
                  <a:pt x="4237506" y="563025"/>
                  <a:pt x="4274142" y="573492"/>
                </a:cubicBezTo>
                <a:cubicBezTo>
                  <a:pt x="4292187" y="578647"/>
                  <a:pt x="4310718" y="581991"/>
                  <a:pt x="4328763" y="587146"/>
                </a:cubicBezTo>
                <a:cubicBezTo>
                  <a:pt x="4342603" y="591100"/>
                  <a:pt x="4355367" y="599844"/>
                  <a:pt x="4369729" y="600801"/>
                </a:cubicBezTo>
                <a:cubicBezTo>
                  <a:pt x="4424230" y="604434"/>
                  <a:pt x="4478972" y="600801"/>
                  <a:pt x="4533594" y="600801"/>
                </a:cubicBezTo>
              </a:path>
            </a:pathLst>
          </a:cu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4068" y="383858"/>
            <a:ext cx="1108839" cy="1102575"/>
          </a:xfrm>
          <a:prstGeom prst="rect">
            <a:avLst/>
          </a:prstGeom>
        </p:spPr>
      </p:pic>
      <p:pic>
        <p:nvPicPr>
          <p:cNvPr id="6" name="Picture 5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1331">
            <a:off x="7775176" y="436902"/>
            <a:ext cx="1108839" cy="1102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6272" y="2095108"/>
            <a:ext cx="3888776" cy="77511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Displayed 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6272" y="3406413"/>
            <a:ext cx="3888776" cy="77511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Displayed Here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46272" y="4761002"/>
            <a:ext cx="3888776" cy="77511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Displayed Here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27221" y="6282910"/>
            <a:ext cx="245358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Topic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28795" y="6288900"/>
            <a:ext cx="242125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Region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498261" y="4347984"/>
            <a:ext cx="2442183" cy="62809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International Agreements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97655" y="2556529"/>
            <a:ext cx="2442183" cy="81689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and Local Regulations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497655" y="3438943"/>
            <a:ext cx="2442183" cy="81689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Education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50955" y="4761002"/>
            <a:ext cx="593045" cy="48184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31859C"/>
                </a:solidFill>
                <a:latin typeface="Edwardian Script ITC"/>
                <a:cs typeface="Edwardian Script ITC"/>
              </a:rPr>
              <a:t>International Agreements</a:t>
            </a:r>
            <a:endParaRPr lang="en-US" sz="6000" dirty="0">
              <a:solidFill>
                <a:srgbClr val="31859C"/>
              </a:solidFill>
              <a:latin typeface="Edwardian Script ITC"/>
              <a:cs typeface="Edwardian Script IT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802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Background Information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Examples of already implemented agreements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How it can help </a:t>
            </a:r>
            <a:endParaRPr lang="en-US" sz="2400" dirty="0"/>
          </a:p>
        </p:txBody>
      </p:sp>
      <p:sp>
        <p:nvSpPr>
          <p:cNvPr id="4" name="Freeform 3"/>
          <p:cNvSpPr/>
          <p:nvPr/>
        </p:nvSpPr>
        <p:spPr>
          <a:xfrm>
            <a:off x="1292646" y="5658996"/>
            <a:ext cx="6773081" cy="604434"/>
          </a:xfrm>
          <a:custGeom>
            <a:avLst/>
            <a:gdLst>
              <a:gd name="connsiteX0" fmla="*/ 0 w 4533594"/>
              <a:gd name="connsiteY0" fmla="*/ 395982 h 604434"/>
              <a:gd name="connsiteX1" fmla="*/ 95588 w 4533594"/>
              <a:gd name="connsiteY1" fmla="*/ 368673 h 604434"/>
              <a:gd name="connsiteX2" fmla="*/ 136554 w 4533594"/>
              <a:gd name="connsiteY2" fmla="*/ 341364 h 604434"/>
              <a:gd name="connsiteX3" fmla="*/ 204831 w 4533594"/>
              <a:gd name="connsiteY3" fmla="*/ 273091 h 604434"/>
              <a:gd name="connsiteX4" fmla="*/ 300419 w 4533594"/>
              <a:gd name="connsiteY4" fmla="*/ 204819 h 604434"/>
              <a:gd name="connsiteX5" fmla="*/ 409662 w 4533594"/>
              <a:gd name="connsiteY5" fmla="*/ 177509 h 604434"/>
              <a:gd name="connsiteX6" fmla="*/ 464284 w 4533594"/>
              <a:gd name="connsiteY6" fmla="*/ 163855 h 604434"/>
              <a:gd name="connsiteX7" fmla="*/ 505250 w 4533594"/>
              <a:gd name="connsiteY7" fmla="*/ 150200 h 604434"/>
              <a:gd name="connsiteX8" fmla="*/ 614493 w 4533594"/>
              <a:gd name="connsiteY8" fmla="*/ 95582 h 604434"/>
              <a:gd name="connsiteX9" fmla="*/ 682770 w 4533594"/>
              <a:gd name="connsiteY9" fmla="*/ 81928 h 604434"/>
              <a:gd name="connsiteX10" fmla="*/ 751047 w 4533594"/>
              <a:gd name="connsiteY10" fmla="*/ 54618 h 604434"/>
              <a:gd name="connsiteX11" fmla="*/ 873946 w 4533594"/>
              <a:gd name="connsiteY11" fmla="*/ 95582 h 604434"/>
              <a:gd name="connsiteX12" fmla="*/ 778358 w 4533594"/>
              <a:gd name="connsiteY12" fmla="*/ 245782 h 604434"/>
              <a:gd name="connsiteX13" fmla="*/ 805669 w 4533594"/>
              <a:gd name="connsiteY13" fmla="*/ 409637 h 604434"/>
              <a:gd name="connsiteX14" fmla="*/ 832980 w 4533594"/>
              <a:gd name="connsiteY14" fmla="*/ 464255 h 604434"/>
              <a:gd name="connsiteX15" fmla="*/ 887601 w 4533594"/>
              <a:gd name="connsiteY15" fmla="*/ 477910 h 604434"/>
              <a:gd name="connsiteX16" fmla="*/ 969534 w 4533594"/>
              <a:gd name="connsiteY16" fmla="*/ 491564 h 604434"/>
              <a:gd name="connsiteX17" fmla="*/ 1174365 w 4533594"/>
              <a:gd name="connsiteY17" fmla="*/ 477910 h 604434"/>
              <a:gd name="connsiteX18" fmla="*/ 1215331 w 4533594"/>
              <a:gd name="connsiteY18" fmla="*/ 450601 h 604434"/>
              <a:gd name="connsiteX19" fmla="*/ 1256297 w 4533594"/>
              <a:gd name="connsiteY19" fmla="*/ 436946 h 604434"/>
              <a:gd name="connsiteX20" fmla="*/ 1338230 w 4533594"/>
              <a:gd name="connsiteY20" fmla="*/ 355019 h 604434"/>
              <a:gd name="connsiteX21" fmla="*/ 1379196 w 4533594"/>
              <a:gd name="connsiteY21" fmla="*/ 327710 h 604434"/>
              <a:gd name="connsiteX22" fmla="*/ 1420162 w 4533594"/>
              <a:gd name="connsiteY22" fmla="*/ 286746 h 604434"/>
              <a:gd name="connsiteX23" fmla="*/ 1474784 w 4533594"/>
              <a:gd name="connsiteY23" fmla="*/ 245782 h 604434"/>
              <a:gd name="connsiteX24" fmla="*/ 1611338 w 4533594"/>
              <a:gd name="connsiteY24" fmla="*/ 109237 h 604434"/>
              <a:gd name="connsiteX25" fmla="*/ 1652304 w 4533594"/>
              <a:gd name="connsiteY25" fmla="*/ 81928 h 604434"/>
              <a:gd name="connsiteX26" fmla="*/ 1761547 w 4533594"/>
              <a:gd name="connsiteY26" fmla="*/ 54618 h 604434"/>
              <a:gd name="connsiteX27" fmla="*/ 1802513 w 4533594"/>
              <a:gd name="connsiteY27" fmla="*/ 40964 h 604434"/>
              <a:gd name="connsiteX28" fmla="*/ 1857135 w 4533594"/>
              <a:gd name="connsiteY28" fmla="*/ 27309 h 604434"/>
              <a:gd name="connsiteX29" fmla="*/ 2021000 w 4533594"/>
              <a:gd name="connsiteY29" fmla="*/ 40964 h 604434"/>
              <a:gd name="connsiteX30" fmla="*/ 1993689 w 4533594"/>
              <a:gd name="connsiteY30" fmla="*/ 81928 h 604434"/>
              <a:gd name="connsiteX31" fmla="*/ 1952723 w 4533594"/>
              <a:gd name="connsiteY31" fmla="*/ 163855 h 604434"/>
              <a:gd name="connsiteX32" fmla="*/ 1966378 w 4533594"/>
              <a:gd name="connsiteY32" fmla="*/ 286746 h 604434"/>
              <a:gd name="connsiteX33" fmla="*/ 1993689 w 4533594"/>
              <a:gd name="connsiteY33" fmla="*/ 327710 h 604434"/>
              <a:gd name="connsiteX34" fmla="*/ 2007344 w 4533594"/>
              <a:gd name="connsiteY34" fmla="*/ 368673 h 604434"/>
              <a:gd name="connsiteX35" fmla="*/ 2089277 w 4533594"/>
              <a:gd name="connsiteY35" fmla="*/ 436946 h 604434"/>
              <a:gd name="connsiteX36" fmla="*/ 2321419 w 4533594"/>
              <a:gd name="connsiteY36" fmla="*/ 423291 h 604434"/>
              <a:gd name="connsiteX37" fmla="*/ 2403351 w 4533594"/>
              <a:gd name="connsiteY37" fmla="*/ 368673 h 604434"/>
              <a:gd name="connsiteX38" fmla="*/ 2485284 w 4533594"/>
              <a:gd name="connsiteY38" fmla="*/ 286746 h 604434"/>
              <a:gd name="connsiteX39" fmla="*/ 2553561 w 4533594"/>
              <a:gd name="connsiteY39" fmla="*/ 204819 h 604434"/>
              <a:gd name="connsiteX40" fmla="*/ 2594527 w 4533594"/>
              <a:gd name="connsiteY40" fmla="*/ 150200 h 604434"/>
              <a:gd name="connsiteX41" fmla="*/ 2690115 w 4533594"/>
              <a:gd name="connsiteY41" fmla="*/ 95582 h 604434"/>
              <a:gd name="connsiteX42" fmla="*/ 2731081 w 4533594"/>
              <a:gd name="connsiteY42" fmla="*/ 68273 h 604434"/>
              <a:gd name="connsiteX43" fmla="*/ 2772047 w 4533594"/>
              <a:gd name="connsiteY43" fmla="*/ 54618 h 604434"/>
              <a:gd name="connsiteX44" fmla="*/ 2813013 w 4533594"/>
              <a:gd name="connsiteY44" fmla="*/ 27309 h 604434"/>
              <a:gd name="connsiteX45" fmla="*/ 2935912 w 4533594"/>
              <a:gd name="connsiteY45" fmla="*/ 0 h 604434"/>
              <a:gd name="connsiteX46" fmla="*/ 3195365 w 4533594"/>
              <a:gd name="connsiteY46" fmla="*/ 13655 h 604434"/>
              <a:gd name="connsiteX47" fmla="*/ 3140743 w 4533594"/>
              <a:gd name="connsiteY47" fmla="*/ 27309 h 604434"/>
              <a:gd name="connsiteX48" fmla="*/ 3058811 w 4533594"/>
              <a:gd name="connsiteY48" fmla="*/ 40964 h 604434"/>
              <a:gd name="connsiteX49" fmla="*/ 3017844 w 4533594"/>
              <a:gd name="connsiteY49" fmla="*/ 81928 h 604434"/>
              <a:gd name="connsiteX50" fmla="*/ 3004189 w 4533594"/>
              <a:gd name="connsiteY50" fmla="*/ 122891 h 604434"/>
              <a:gd name="connsiteX51" fmla="*/ 2976878 w 4533594"/>
              <a:gd name="connsiteY51" fmla="*/ 163855 h 604434"/>
              <a:gd name="connsiteX52" fmla="*/ 2990534 w 4533594"/>
              <a:gd name="connsiteY52" fmla="*/ 355019 h 604434"/>
              <a:gd name="connsiteX53" fmla="*/ 3031500 w 4533594"/>
              <a:gd name="connsiteY53" fmla="*/ 395982 h 604434"/>
              <a:gd name="connsiteX54" fmla="*/ 3058811 w 4533594"/>
              <a:gd name="connsiteY54" fmla="*/ 436946 h 604434"/>
              <a:gd name="connsiteX55" fmla="*/ 3099777 w 4533594"/>
              <a:gd name="connsiteY55" fmla="*/ 450601 h 604434"/>
              <a:gd name="connsiteX56" fmla="*/ 3249986 w 4533594"/>
              <a:gd name="connsiteY56" fmla="*/ 491564 h 604434"/>
              <a:gd name="connsiteX57" fmla="*/ 3427507 w 4533594"/>
              <a:gd name="connsiteY57" fmla="*/ 450601 h 604434"/>
              <a:gd name="connsiteX58" fmla="*/ 3495784 w 4533594"/>
              <a:gd name="connsiteY58" fmla="*/ 409637 h 604434"/>
              <a:gd name="connsiteX59" fmla="*/ 3605027 w 4533594"/>
              <a:gd name="connsiteY59" fmla="*/ 382328 h 604434"/>
              <a:gd name="connsiteX60" fmla="*/ 3700615 w 4533594"/>
              <a:gd name="connsiteY60" fmla="*/ 327710 h 604434"/>
              <a:gd name="connsiteX61" fmla="*/ 3782547 w 4533594"/>
              <a:gd name="connsiteY61" fmla="*/ 273091 h 604434"/>
              <a:gd name="connsiteX62" fmla="*/ 3905446 w 4533594"/>
              <a:gd name="connsiteY62" fmla="*/ 232128 h 604434"/>
              <a:gd name="connsiteX63" fmla="*/ 3946412 w 4533594"/>
              <a:gd name="connsiteY63" fmla="*/ 218473 h 604434"/>
              <a:gd name="connsiteX64" fmla="*/ 4069311 w 4533594"/>
              <a:gd name="connsiteY64" fmla="*/ 163855 h 604434"/>
              <a:gd name="connsiteX65" fmla="*/ 4192209 w 4533594"/>
              <a:gd name="connsiteY65" fmla="*/ 109237 h 604434"/>
              <a:gd name="connsiteX66" fmla="*/ 4328763 w 4533594"/>
              <a:gd name="connsiteY66" fmla="*/ 81928 h 604434"/>
              <a:gd name="connsiteX67" fmla="*/ 4246831 w 4533594"/>
              <a:gd name="connsiteY67" fmla="*/ 150200 h 604434"/>
              <a:gd name="connsiteX68" fmla="*/ 4164898 w 4533594"/>
              <a:gd name="connsiteY68" fmla="*/ 232128 h 604434"/>
              <a:gd name="connsiteX69" fmla="*/ 4151243 w 4533594"/>
              <a:gd name="connsiteY69" fmla="*/ 286746 h 604434"/>
              <a:gd name="connsiteX70" fmla="*/ 4178554 w 4533594"/>
              <a:gd name="connsiteY70" fmla="*/ 505219 h 604434"/>
              <a:gd name="connsiteX71" fmla="*/ 4274142 w 4533594"/>
              <a:gd name="connsiteY71" fmla="*/ 573492 h 604434"/>
              <a:gd name="connsiteX72" fmla="*/ 4328763 w 4533594"/>
              <a:gd name="connsiteY72" fmla="*/ 587146 h 604434"/>
              <a:gd name="connsiteX73" fmla="*/ 4369729 w 4533594"/>
              <a:gd name="connsiteY73" fmla="*/ 600801 h 604434"/>
              <a:gd name="connsiteX74" fmla="*/ 4533594 w 4533594"/>
              <a:gd name="connsiteY74" fmla="*/ 600801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533594" h="604434">
                <a:moveTo>
                  <a:pt x="0" y="395982"/>
                </a:moveTo>
                <a:cubicBezTo>
                  <a:pt x="17507" y="391606"/>
                  <a:pt x="75994" y="378470"/>
                  <a:pt x="95588" y="368673"/>
                </a:cubicBezTo>
                <a:cubicBezTo>
                  <a:pt x="110267" y="361334"/>
                  <a:pt x="122899" y="350467"/>
                  <a:pt x="136554" y="341364"/>
                </a:cubicBezTo>
                <a:cubicBezTo>
                  <a:pt x="186623" y="266265"/>
                  <a:pt x="136555" y="329984"/>
                  <a:pt x="204831" y="273091"/>
                </a:cubicBezTo>
                <a:cubicBezTo>
                  <a:pt x="270952" y="217994"/>
                  <a:pt x="217182" y="240490"/>
                  <a:pt x="300419" y="204819"/>
                </a:cubicBezTo>
                <a:cubicBezTo>
                  <a:pt x="339838" y="187926"/>
                  <a:pt x="365269" y="187373"/>
                  <a:pt x="409662" y="177509"/>
                </a:cubicBezTo>
                <a:cubicBezTo>
                  <a:pt x="427983" y="173438"/>
                  <a:pt x="446238" y="169011"/>
                  <a:pt x="464284" y="163855"/>
                </a:cubicBezTo>
                <a:cubicBezTo>
                  <a:pt x="478124" y="159901"/>
                  <a:pt x="492146" y="156156"/>
                  <a:pt x="505250" y="150200"/>
                </a:cubicBezTo>
                <a:cubicBezTo>
                  <a:pt x="542313" y="133354"/>
                  <a:pt x="574572" y="103565"/>
                  <a:pt x="614493" y="95582"/>
                </a:cubicBezTo>
                <a:lnTo>
                  <a:pt x="682770" y="81928"/>
                </a:lnTo>
                <a:cubicBezTo>
                  <a:pt x="705529" y="72825"/>
                  <a:pt x="726573" y="55978"/>
                  <a:pt x="751047" y="54618"/>
                </a:cubicBezTo>
                <a:cubicBezTo>
                  <a:pt x="1007832" y="40353"/>
                  <a:pt x="961426" y="51845"/>
                  <a:pt x="873946" y="95582"/>
                </a:cubicBezTo>
                <a:cubicBezTo>
                  <a:pt x="783378" y="216333"/>
                  <a:pt x="806409" y="161639"/>
                  <a:pt x="778358" y="245782"/>
                </a:cubicBezTo>
                <a:cubicBezTo>
                  <a:pt x="787462" y="300400"/>
                  <a:pt x="792238" y="355919"/>
                  <a:pt x="805669" y="409637"/>
                </a:cubicBezTo>
                <a:cubicBezTo>
                  <a:pt x="810606" y="429384"/>
                  <a:pt x="817342" y="451224"/>
                  <a:pt x="832980" y="464255"/>
                </a:cubicBezTo>
                <a:cubicBezTo>
                  <a:pt x="847398" y="476269"/>
                  <a:pt x="869198" y="474230"/>
                  <a:pt x="887601" y="477910"/>
                </a:cubicBezTo>
                <a:cubicBezTo>
                  <a:pt x="914751" y="483340"/>
                  <a:pt x="942223" y="487013"/>
                  <a:pt x="969534" y="491564"/>
                </a:cubicBezTo>
                <a:cubicBezTo>
                  <a:pt x="1037811" y="487013"/>
                  <a:pt x="1106867" y="489159"/>
                  <a:pt x="1174365" y="477910"/>
                </a:cubicBezTo>
                <a:cubicBezTo>
                  <a:pt x="1190553" y="475212"/>
                  <a:pt x="1200652" y="457940"/>
                  <a:pt x="1215331" y="450601"/>
                </a:cubicBezTo>
                <a:cubicBezTo>
                  <a:pt x="1228205" y="444164"/>
                  <a:pt x="1242642" y="441498"/>
                  <a:pt x="1256297" y="436946"/>
                </a:cubicBezTo>
                <a:cubicBezTo>
                  <a:pt x="1283608" y="409637"/>
                  <a:pt x="1306094" y="376442"/>
                  <a:pt x="1338230" y="355019"/>
                </a:cubicBezTo>
                <a:cubicBezTo>
                  <a:pt x="1351885" y="345916"/>
                  <a:pt x="1366588" y="338216"/>
                  <a:pt x="1379196" y="327710"/>
                </a:cubicBezTo>
                <a:cubicBezTo>
                  <a:pt x="1394032" y="315348"/>
                  <a:pt x="1405500" y="299313"/>
                  <a:pt x="1420162" y="286746"/>
                </a:cubicBezTo>
                <a:cubicBezTo>
                  <a:pt x="1437442" y="271935"/>
                  <a:pt x="1459663" y="262792"/>
                  <a:pt x="1474784" y="245782"/>
                </a:cubicBezTo>
                <a:cubicBezTo>
                  <a:pt x="1607201" y="96822"/>
                  <a:pt x="1442505" y="221785"/>
                  <a:pt x="1611338" y="109237"/>
                </a:cubicBezTo>
                <a:cubicBezTo>
                  <a:pt x="1624993" y="100134"/>
                  <a:pt x="1636735" y="87118"/>
                  <a:pt x="1652304" y="81928"/>
                </a:cubicBezTo>
                <a:cubicBezTo>
                  <a:pt x="1745938" y="50718"/>
                  <a:pt x="1629735" y="87569"/>
                  <a:pt x="1761547" y="54618"/>
                </a:cubicBezTo>
                <a:cubicBezTo>
                  <a:pt x="1775511" y="51127"/>
                  <a:pt x="1788673" y="44918"/>
                  <a:pt x="1802513" y="40964"/>
                </a:cubicBezTo>
                <a:cubicBezTo>
                  <a:pt x="1820559" y="35808"/>
                  <a:pt x="1838928" y="31861"/>
                  <a:pt x="1857135" y="27309"/>
                </a:cubicBezTo>
                <a:cubicBezTo>
                  <a:pt x="1911757" y="31861"/>
                  <a:pt x="1970109" y="20609"/>
                  <a:pt x="2021000" y="40964"/>
                </a:cubicBezTo>
                <a:cubicBezTo>
                  <a:pt x="2036237" y="47059"/>
                  <a:pt x="2001029" y="67250"/>
                  <a:pt x="1993689" y="81928"/>
                </a:cubicBezTo>
                <a:cubicBezTo>
                  <a:pt x="1937153" y="194993"/>
                  <a:pt x="2030994" y="46455"/>
                  <a:pt x="1952723" y="163855"/>
                </a:cubicBezTo>
                <a:cubicBezTo>
                  <a:pt x="1957275" y="204819"/>
                  <a:pt x="1956381" y="246761"/>
                  <a:pt x="1966378" y="286746"/>
                </a:cubicBezTo>
                <a:cubicBezTo>
                  <a:pt x="1970359" y="302667"/>
                  <a:pt x="1986349" y="313032"/>
                  <a:pt x="1993689" y="327710"/>
                </a:cubicBezTo>
                <a:cubicBezTo>
                  <a:pt x="2000126" y="340583"/>
                  <a:pt x="1999360" y="356698"/>
                  <a:pt x="2007344" y="368673"/>
                </a:cubicBezTo>
                <a:cubicBezTo>
                  <a:pt x="2028372" y="400213"/>
                  <a:pt x="2059049" y="416795"/>
                  <a:pt x="2089277" y="436946"/>
                </a:cubicBezTo>
                <a:cubicBezTo>
                  <a:pt x="2166658" y="432394"/>
                  <a:pt x="2245674" y="439756"/>
                  <a:pt x="2321419" y="423291"/>
                </a:cubicBezTo>
                <a:cubicBezTo>
                  <a:pt x="2353493" y="416319"/>
                  <a:pt x="2380141" y="391881"/>
                  <a:pt x="2403351" y="368673"/>
                </a:cubicBezTo>
                <a:lnTo>
                  <a:pt x="2485284" y="286746"/>
                </a:lnTo>
                <a:cubicBezTo>
                  <a:pt x="2511365" y="208506"/>
                  <a:pt x="2479157" y="279219"/>
                  <a:pt x="2553561" y="204819"/>
                </a:cubicBezTo>
                <a:cubicBezTo>
                  <a:pt x="2569654" y="188727"/>
                  <a:pt x="2578434" y="166292"/>
                  <a:pt x="2594527" y="150200"/>
                </a:cubicBezTo>
                <a:cubicBezTo>
                  <a:pt x="2616706" y="128022"/>
                  <a:pt x="2665125" y="109861"/>
                  <a:pt x="2690115" y="95582"/>
                </a:cubicBezTo>
                <a:cubicBezTo>
                  <a:pt x="2704364" y="87440"/>
                  <a:pt x="2716402" y="75612"/>
                  <a:pt x="2731081" y="68273"/>
                </a:cubicBezTo>
                <a:cubicBezTo>
                  <a:pt x="2743955" y="61836"/>
                  <a:pt x="2759173" y="61055"/>
                  <a:pt x="2772047" y="54618"/>
                </a:cubicBezTo>
                <a:cubicBezTo>
                  <a:pt x="2786726" y="47279"/>
                  <a:pt x="2797928" y="33773"/>
                  <a:pt x="2813013" y="27309"/>
                </a:cubicBezTo>
                <a:cubicBezTo>
                  <a:pt x="2829882" y="20080"/>
                  <a:pt x="2923767" y="2429"/>
                  <a:pt x="2935912" y="0"/>
                </a:cubicBezTo>
                <a:cubicBezTo>
                  <a:pt x="3022396" y="4552"/>
                  <a:pt x="3109521" y="2210"/>
                  <a:pt x="3195365" y="13655"/>
                </a:cubicBezTo>
                <a:cubicBezTo>
                  <a:pt x="3213968" y="16135"/>
                  <a:pt x="3159146" y="23629"/>
                  <a:pt x="3140743" y="27309"/>
                </a:cubicBezTo>
                <a:cubicBezTo>
                  <a:pt x="3113593" y="32739"/>
                  <a:pt x="3086122" y="36412"/>
                  <a:pt x="3058811" y="40964"/>
                </a:cubicBezTo>
                <a:cubicBezTo>
                  <a:pt x="3045155" y="54619"/>
                  <a:pt x="3028557" y="65860"/>
                  <a:pt x="3017844" y="81928"/>
                </a:cubicBezTo>
                <a:cubicBezTo>
                  <a:pt x="3009860" y="93903"/>
                  <a:pt x="3010626" y="110018"/>
                  <a:pt x="3004189" y="122891"/>
                </a:cubicBezTo>
                <a:cubicBezTo>
                  <a:pt x="2996849" y="137569"/>
                  <a:pt x="2985982" y="150200"/>
                  <a:pt x="2976878" y="163855"/>
                </a:cubicBezTo>
                <a:cubicBezTo>
                  <a:pt x="2981430" y="227576"/>
                  <a:pt x="2975901" y="292834"/>
                  <a:pt x="2990534" y="355019"/>
                </a:cubicBezTo>
                <a:cubicBezTo>
                  <a:pt x="2994957" y="373816"/>
                  <a:pt x="3019137" y="381147"/>
                  <a:pt x="3031500" y="395982"/>
                </a:cubicBezTo>
                <a:cubicBezTo>
                  <a:pt x="3042007" y="408589"/>
                  <a:pt x="3045996" y="426694"/>
                  <a:pt x="3058811" y="436946"/>
                </a:cubicBezTo>
                <a:cubicBezTo>
                  <a:pt x="3070051" y="445938"/>
                  <a:pt x="3085890" y="446814"/>
                  <a:pt x="3099777" y="450601"/>
                </a:cubicBezTo>
                <a:cubicBezTo>
                  <a:pt x="3269205" y="496806"/>
                  <a:pt x="3155686" y="460134"/>
                  <a:pt x="3249986" y="491564"/>
                </a:cubicBezTo>
                <a:cubicBezTo>
                  <a:pt x="3300722" y="484317"/>
                  <a:pt x="3380646" y="478716"/>
                  <a:pt x="3427507" y="450601"/>
                </a:cubicBezTo>
                <a:cubicBezTo>
                  <a:pt x="3450266" y="436946"/>
                  <a:pt x="3472045" y="421506"/>
                  <a:pt x="3495784" y="409637"/>
                </a:cubicBezTo>
                <a:cubicBezTo>
                  <a:pt x="3523780" y="395640"/>
                  <a:pt x="3579053" y="387522"/>
                  <a:pt x="3605027" y="382328"/>
                </a:cubicBezTo>
                <a:cubicBezTo>
                  <a:pt x="3746752" y="287850"/>
                  <a:pt x="3527345" y="431667"/>
                  <a:pt x="3700615" y="327710"/>
                </a:cubicBezTo>
                <a:cubicBezTo>
                  <a:pt x="3728761" y="310823"/>
                  <a:pt x="3751408" y="283470"/>
                  <a:pt x="3782547" y="273091"/>
                </a:cubicBezTo>
                <a:lnTo>
                  <a:pt x="3905446" y="232128"/>
                </a:lnTo>
                <a:cubicBezTo>
                  <a:pt x="3919101" y="227577"/>
                  <a:pt x="3934435" y="226457"/>
                  <a:pt x="3946412" y="218473"/>
                </a:cubicBezTo>
                <a:cubicBezTo>
                  <a:pt x="4011332" y="175196"/>
                  <a:pt x="3971809" y="196353"/>
                  <a:pt x="4069311" y="163855"/>
                </a:cubicBezTo>
                <a:cubicBezTo>
                  <a:pt x="4118349" y="131165"/>
                  <a:pt x="4122565" y="123165"/>
                  <a:pt x="4192209" y="109237"/>
                </a:cubicBezTo>
                <a:lnTo>
                  <a:pt x="4328763" y="81928"/>
                </a:lnTo>
                <a:cubicBezTo>
                  <a:pt x="4238221" y="142285"/>
                  <a:pt x="4338830" y="71349"/>
                  <a:pt x="4246831" y="150200"/>
                </a:cubicBezTo>
                <a:cubicBezTo>
                  <a:pt x="4167789" y="217946"/>
                  <a:pt x="4212976" y="160016"/>
                  <a:pt x="4164898" y="232128"/>
                </a:cubicBezTo>
                <a:cubicBezTo>
                  <a:pt x="4160346" y="250334"/>
                  <a:pt x="4150306" y="268003"/>
                  <a:pt x="4151243" y="286746"/>
                </a:cubicBezTo>
                <a:cubicBezTo>
                  <a:pt x="4154908" y="360046"/>
                  <a:pt x="4157464" y="434923"/>
                  <a:pt x="4178554" y="505219"/>
                </a:cubicBezTo>
                <a:cubicBezTo>
                  <a:pt x="4191914" y="549748"/>
                  <a:pt x="4237506" y="563025"/>
                  <a:pt x="4274142" y="573492"/>
                </a:cubicBezTo>
                <a:cubicBezTo>
                  <a:pt x="4292187" y="578647"/>
                  <a:pt x="4310718" y="581991"/>
                  <a:pt x="4328763" y="587146"/>
                </a:cubicBezTo>
                <a:cubicBezTo>
                  <a:pt x="4342603" y="591100"/>
                  <a:pt x="4355367" y="599844"/>
                  <a:pt x="4369729" y="600801"/>
                </a:cubicBezTo>
                <a:cubicBezTo>
                  <a:pt x="4424230" y="604434"/>
                  <a:pt x="4478972" y="600801"/>
                  <a:pt x="4533594" y="600801"/>
                </a:cubicBezTo>
              </a:path>
            </a:pathLst>
          </a:cu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4068" y="400353"/>
            <a:ext cx="1108839" cy="1102575"/>
          </a:xfrm>
          <a:prstGeom prst="rect">
            <a:avLst/>
          </a:prstGeom>
        </p:spPr>
      </p:pic>
      <p:pic>
        <p:nvPicPr>
          <p:cNvPr id="6" name="Picture 5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1331">
            <a:off x="7775176" y="436902"/>
            <a:ext cx="1108839" cy="1102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2095108"/>
            <a:ext cx="3888776" cy="77511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Displayed 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3497040"/>
            <a:ext cx="3888776" cy="77511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Displayed Here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4751920"/>
            <a:ext cx="3888776" cy="77511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Displayed Here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27221" y="6282910"/>
            <a:ext cx="245358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Topic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28795" y="6321890"/>
            <a:ext cx="242125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Region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36877" y="2185290"/>
            <a:ext cx="2442183" cy="81689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and Local Regulations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53371" y="3067704"/>
            <a:ext cx="2442183" cy="81689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53371" y="3958108"/>
            <a:ext cx="2442183" cy="62809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National Laws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6800" y="2388375"/>
            <a:ext cx="593045" cy="4818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31859C"/>
                </a:solidFill>
                <a:latin typeface="Edwardian Script ITC"/>
                <a:cs typeface="Edwardian Script ITC"/>
              </a:rPr>
              <a:t>State and Local Agreements</a:t>
            </a:r>
            <a:endParaRPr lang="en-US" sz="5400" dirty="0">
              <a:solidFill>
                <a:srgbClr val="31859C"/>
              </a:solidFill>
              <a:latin typeface="Edwardian Script ITC"/>
              <a:cs typeface="Edwardian Script IT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2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Background information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Examples of already implemented state and local agreements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How it can help </a:t>
            </a:r>
            <a:endParaRPr lang="en-US" sz="2400" dirty="0"/>
          </a:p>
        </p:txBody>
      </p:sp>
      <p:sp>
        <p:nvSpPr>
          <p:cNvPr id="4" name="Freeform 3"/>
          <p:cNvSpPr/>
          <p:nvPr/>
        </p:nvSpPr>
        <p:spPr>
          <a:xfrm>
            <a:off x="946272" y="5642501"/>
            <a:ext cx="6773081" cy="604434"/>
          </a:xfrm>
          <a:custGeom>
            <a:avLst/>
            <a:gdLst>
              <a:gd name="connsiteX0" fmla="*/ 0 w 4533594"/>
              <a:gd name="connsiteY0" fmla="*/ 395982 h 604434"/>
              <a:gd name="connsiteX1" fmla="*/ 95588 w 4533594"/>
              <a:gd name="connsiteY1" fmla="*/ 368673 h 604434"/>
              <a:gd name="connsiteX2" fmla="*/ 136554 w 4533594"/>
              <a:gd name="connsiteY2" fmla="*/ 341364 h 604434"/>
              <a:gd name="connsiteX3" fmla="*/ 204831 w 4533594"/>
              <a:gd name="connsiteY3" fmla="*/ 273091 h 604434"/>
              <a:gd name="connsiteX4" fmla="*/ 300419 w 4533594"/>
              <a:gd name="connsiteY4" fmla="*/ 204819 h 604434"/>
              <a:gd name="connsiteX5" fmla="*/ 409662 w 4533594"/>
              <a:gd name="connsiteY5" fmla="*/ 177509 h 604434"/>
              <a:gd name="connsiteX6" fmla="*/ 464284 w 4533594"/>
              <a:gd name="connsiteY6" fmla="*/ 163855 h 604434"/>
              <a:gd name="connsiteX7" fmla="*/ 505250 w 4533594"/>
              <a:gd name="connsiteY7" fmla="*/ 150200 h 604434"/>
              <a:gd name="connsiteX8" fmla="*/ 614493 w 4533594"/>
              <a:gd name="connsiteY8" fmla="*/ 95582 h 604434"/>
              <a:gd name="connsiteX9" fmla="*/ 682770 w 4533594"/>
              <a:gd name="connsiteY9" fmla="*/ 81928 h 604434"/>
              <a:gd name="connsiteX10" fmla="*/ 751047 w 4533594"/>
              <a:gd name="connsiteY10" fmla="*/ 54618 h 604434"/>
              <a:gd name="connsiteX11" fmla="*/ 873946 w 4533594"/>
              <a:gd name="connsiteY11" fmla="*/ 95582 h 604434"/>
              <a:gd name="connsiteX12" fmla="*/ 778358 w 4533594"/>
              <a:gd name="connsiteY12" fmla="*/ 245782 h 604434"/>
              <a:gd name="connsiteX13" fmla="*/ 805669 w 4533594"/>
              <a:gd name="connsiteY13" fmla="*/ 409637 h 604434"/>
              <a:gd name="connsiteX14" fmla="*/ 832980 w 4533594"/>
              <a:gd name="connsiteY14" fmla="*/ 464255 h 604434"/>
              <a:gd name="connsiteX15" fmla="*/ 887601 w 4533594"/>
              <a:gd name="connsiteY15" fmla="*/ 477910 h 604434"/>
              <a:gd name="connsiteX16" fmla="*/ 969534 w 4533594"/>
              <a:gd name="connsiteY16" fmla="*/ 491564 h 604434"/>
              <a:gd name="connsiteX17" fmla="*/ 1174365 w 4533594"/>
              <a:gd name="connsiteY17" fmla="*/ 477910 h 604434"/>
              <a:gd name="connsiteX18" fmla="*/ 1215331 w 4533594"/>
              <a:gd name="connsiteY18" fmla="*/ 450601 h 604434"/>
              <a:gd name="connsiteX19" fmla="*/ 1256297 w 4533594"/>
              <a:gd name="connsiteY19" fmla="*/ 436946 h 604434"/>
              <a:gd name="connsiteX20" fmla="*/ 1338230 w 4533594"/>
              <a:gd name="connsiteY20" fmla="*/ 355019 h 604434"/>
              <a:gd name="connsiteX21" fmla="*/ 1379196 w 4533594"/>
              <a:gd name="connsiteY21" fmla="*/ 327710 h 604434"/>
              <a:gd name="connsiteX22" fmla="*/ 1420162 w 4533594"/>
              <a:gd name="connsiteY22" fmla="*/ 286746 h 604434"/>
              <a:gd name="connsiteX23" fmla="*/ 1474784 w 4533594"/>
              <a:gd name="connsiteY23" fmla="*/ 245782 h 604434"/>
              <a:gd name="connsiteX24" fmla="*/ 1611338 w 4533594"/>
              <a:gd name="connsiteY24" fmla="*/ 109237 h 604434"/>
              <a:gd name="connsiteX25" fmla="*/ 1652304 w 4533594"/>
              <a:gd name="connsiteY25" fmla="*/ 81928 h 604434"/>
              <a:gd name="connsiteX26" fmla="*/ 1761547 w 4533594"/>
              <a:gd name="connsiteY26" fmla="*/ 54618 h 604434"/>
              <a:gd name="connsiteX27" fmla="*/ 1802513 w 4533594"/>
              <a:gd name="connsiteY27" fmla="*/ 40964 h 604434"/>
              <a:gd name="connsiteX28" fmla="*/ 1857135 w 4533594"/>
              <a:gd name="connsiteY28" fmla="*/ 27309 h 604434"/>
              <a:gd name="connsiteX29" fmla="*/ 2021000 w 4533594"/>
              <a:gd name="connsiteY29" fmla="*/ 40964 h 604434"/>
              <a:gd name="connsiteX30" fmla="*/ 1993689 w 4533594"/>
              <a:gd name="connsiteY30" fmla="*/ 81928 h 604434"/>
              <a:gd name="connsiteX31" fmla="*/ 1952723 w 4533594"/>
              <a:gd name="connsiteY31" fmla="*/ 163855 h 604434"/>
              <a:gd name="connsiteX32" fmla="*/ 1966378 w 4533594"/>
              <a:gd name="connsiteY32" fmla="*/ 286746 h 604434"/>
              <a:gd name="connsiteX33" fmla="*/ 1993689 w 4533594"/>
              <a:gd name="connsiteY33" fmla="*/ 327710 h 604434"/>
              <a:gd name="connsiteX34" fmla="*/ 2007344 w 4533594"/>
              <a:gd name="connsiteY34" fmla="*/ 368673 h 604434"/>
              <a:gd name="connsiteX35" fmla="*/ 2089277 w 4533594"/>
              <a:gd name="connsiteY35" fmla="*/ 436946 h 604434"/>
              <a:gd name="connsiteX36" fmla="*/ 2321419 w 4533594"/>
              <a:gd name="connsiteY36" fmla="*/ 423291 h 604434"/>
              <a:gd name="connsiteX37" fmla="*/ 2403351 w 4533594"/>
              <a:gd name="connsiteY37" fmla="*/ 368673 h 604434"/>
              <a:gd name="connsiteX38" fmla="*/ 2485284 w 4533594"/>
              <a:gd name="connsiteY38" fmla="*/ 286746 h 604434"/>
              <a:gd name="connsiteX39" fmla="*/ 2553561 w 4533594"/>
              <a:gd name="connsiteY39" fmla="*/ 204819 h 604434"/>
              <a:gd name="connsiteX40" fmla="*/ 2594527 w 4533594"/>
              <a:gd name="connsiteY40" fmla="*/ 150200 h 604434"/>
              <a:gd name="connsiteX41" fmla="*/ 2690115 w 4533594"/>
              <a:gd name="connsiteY41" fmla="*/ 95582 h 604434"/>
              <a:gd name="connsiteX42" fmla="*/ 2731081 w 4533594"/>
              <a:gd name="connsiteY42" fmla="*/ 68273 h 604434"/>
              <a:gd name="connsiteX43" fmla="*/ 2772047 w 4533594"/>
              <a:gd name="connsiteY43" fmla="*/ 54618 h 604434"/>
              <a:gd name="connsiteX44" fmla="*/ 2813013 w 4533594"/>
              <a:gd name="connsiteY44" fmla="*/ 27309 h 604434"/>
              <a:gd name="connsiteX45" fmla="*/ 2935912 w 4533594"/>
              <a:gd name="connsiteY45" fmla="*/ 0 h 604434"/>
              <a:gd name="connsiteX46" fmla="*/ 3195365 w 4533594"/>
              <a:gd name="connsiteY46" fmla="*/ 13655 h 604434"/>
              <a:gd name="connsiteX47" fmla="*/ 3140743 w 4533594"/>
              <a:gd name="connsiteY47" fmla="*/ 27309 h 604434"/>
              <a:gd name="connsiteX48" fmla="*/ 3058811 w 4533594"/>
              <a:gd name="connsiteY48" fmla="*/ 40964 h 604434"/>
              <a:gd name="connsiteX49" fmla="*/ 3017844 w 4533594"/>
              <a:gd name="connsiteY49" fmla="*/ 81928 h 604434"/>
              <a:gd name="connsiteX50" fmla="*/ 3004189 w 4533594"/>
              <a:gd name="connsiteY50" fmla="*/ 122891 h 604434"/>
              <a:gd name="connsiteX51" fmla="*/ 2976878 w 4533594"/>
              <a:gd name="connsiteY51" fmla="*/ 163855 h 604434"/>
              <a:gd name="connsiteX52" fmla="*/ 2990534 w 4533594"/>
              <a:gd name="connsiteY52" fmla="*/ 355019 h 604434"/>
              <a:gd name="connsiteX53" fmla="*/ 3031500 w 4533594"/>
              <a:gd name="connsiteY53" fmla="*/ 395982 h 604434"/>
              <a:gd name="connsiteX54" fmla="*/ 3058811 w 4533594"/>
              <a:gd name="connsiteY54" fmla="*/ 436946 h 604434"/>
              <a:gd name="connsiteX55" fmla="*/ 3099777 w 4533594"/>
              <a:gd name="connsiteY55" fmla="*/ 450601 h 604434"/>
              <a:gd name="connsiteX56" fmla="*/ 3249986 w 4533594"/>
              <a:gd name="connsiteY56" fmla="*/ 491564 h 604434"/>
              <a:gd name="connsiteX57" fmla="*/ 3427507 w 4533594"/>
              <a:gd name="connsiteY57" fmla="*/ 450601 h 604434"/>
              <a:gd name="connsiteX58" fmla="*/ 3495784 w 4533594"/>
              <a:gd name="connsiteY58" fmla="*/ 409637 h 604434"/>
              <a:gd name="connsiteX59" fmla="*/ 3605027 w 4533594"/>
              <a:gd name="connsiteY59" fmla="*/ 382328 h 604434"/>
              <a:gd name="connsiteX60" fmla="*/ 3700615 w 4533594"/>
              <a:gd name="connsiteY60" fmla="*/ 327710 h 604434"/>
              <a:gd name="connsiteX61" fmla="*/ 3782547 w 4533594"/>
              <a:gd name="connsiteY61" fmla="*/ 273091 h 604434"/>
              <a:gd name="connsiteX62" fmla="*/ 3905446 w 4533594"/>
              <a:gd name="connsiteY62" fmla="*/ 232128 h 604434"/>
              <a:gd name="connsiteX63" fmla="*/ 3946412 w 4533594"/>
              <a:gd name="connsiteY63" fmla="*/ 218473 h 604434"/>
              <a:gd name="connsiteX64" fmla="*/ 4069311 w 4533594"/>
              <a:gd name="connsiteY64" fmla="*/ 163855 h 604434"/>
              <a:gd name="connsiteX65" fmla="*/ 4192209 w 4533594"/>
              <a:gd name="connsiteY65" fmla="*/ 109237 h 604434"/>
              <a:gd name="connsiteX66" fmla="*/ 4328763 w 4533594"/>
              <a:gd name="connsiteY66" fmla="*/ 81928 h 604434"/>
              <a:gd name="connsiteX67" fmla="*/ 4246831 w 4533594"/>
              <a:gd name="connsiteY67" fmla="*/ 150200 h 604434"/>
              <a:gd name="connsiteX68" fmla="*/ 4164898 w 4533594"/>
              <a:gd name="connsiteY68" fmla="*/ 232128 h 604434"/>
              <a:gd name="connsiteX69" fmla="*/ 4151243 w 4533594"/>
              <a:gd name="connsiteY69" fmla="*/ 286746 h 604434"/>
              <a:gd name="connsiteX70" fmla="*/ 4178554 w 4533594"/>
              <a:gd name="connsiteY70" fmla="*/ 505219 h 604434"/>
              <a:gd name="connsiteX71" fmla="*/ 4274142 w 4533594"/>
              <a:gd name="connsiteY71" fmla="*/ 573492 h 604434"/>
              <a:gd name="connsiteX72" fmla="*/ 4328763 w 4533594"/>
              <a:gd name="connsiteY72" fmla="*/ 587146 h 604434"/>
              <a:gd name="connsiteX73" fmla="*/ 4369729 w 4533594"/>
              <a:gd name="connsiteY73" fmla="*/ 600801 h 604434"/>
              <a:gd name="connsiteX74" fmla="*/ 4533594 w 4533594"/>
              <a:gd name="connsiteY74" fmla="*/ 600801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533594" h="604434">
                <a:moveTo>
                  <a:pt x="0" y="395982"/>
                </a:moveTo>
                <a:cubicBezTo>
                  <a:pt x="17507" y="391606"/>
                  <a:pt x="75994" y="378470"/>
                  <a:pt x="95588" y="368673"/>
                </a:cubicBezTo>
                <a:cubicBezTo>
                  <a:pt x="110267" y="361334"/>
                  <a:pt x="122899" y="350467"/>
                  <a:pt x="136554" y="341364"/>
                </a:cubicBezTo>
                <a:cubicBezTo>
                  <a:pt x="186623" y="266265"/>
                  <a:pt x="136555" y="329984"/>
                  <a:pt x="204831" y="273091"/>
                </a:cubicBezTo>
                <a:cubicBezTo>
                  <a:pt x="270952" y="217994"/>
                  <a:pt x="217182" y="240490"/>
                  <a:pt x="300419" y="204819"/>
                </a:cubicBezTo>
                <a:cubicBezTo>
                  <a:pt x="339838" y="187926"/>
                  <a:pt x="365269" y="187373"/>
                  <a:pt x="409662" y="177509"/>
                </a:cubicBezTo>
                <a:cubicBezTo>
                  <a:pt x="427983" y="173438"/>
                  <a:pt x="446238" y="169011"/>
                  <a:pt x="464284" y="163855"/>
                </a:cubicBezTo>
                <a:cubicBezTo>
                  <a:pt x="478124" y="159901"/>
                  <a:pt x="492146" y="156156"/>
                  <a:pt x="505250" y="150200"/>
                </a:cubicBezTo>
                <a:cubicBezTo>
                  <a:pt x="542313" y="133354"/>
                  <a:pt x="574572" y="103565"/>
                  <a:pt x="614493" y="95582"/>
                </a:cubicBezTo>
                <a:lnTo>
                  <a:pt x="682770" y="81928"/>
                </a:lnTo>
                <a:cubicBezTo>
                  <a:pt x="705529" y="72825"/>
                  <a:pt x="726573" y="55978"/>
                  <a:pt x="751047" y="54618"/>
                </a:cubicBezTo>
                <a:cubicBezTo>
                  <a:pt x="1007832" y="40353"/>
                  <a:pt x="961426" y="51845"/>
                  <a:pt x="873946" y="95582"/>
                </a:cubicBezTo>
                <a:cubicBezTo>
                  <a:pt x="783378" y="216333"/>
                  <a:pt x="806409" y="161639"/>
                  <a:pt x="778358" y="245782"/>
                </a:cubicBezTo>
                <a:cubicBezTo>
                  <a:pt x="787462" y="300400"/>
                  <a:pt x="792238" y="355919"/>
                  <a:pt x="805669" y="409637"/>
                </a:cubicBezTo>
                <a:cubicBezTo>
                  <a:pt x="810606" y="429384"/>
                  <a:pt x="817342" y="451224"/>
                  <a:pt x="832980" y="464255"/>
                </a:cubicBezTo>
                <a:cubicBezTo>
                  <a:pt x="847398" y="476269"/>
                  <a:pt x="869198" y="474230"/>
                  <a:pt x="887601" y="477910"/>
                </a:cubicBezTo>
                <a:cubicBezTo>
                  <a:pt x="914751" y="483340"/>
                  <a:pt x="942223" y="487013"/>
                  <a:pt x="969534" y="491564"/>
                </a:cubicBezTo>
                <a:cubicBezTo>
                  <a:pt x="1037811" y="487013"/>
                  <a:pt x="1106867" y="489159"/>
                  <a:pt x="1174365" y="477910"/>
                </a:cubicBezTo>
                <a:cubicBezTo>
                  <a:pt x="1190553" y="475212"/>
                  <a:pt x="1200652" y="457940"/>
                  <a:pt x="1215331" y="450601"/>
                </a:cubicBezTo>
                <a:cubicBezTo>
                  <a:pt x="1228205" y="444164"/>
                  <a:pt x="1242642" y="441498"/>
                  <a:pt x="1256297" y="436946"/>
                </a:cubicBezTo>
                <a:cubicBezTo>
                  <a:pt x="1283608" y="409637"/>
                  <a:pt x="1306094" y="376442"/>
                  <a:pt x="1338230" y="355019"/>
                </a:cubicBezTo>
                <a:cubicBezTo>
                  <a:pt x="1351885" y="345916"/>
                  <a:pt x="1366588" y="338216"/>
                  <a:pt x="1379196" y="327710"/>
                </a:cubicBezTo>
                <a:cubicBezTo>
                  <a:pt x="1394032" y="315348"/>
                  <a:pt x="1405500" y="299313"/>
                  <a:pt x="1420162" y="286746"/>
                </a:cubicBezTo>
                <a:cubicBezTo>
                  <a:pt x="1437442" y="271935"/>
                  <a:pt x="1459663" y="262792"/>
                  <a:pt x="1474784" y="245782"/>
                </a:cubicBezTo>
                <a:cubicBezTo>
                  <a:pt x="1607201" y="96822"/>
                  <a:pt x="1442505" y="221785"/>
                  <a:pt x="1611338" y="109237"/>
                </a:cubicBezTo>
                <a:cubicBezTo>
                  <a:pt x="1624993" y="100134"/>
                  <a:pt x="1636735" y="87118"/>
                  <a:pt x="1652304" y="81928"/>
                </a:cubicBezTo>
                <a:cubicBezTo>
                  <a:pt x="1745938" y="50718"/>
                  <a:pt x="1629735" y="87569"/>
                  <a:pt x="1761547" y="54618"/>
                </a:cubicBezTo>
                <a:cubicBezTo>
                  <a:pt x="1775511" y="51127"/>
                  <a:pt x="1788673" y="44918"/>
                  <a:pt x="1802513" y="40964"/>
                </a:cubicBezTo>
                <a:cubicBezTo>
                  <a:pt x="1820559" y="35808"/>
                  <a:pt x="1838928" y="31861"/>
                  <a:pt x="1857135" y="27309"/>
                </a:cubicBezTo>
                <a:cubicBezTo>
                  <a:pt x="1911757" y="31861"/>
                  <a:pt x="1970109" y="20609"/>
                  <a:pt x="2021000" y="40964"/>
                </a:cubicBezTo>
                <a:cubicBezTo>
                  <a:pt x="2036237" y="47059"/>
                  <a:pt x="2001029" y="67250"/>
                  <a:pt x="1993689" y="81928"/>
                </a:cubicBezTo>
                <a:cubicBezTo>
                  <a:pt x="1937153" y="194993"/>
                  <a:pt x="2030994" y="46455"/>
                  <a:pt x="1952723" y="163855"/>
                </a:cubicBezTo>
                <a:cubicBezTo>
                  <a:pt x="1957275" y="204819"/>
                  <a:pt x="1956381" y="246761"/>
                  <a:pt x="1966378" y="286746"/>
                </a:cubicBezTo>
                <a:cubicBezTo>
                  <a:pt x="1970359" y="302667"/>
                  <a:pt x="1986349" y="313032"/>
                  <a:pt x="1993689" y="327710"/>
                </a:cubicBezTo>
                <a:cubicBezTo>
                  <a:pt x="2000126" y="340583"/>
                  <a:pt x="1999360" y="356698"/>
                  <a:pt x="2007344" y="368673"/>
                </a:cubicBezTo>
                <a:cubicBezTo>
                  <a:pt x="2028372" y="400213"/>
                  <a:pt x="2059049" y="416795"/>
                  <a:pt x="2089277" y="436946"/>
                </a:cubicBezTo>
                <a:cubicBezTo>
                  <a:pt x="2166658" y="432394"/>
                  <a:pt x="2245674" y="439756"/>
                  <a:pt x="2321419" y="423291"/>
                </a:cubicBezTo>
                <a:cubicBezTo>
                  <a:pt x="2353493" y="416319"/>
                  <a:pt x="2380141" y="391881"/>
                  <a:pt x="2403351" y="368673"/>
                </a:cubicBezTo>
                <a:lnTo>
                  <a:pt x="2485284" y="286746"/>
                </a:lnTo>
                <a:cubicBezTo>
                  <a:pt x="2511365" y="208506"/>
                  <a:pt x="2479157" y="279219"/>
                  <a:pt x="2553561" y="204819"/>
                </a:cubicBezTo>
                <a:cubicBezTo>
                  <a:pt x="2569654" y="188727"/>
                  <a:pt x="2578434" y="166292"/>
                  <a:pt x="2594527" y="150200"/>
                </a:cubicBezTo>
                <a:cubicBezTo>
                  <a:pt x="2616706" y="128022"/>
                  <a:pt x="2665125" y="109861"/>
                  <a:pt x="2690115" y="95582"/>
                </a:cubicBezTo>
                <a:cubicBezTo>
                  <a:pt x="2704364" y="87440"/>
                  <a:pt x="2716402" y="75612"/>
                  <a:pt x="2731081" y="68273"/>
                </a:cubicBezTo>
                <a:cubicBezTo>
                  <a:pt x="2743955" y="61836"/>
                  <a:pt x="2759173" y="61055"/>
                  <a:pt x="2772047" y="54618"/>
                </a:cubicBezTo>
                <a:cubicBezTo>
                  <a:pt x="2786726" y="47279"/>
                  <a:pt x="2797928" y="33773"/>
                  <a:pt x="2813013" y="27309"/>
                </a:cubicBezTo>
                <a:cubicBezTo>
                  <a:pt x="2829882" y="20080"/>
                  <a:pt x="2923767" y="2429"/>
                  <a:pt x="2935912" y="0"/>
                </a:cubicBezTo>
                <a:cubicBezTo>
                  <a:pt x="3022396" y="4552"/>
                  <a:pt x="3109521" y="2210"/>
                  <a:pt x="3195365" y="13655"/>
                </a:cubicBezTo>
                <a:cubicBezTo>
                  <a:pt x="3213968" y="16135"/>
                  <a:pt x="3159146" y="23629"/>
                  <a:pt x="3140743" y="27309"/>
                </a:cubicBezTo>
                <a:cubicBezTo>
                  <a:pt x="3113593" y="32739"/>
                  <a:pt x="3086122" y="36412"/>
                  <a:pt x="3058811" y="40964"/>
                </a:cubicBezTo>
                <a:cubicBezTo>
                  <a:pt x="3045155" y="54619"/>
                  <a:pt x="3028557" y="65860"/>
                  <a:pt x="3017844" y="81928"/>
                </a:cubicBezTo>
                <a:cubicBezTo>
                  <a:pt x="3009860" y="93903"/>
                  <a:pt x="3010626" y="110018"/>
                  <a:pt x="3004189" y="122891"/>
                </a:cubicBezTo>
                <a:cubicBezTo>
                  <a:pt x="2996849" y="137569"/>
                  <a:pt x="2985982" y="150200"/>
                  <a:pt x="2976878" y="163855"/>
                </a:cubicBezTo>
                <a:cubicBezTo>
                  <a:pt x="2981430" y="227576"/>
                  <a:pt x="2975901" y="292834"/>
                  <a:pt x="2990534" y="355019"/>
                </a:cubicBezTo>
                <a:cubicBezTo>
                  <a:pt x="2994957" y="373816"/>
                  <a:pt x="3019137" y="381147"/>
                  <a:pt x="3031500" y="395982"/>
                </a:cubicBezTo>
                <a:cubicBezTo>
                  <a:pt x="3042007" y="408589"/>
                  <a:pt x="3045996" y="426694"/>
                  <a:pt x="3058811" y="436946"/>
                </a:cubicBezTo>
                <a:cubicBezTo>
                  <a:pt x="3070051" y="445938"/>
                  <a:pt x="3085890" y="446814"/>
                  <a:pt x="3099777" y="450601"/>
                </a:cubicBezTo>
                <a:cubicBezTo>
                  <a:pt x="3269205" y="496806"/>
                  <a:pt x="3155686" y="460134"/>
                  <a:pt x="3249986" y="491564"/>
                </a:cubicBezTo>
                <a:cubicBezTo>
                  <a:pt x="3300722" y="484317"/>
                  <a:pt x="3380646" y="478716"/>
                  <a:pt x="3427507" y="450601"/>
                </a:cubicBezTo>
                <a:cubicBezTo>
                  <a:pt x="3450266" y="436946"/>
                  <a:pt x="3472045" y="421506"/>
                  <a:pt x="3495784" y="409637"/>
                </a:cubicBezTo>
                <a:cubicBezTo>
                  <a:pt x="3523780" y="395640"/>
                  <a:pt x="3579053" y="387522"/>
                  <a:pt x="3605027" y="382328"/>
                </a:cubicBezTo>
                <a:cubicBezTo>
                  <a:pt x="3746752" y="287850"/>
                  <a:pt x="3527345" y="431667"/>
                  <a:pt x="3700615" y="327710"/>
                </a:cubicBezTo>
                <a:cubicBezTo>
                  <a:pt x="3728761" y="310823"/>
                  <a:pt x="3751408" y="283470"/>
                  <a:pt x="3782547" y="273091"/>
                </a:cubicBezTo>
                <a:lnTo>
                  <a:pt x="3905446" y="232128"/>
                </a:lnTo>
                <a:cubicBezTo>
                  <a:pt x="3919101" y="227577"/>
                  <a:pt x="3934435" y="226457"/>
                  <a:pt x="3946412" y="218473"/>
                </a:cubicBezTo>
                <a:cubicBezTo>
                  <a:pt x="4011332" y="175196"/>
                  <a:pt x="3971809" y="196353"/>
                  <a:pt x="4069311" y="163855"/>
                </a:cubicBezTo>
                <a:cubicBezTo>
                  <a:pt x="4118349" y="131165"/>
                  <a:pt x="4122565" y="123165"/>
                  <a:pt x="4192209" y="109237"/>
                </a:cubicBezTo>
                <a:lnTo>
                  <a:pt x="4328763" y="81928"/>
                </a:lnTo>
                <a:cubicBezTo>
                  <a:pt x="4238221" y="142285"/>
                  <a:pt x="4338830" y="71349"/>
                  <a:pt x="4246831" y="150200"/>
                </a:cubicBezTo>
                <a:cubicBezTo>
                  <a:pt x="4167789" y="217946"/>
                  <a:pt x="4212976" y="160016"/>
                  <a:pt x="4164898" y="232128"/>
                </a:cubicBezTo>
                <a:cubicBezTo>
                  <a:pt x="4160346" y="250334"/>
                  <a:pt x="4150306" y="268003"/>
                  <a:pt x="4151243" y="286746"/>
                </a:cubicBezTo>
                <a:cubicBezTo>
                  <a:pt x="4154908" y="360046"/>
                  <a:pt x="4157464" y="434923"/>
                  <a:pt x="4178554" y="505219"/>
                </a:cubicBezTo>
                <a:cubicBezTo>
                  <a:pt x="4191914" y="549748"/>
                  <a:pt x="4237506" y="563025"/>
                  <a:pt x="4274142" y="573492"/>
                </a:cubicBezTo>
                <a:cubicBezTo>
                  <a:pt x="4292187" y="578647"/>
                  <a:pt x="4310718" y="581991"/>
                  <a:pt x="4328763" y="587146"/>
                </a:cubicBezTo>
                <a:cubicBezTo>
                  <a:pt x="4342603" y="591100"/>
                  <a:pt x="4355367" y="599844"/>
                  <a:pt x="4369729" y="600801"/>
                </a:cubicBezTo>
                <a:cubicBezTo>
                  <a:pt x="4424230" y="604434"/>
                  <a:pt x="4478972" y="600801"/>
                  <a:pt x="4533594" y="600801"/>
                </a:cubicBezTo>
              </a:path>
            </a:pathLst>
          </a:cu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4068" y="383858"/>
            <a:ext cx="1108839" cy="1102575"/>
          </a:xfrm>
          <a:prstGeom prst="rect">
            <a:avLst/>
          </a:prstGeom>
        </p:spPr>
      </p:pic>
      <p:pic>
        <p:nvPicPr>
          <p:cNvPr id="6" name="Picture 5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1331">
            <a:off x="7775176" y="436902"/>
            <a:ext cx="1108839" cy="1102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9750" y="2095108"/>
            <a:ext cx="3888776" cy="77511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Displayed 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9750" y="3464053"/>
            <a:ext cx="3888776" cy="77511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Displayed Here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750" y="4717710"/>
            <a:ext cx="3888776" cy="77511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Displayed Here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27221" y="6282910"/>
            <a:ext cx="245358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Topic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28795" y="6272405"/>
            <a:ext cx="242125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Region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53371" y="4849670"/>
            <a:ext cx="2442183" cy="81689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53371" y="4123058"/>
            <a:ext cx="2442183" cy="62809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National Laws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53371" y="3428983"/>
            <a:ext cx="2442183" cy="62809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International Agreements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99031" y="5642501"/>
            <a:ext cx="593045" cy="4818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31859C"/>
                </a:solidFill>
                <a:latin typeface="Edwardian Script ITC"/>
                <a:cs typeface="Edwardian Script ITC"/>
              </a:rPr>
              <a:t>Education</a:t>
            </a:r>
            <a:endParaRPr lang="en-US" sz="6000" dirty="0">
              <a:solidFill>
                <a:srgbClr val="31859C"/>
              </a:solidFill>
              <a:latin typeface="Edwardian Script ITC"/>
              <a:cs typeface="Edwardian Script IT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Impacts of Education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Already implemented educational programs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How it can help  </a:t>
            </a:r>
          </a:p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259663" y="5658996"/>
            <a:ext cx="6773081" cy="604434"/>
          </a:xfrm>
          <a:custGeom>
            <a:avLst/>
            <a:gdLst>
              <a:gd name="connsiteX0" fmla="*/ 0 w 4533594"/>
              <a:gd name="connsiteY0" fmla="*/ 395982 h 604434"/>
              <a:gd name="connsiteX1" fmla="*/ 95588 w 4533594"/>
              <a:gd name="connsiteY1" fmla="*/ 368673 h 604434"/>
              <a:gd name="connsiteX2" fmla="*/ 136554 w 4533594"/>
              <a:gd name="connsiteY2" fmla="*/ 341364 h 604434"/>
              <a:gd name="connsiteX3" fmla="*/ 204831 w 4533594"/>
              <a:gd name="connsiteY3" fmla="*/ 273091 h 604434"/>
              <a:gd name="connsiteX4" fmla="*/ 300419 w 4533594"/>
              <a:gd name="connsiteY4" fmla="*/ 204819 h 604434"/>
              <a:gd name="connsiteX5" fmla="*/ 409662 w 4533594"/>
              <a:gd name="connsiteY5" fmla="*/ 177509 h 604434"/>
              <a:gd name="connsiteX6" fmla="*/ 464284 w 4533594"/>
              <a:gd name="connsiteY6" fmla="*/ 163855 h 604434"/>
              <a:gd name="connsiteX7" fmla="*/ 505250 w 4533594"/>
              <a:gd name="connsiteY7" fmla="*/ 150200 h 604434"/>
              <a:gd name="connsiteX8" fmla="*/ 614493 w 4533594"/>
              <a:gd name="connsiteY8" fmla="*/ 95582 h 604434"/>
              <a:gd name="connsiteX9" fmla="*/ 682770 w 4533594"/>
              <a:gd name="connsiteY9" fmla="*/ 81928 h 604434"/>
              <a:gd name="connsiteX10" fmla="*/ 751047 w 4533594"/>
              <a:gd name="connsiteY10" fmla="*/ 54618 h 604434"/>
              <a:gd name="connsiteX11" fmla="*/ 873946 w 4533594"/>
              <a:gd name="connsiteY11" fmla="*/ 95582 h 604434"/>
              <a:gd name="connsiteX12" fmla="*/ 778358 w 4533594"/>
              <a:gd name="connsiteY12" fmla="*/ 245782 h 604434"/>
              <a:gd name="connsiteX13" fmla="*/ 805669 w 4533594"/>
              <a:gd name="connsiteY13" fmla="*/ 409637 h 604434"/>
              <a:gd name="connsiteX14" fmla="*/ 832980 w 4533594"/>
              <a:gd name="connsiteY14" fmla="*/ 464255 h 604434"/>
              <a:gd name="connsiteX15" fmla="*/ 887601 w 4533594"/>
              <a:gd name="connsiteY15" fmla="*/ 477910 h 604434"/>
              <a:gd name="connsiteX16" fmla="*/ 969534 w 4533594"/>
              <a:gd name="connsiteY16" fmla="*/ 491564 h 604434"/>
              <a:gd name="connsiteX17" fmla="*/ 1174365 w 4533594"/>
              <a:gd name="connsiteY17" fmla="*/ 477910 h 604434"/>
              <a:gd name="connsiteX18" fmla="*/ 1215331 w 4533594"/>
              <a:gd name="connsiteY18" fmla="*/ 450601 h 604434"/>
              <a:gd name="connsiteX19" fmla="*/ 1256297 w 4533594"/>
              <a:gd name="connsiteY19" fmla="*/ 436946 h 604434"/>
              <a:gd name="connsiteX20" fmla="*/ 1338230 w 4533594"/>
              <a:gd name="connsiteY20" fmla="*/ 355019 h 604434"/>
              <a:gd name="connsiteX21" fmla="*/ 1379196 w 4533594"/>
              <a:gd name="connsiteY21" fmla="*/ 327710 h 604434"/>
              <a:gd name="connsiteX22" fmla="*/ 1420162 w 4533594"/>
              <a:gd name="connsiteY22" fmla="*/ 286746 h 604434"/>
              <a:gd name="connsiteX23" fmla="*/ 1474784 w 4533594"/>
              <a:gd name="connsiteY23" fmla="*/ 245782 h 604434"/>
              <a:gd name="connsiteX24" fmla="*/ 1611338 w 4533594"/>
              <a:gd name="connsiteY24" fmla="*/ 109237 h 604434"/>
              <a:gd name="connsiteX25" fmla="*/ 1652304 w 4533594"/>
              <a:gd name="connsiteY25" fmla="*/ 81928 h 604434"/>
              <a:gd name="connsiteX26" fmla="*/ 1761547 w 4533594"/>
              <a:gd name="connsiteY26" fmla="*/ 54618 h 604434"/>
              <a:gd name="connsiteX27" fmla="*/ 1802513 w 4533594"/>
              <a:gd name="connsiteY27" fmla="*/ 40964 h 604434"/>
              <a:gd name="connsiteX28" fmla="*/ 1857135 w 4533594"/>
              <a:gd name="connsiteY28" fmla="*/ 27309 h 604434"/>
              <a:gd name="connsiteX29" fmla="*/ 2021000 w 4533594"/>
              <a:gd name="connsiteY29" fmla="*/ 40964 h 604434"/>
              <a:gd name="connsiteX30" fmla="*/ 1993689 w 4533594"/>
              <a:gd name="connsiteY30" fmla="*/ 81928 h 604434"/>
              <a:gd name="connsiteX31" fmla="*/ 1952723 w 4533594"/>
              <a:gd name="connsiteY31" fmla="*/ 163855 h 604434"/>
              <a:gd name="connsiteX32" fmla="*/ 1966378 w 4533594"/>
              <a:gd name="connsiteY32" fmla="*/ 286746 h 604434"/>
              <a:gd name="connsiteX33" fmla="*/ 1993689 w 4533594"/>
              <a:gd name="connsiteY33" fmla="*/ 327710 h 604434"/>
              <a:gd name="connsiteX34" fmla="*/ 2007344 w 4533594"/>
              <a:gd name="connsiteY34" fmla="*/ 368673 h 604434"/>
              <a:gd name="connsiteX35" fmla="*/ 2089277 w 4533594"/>
              <a:gd name="connsiteY35" fmla="*/ 436946 h 604434"/>
              <a:gd name="connsiteX36" fmla="*/ 2321419 w 4533594"/>
              <a:gd name="connsiteY36" fmla="*/ 423291 h 604434"/>
              <a:gd name="connsiteX37" fmla="*/ 2403351 w 4533594"/>
              <a:gd name="connsiteY37" fmla="*/ 368673 h 604434"/>
              <a:gd name="connsiteX38" fmla="*/ 2485284 w 4533594"/>
              <a:gd name="connsiteY38" fmla="*/ 286746 h 604434"/>
              <a:gd name="connsiteX39" fmla="*/ 2553561 w 4533594"/>
              <a:gd name="connsiteY39" fmla="*/ 204819 h 604434"/>
              <a:gd name="connsiteX40" fmla="*/ 2594527 w 4533594"/>
              <a:gd name="connsiteY40" fmla="*/ 150200 h 604434"/>
              <a:gd name="connsiteX41" fmla="*/ 2690115 w 4533594"/>
              <a:gd name="connsiteY41" fmla="*/ 95582 h 604434"/>
              <a:gd name="connsiteX42" fmla="*/ 2731081 w 4533594"/>
              <a:gd name="connsiteY42" fmla="*/ 68273 h 604434"/>
              <a:gd name="connsiteX43" fmla="*/ 2772047 w 4533594"/>
              <a:gd name="connsiteY43" fmla="*/ 54618 h 604434"/>
              <a:gd name="connsiteX44" fmla="*/ 2813013 w 4533594"/>
              <a:gd name="connsiteY44" fmla="*/ 27309 h 604434"/>
              <a:gd name="connsiteX45" fmla="*/ 2935912 w 4533594"/>
              <a:gd name="connsiteY45" fmla="*/ 0 h 604434"/>
              <a:gd name="connsiteX46" fmla="*/ 3195365 w 4533594"/>
              <a:gd name="connsiteY46" fmla="*/ 13655 h 604434"/>
              <a:gd name="connsiteX47" fmla="*/ 3140743 w 4533594"/>
              <a:gd name="connsiteY47" fmla="*/ 27309 h 604434"/>
              <a:gd name="connsiteX48" fmla="*/ 3058811 w 4533594"/>
              <a:gd name="connsiteY48" fmla="*/ 40964 h 604434"/>
              <a:gd name="connsiteX49" fmla="*/ 3017844 w 4533594"/>
              <a:gd name="connsiteY49" fmla="*/ 81928 h 604434"/>
              <a:gd name="connsiteX50" fmla="*/ 3004189 w 4533594"/>
              <a:gd name="connsiteY50" fmla="*/ 122891 h 604434"/>
              <a:gd name="connsiteX51" fmla="*/ 2976878 w 4533594"/>
              <a:gd name="connsiteY51" fmla="*/ 163855 h 604434"/>
              <a:gd name="connsiteX52" fmla="*/ 2990534 w 4533594"/>
              <a:gd name="connsiteY52" fmla="*/ 355019 h 604434"/>
              <a:gd name="connsiteX53" fmla="*/ 3031500 w 4533594"/>
              <a:gd name="connsiteY53" fmla="*/ 395982 h 604434"/>
              <a:gd name="connsiteX54" fmla="*/ 3058811 w 4533594"/>
              <a:gd name="connsiteY54" fmla="*/ 436946 h 604434"/>
              <a:gd name="connsiteX55" fmla="*/ 3099777 w 4533594"/>
              <a:gd name="connsiteY55" fmla="*/ 450601 h 604434"/>
              <a:gd name="connsiteX56" fmla="*/ 3249986 w 4533594"/>
              <a:gd name="connsiteY56" fmla="*/ 491564 h 604434"/>
              <a:gd name="connsiteX57" fmla="*/ 3427507 w 4533594"/>
              <a:gd name="connsiteY57" fmla="*/ 450601 h 604434"/>
              <a:gd name="connsiteX58" fmla="*/ 3495784 w 4533594"/>
              <a:gd name="connsiteY58" fmla="*/ 409637 h 604434"/>
              <a:gd name="connsiteX59" fmla="*/ 3605027 w 4533594"/>
              <a:gd name="connsiteY59" fmla="*/ 382328 h 604434"/>
              <a:gd name="connsiteX60" fmla="*/ 3700615 w 4533594"/>
              <a:gd name="connsiteY60" fmla="*/ 327710 h 604434"/>
              <a:gd name="connsiteX61" fmla="*/ 3782547 w 4533594"/>
              <a:gd name="connsiteY61" fmla="*/ 273091 h 604434"/>
              <a:gd name="connsiteX62" fmla="*/ 3905446 w 4533594"/>
              <a:gd name="connsiteY62" fmla="*/ 232128 h 604434"/>
              <a:gd name="connsiteX63" fmla="*/ 3946412 w 4533594"/>
              <a:gd name="connsiteY63" fmla="*/ 218473 h 604434"/>
              <a:gd name="connsiteX64" fmla="*/ 4069311 w 4533594"/>
              <a:gd name="connsiteY64" fmla="*/ 163855 h 604434"/>
              <a:gd name="connsiteX65" fmla="*/ 4192209 w 4533594"/>
              <a:gd name="connsiteY65" fmla="*/ 109237 h 604434"/>
              <a:gd name="connsiteX66" fmla="*/ 4328763 w 4533594"/>
              <a:gd name="connsiteY66" fmla="*/ 81928 h 604434"/>
              <a:gd name="connsiteX67" fmla="*/ 4246831 w 4533594"/>
              <a:gd name="connsiteY67" fmla="*/ 150200 h 604434"/>
              <a:gd name="connsiteX68" fmla="*/ 4164898 w 4533594"/>
              <a:gd name="connsiteY68" fmla="*/ 232128 h 604434"/>
              <a:gd name="connsiteX69" fmla="*/ 4151243 w 4533594"/>
              <a:gd name="connsiteY69" fmla="*/ 286746 h 604434"/>
              <a:gd name="connsiteX70" fmla="*/ 4178554 w 4533594"/>
              <a:gd name="connsiteY70" fmla="*/ 505219 h 604434"/>
              <a:gd name="connsiteX71" fmla="*/ 4274142 w 4533594"/>
              <a:gd name="connsiteY71" fmla="*/ 573492 h 604434"/>
              <a:gd name="connsiteX72" fmla="*/ 4328763 w 4533594"/>
              <a:gd name="connsiteY72" fmla="*/ 587146 h 604434"/>
              <a:gd name="connsiteX73" fmla="*/ 4369729 w 4533594"/>
              <a:gd name="connsiteY73" fmla="*/ 600801 h 604434"/>
              <a:gd name="connsiteX74" fmla="*/ 4533594 w 4533594"/>
              <a:gd name="connsiteY74" fmla="*/ 600801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533594" h="604434">
                <a:moveTo>
                  <a:pt x="0" y="395982"/>
                </a:moveTo>
                <a:cubicBezTo>
                  <a:pt x="17507" y="391606"/>
                  <a:pt x="75994" y="378470"/>
                  <a:pt x="95588" y="368673"/>
                </a:cubicBezTo>
                <a:cubicBezTo>
                  <a:pt x="110267" y="361334"/>
                  <a:pt x="122899" y="350467"/>
                  <a:pt x="136554" y="341364"/>
                </a:cubicBezTo>
                <a:cubicBezTo>
                  <a:pt x="186623" y="266265"/>
                  <a:pt x="136555" y="329984"/>
                  <a:pt x="204831" y="273091"/>
                </a:cubicBezTo>
                <a:cubicBezTo>
                  <a:pt x="270952" y="217994"/>
                  <a:pt x="217182" y="240490"/>
                  <a:pt x="300419" y="204819"/>
                </a:cubicBezTo>
                <a:cubicBezTo>
                  <a:pt x="339838" y="187926"/>
                  <a:pt x="365269" y="187373"/>
                  <a:pt x="409662" y="177509"/>
                </a:cubicBezTo>
                <a:cubicBezTo>
                  <a:pt x="427983" y="173438"/>
                  <a:pt x="446238" y="169011"/>
                  <a:pt x="464284" y="163855"/>
                </a:cubicBezTo>
                <a:cubicBezTo>
                  <a:pt x="478124" y="159901"/>
                  <a:pt x="492146" y="156156"/>
                  <a:pt x="505250" y="150200"/>
                </a:cubicBezTo>
                <a:cubicBezTo>
                  <a:pt x="542313" y="133354"/>
                  <a:pt x="574572" y="103565"/>
                  <a:pt x="614493" y="95582"/>
                </a:cubicBezTo>
                <a:lnTo>
                  <a:pt x="682770" y="81928"/>
                </a:lnTo>
                <a:cubicBezTo>
                  <a:pt x="705529" y="72825"/>
                  <a:pt x="726573" y="55978"/>
                  <a:pt x="751047" y="54618"/>
                </a:cubicBezTo>
                <a:cubicBezTo>
                  <a:pt x="1007832" y="40353"/>
                  <a:pt x="961426" y="51845"/>
                  <a:pt x="873946" y="95582"/>
                </a:cubicBezTo>
                <a:cubicBezTo>
                  <a:pt x="783378" y="216333"/>
                  <a:pt x="806409" y="161639"/>
                  <a:pt x="778358" y="245782"/>
                </a:cubicBezTo>
                <a:cubicBezTo>
                  <a:pt x="787462" y="300400"/>
                  <a:pt x="792238" y="355919"/>
                  <a:pt x="805669" y="409637"/>
                </a:cubicBezTo>
                <a:cubicBezTo>
                  <a:pt x="810606" y="429384"/>
                  <a:pt x="817342" y="451224"/>
                  <a:pt x="832980" y="464255"/>
                </a:cubicBezTo>
                <a:cubicBezTo>
                  <a:pt x="847398" y="476269"/>
                  <a:pt x="869198" y="474230"/>
                  <a:pt x="887601" y="477910"/>
                </a:cubicBezTo>
                <a:cubicBezTo>
                  <a:pt x="914751" y="483340"/>
                  <a:pt x="942223" y="487013"/>
                  <a:pt x="969534" y="491564"/>
                </a:cubicBezTo>
                <a:cubicBezTo>
                  <a:pt x="1037811" y="487013"/>
                  <a:pt x="1106867" y="489159"/>
                  <a:pt x="1174365" y="477910"/>
                </a:cubicBezTo>
                <a:cubicBezTo>
                  <a:pt x="1190553" y="475212"/>
                  <a:pt x="1200652" y="457940"/>
                  <a:pt x="1215331" y="450601"/>
                </a:cubicBezTo>
                <a:cubicBezTo>
                  <a:pt x="1228205" y="444164"/>
                  <a:pt x="1242642" y="441498"/>
                  <a:pt x="1256297" y="436946"/>
                </a:cubicBezTo>
                <a:cubicBezTo>
                  <a:pt x="1283608" y="409637"/>
                  <a:pt x="1306094" y="376442"/>
                  <a:pt x="1338230" y="355019"/>
                </a:cubicBezTo>
                <a:cubicBezTo>
                  <a:pt x="1351885" y="345916"/>
                  <a:pt x="1366588" y="338216"/>
                  <a:pt x="1379196" y="327710"/>
                </a:cubicBezTo>
                <a:cubicBezTo>
                  <a:pt x="1394032" y="315348"/>
                  <a:pt x="1405500" y="299313"/>
                  <a:pt x="1420162" y="286746"/>
                </a:cubicBezTo>
                <a:cubicBezTo>
                  <a:pt x="1437442" y="271935"/>
                  <a:pt x="1459663" y="262792"/>
                  <a:pt x="1474784" y="245782"/>
                </a:cubicBezTo>
                <a:cubicBezTo>
                  <a:pt x="1607201" y="96822"/>
                  <a:pt x="1442505" y="221785"/>
                  <a:pt x="1611338" y="109237"/>
                </a:cubicBezTo>
                <a:cubicBezTo>
                  <a:pt x="1624993" y="100134"/>
                  <a:pt x="1636735" y="87118"/>
                  <a:pt x="1652304" y="81928"/>
                </a:cubicBezTo>
                <a:cubicBezTo>
                  <a:pt x="1745938" y="50718"/>
                  <a:pt x="1629735" y="87569"/>
                  <a:pt x="1761547" y="54618"/>
                </a:cubicBezTo>
                <a:cubicBezTo>
                  <a:pt x="1775511" y="51127"/>
                  <a:pt x="1788673" y="44918"/>
                  <a:pt x="1802513" y="40964"/>
                </a:cubicBezTo>
                <a:cubicBezTo>
                  <a:pt x="1820559" y="35808"/>
                  <a:pt x="1838928" y="31861"/>
                  <a:pt x="1857135" y="27309"/>
                </a:cubicBezTo>
                <a:cubicBezTo>
                  <a:pt x="1911757" y="31861"/>
                  <a:pt x="1970109" y="20609"/>
                  <a:pt x="2021000" y="40964"/>
                </a:cubicBezTo>
                <a:cubicBezTo>
                  <a:pt x="2036237" y="47059"/>
                  <a:pt x="2001029" y="67250"/>
                  <a:pt x="1993689" y="81928"/>
                </a:cubicBezTo>
                <a:cubicBezTo>
                  <a:pt x="1937153" y="194993"/>
                  <a:pt x="2030994" y="46455"/>
                  <a:pt x="1952723" y="163855"/>
                </a:cubicBezTo>
                <a:cubicBezTo>
                  <a:pt x="1957275" y="204819"/>
                  <a:pt x="1956381" y="246761"/>
                  <a:pt x="1966378" y="286746"/>
                </a:cubicBezTo>
                <a:cubicBezTo>
                  <a:pt x="1970359" y="302667"/>
                  <a:pt x="1986349" y="313032"/>
                  <a:pt x="1993689" y="327710"/>
                </a:cubicBezTo>
                <a:cubicBezTo>
                  <a:pt x="2000126" y="340583"/>
                  <a:pt x="1999360" y="356698"/>
                  <a:pt x="2007344" y="368673"/>
                </a:cubicBezTo>
                <a:cubicBezTo>
                  <a:pt x="2028372" y="400213"/>
                  <a:pt x="2059049" y="416795"/>
                  <a:pt x="2089277" y="436946"/>
                </a:cubicBezTo>
                <a:cubicBezTo>
                  <a:pt x="2166658" y="432394"/>
                  <a:pt x="2245674" y="439756"/>
                  <a:pt x="2321419" y="423291"/>
                </a:cubicBezTo>
                <a:cubicBezTo>
                  <a:pt x="2353493" y="416319"/>
                  <a:pt x="2380141" y="391881"/>
                  <a:pt x="2403351" y="368673"/>
                </a:cubicBezTo>
                <a:lnTo>
                  <a:pt x="2485284" y="286746"/>
                </a:lnTo>
                <a:cubicBezTo>
                  <a:pt x="2511365" y="208506"/>
                  <a:pt x="2479157" y="279219"/>
                  <a:pt x="2553561" y="204819"/>
                </a:cubicBezTo>
                <a:cubicBezTo>
                  <a:pt x="2569654" y="188727"/>
                  <a:pt x="2578434" y="166292"/>
                  <a:pt x="2594527" y="150200"/>
                </a:cubicBezTo>
                <a:cubicBezTo>
                  <a:pt x="2616706" y="128022"/>
                  <a:pt x="2665125" y="109861"/>
                  <a:pt x="2690115" y="95582"/>
                </a:cubicBezTo>
                <a:cubicBezTo>
                  <a:pt x="2704364" y="87440"/>
                  <a:pt x="2716402" y="75612"/>
                  <a:pt x="2731081" y="68273"/>
                </a:cubicBezTo>
                <a:cubicBezTo>
                  <a:pt x="2743955" y="61836"/>
                  <a:pt x="2759173" y="61055"/>
                  <a:pt x="2772047" y="54618"/>
                </a:cubicBezTo>
                <a:cubicBezTo>
                  <a:pt x="2786726" y="47279"/>
                  <a:pt x="2797928" y="33773"/>
                  <a:pt x="2813013" y="27309"/>
                </a:cubicBezTo>
                <a:cubicBezTo>
                  <a:pt x="2829882" y="20080"/>
                  <a:pt x="2923767" y="2429"/>
                  <a:pt x="2935912" y="0"/>
                </a:cubicBezTo>
                <a:cubicBezTo>
                  <a:pt x="3022396" y="4552"/>
                  <a:pt x="3109521" y="2210"/>
                  <a:pt x="3195365" y="13655"/>
                </a:cubicBezTo>
                <a:cubicBezTo>
                  <a:pt x="3213968" y="16135"/>
                  <a:pt x="3159146" y="23629"/>
                  <a:pt x="3140743" y="27309"/>
                </a:cubicBezTo>
                <a:cubicBezTo>
                  <a:pt x="3113593" y="32739"/>
                  <a:pt x="3086122" y="36412"/>
                  <a:pt x="3058811" y="40964"/>
                </a:cubicBezTo>
                <a:cubicBezTo>
                  <a:pt x="3045155" y="54619"/>
                  <a:pt x="3028557" y="65860"/>
                  <a:pt x="3017844" y="81928"/>
                </a:cubicBezTo>
                <a:cubicBezTo>
                  <a:pt x="3009860" y="93903"/>
                  <a:pt x="3010626" y="110018"/>
                  <a:pt x="3004189" y="122891"/>
                </a:cubicBezTo>
                <a:cubicBezTo>
                  <a:pt x="2996849" y="137569"/>
                  <a:pt x="2985982" y="150200"/>
                  <a:pt x="2976878" y="163855"/>
                </a:cubicBezTo>
                <a:cubicBezTo>
                  <a:pt x="2981430" y="227576"/>
                  <a:pt x="2975901" y="292834"/>
                  <a:pt x="2990534" y="355019"/>
                </a:cubicBezTo>
                <a:cubicBezTo>
                  <a:pt x="2994957" y="373816"/>
                  <a:pt x="3019137" y="381147"/>
                  <a:pt x="3031500" y="395982"/>
                </a:cubicBezTo>
                <a:cubicBezTo>
                  <a:pt x="3042007" y="408589"/>
                  <a:pt x="3045996" y="426694"/>
                  <a:pt x="3058811" y="436946"/>
                </a:cubicBezTo>
                <a:cubicBezTo>
                  <a:pt x="3070051" y="445938"/>
                  <a:pt x="3085890" y="446814"/>
                  <a:pt x="3099777" y="450601"/>
                </a:cubicBezTo>
                <a:cubicBezTo>
                  <a:pt x="3269205" y="496806"/>
                  <a:pt x="3155686" y="460134"/>
                  <a:pt x="3249986" y="491564"/>
                </a:cubicBezTo>
                <a:cubicBezTo>
                  <a:pt x="3300722" y="484317"/>
                  <a:pt x="3380646" y="478716"/>
                  <a:pt x="3427507" y="450601"/>
                </a:cubicBezTo>
                <a:cubicBezTo>
                  <a:pt x="3450266" y="436946"/>
                  <a:pt x="3472045" y="421506"/>
                  <a:pt x="3495784" y="409637"/>
                </a:cubicBezTo>
                <a:cubicBezTo>
                  <a:pt x="3523780" y="395640"/>
                  <a:pt x="3579053" y="387522"/>
                  <a:pt x="3605027" y="382328"/>
                </a:cubicBezTo>
                <a:cubicBezTo>
                  <a:pt x="3746752" y="287850"/>
                  <a:pt x="3527345" y="431667"/>
                  <a:pt x="3700615" y="327710"/>
                </a:cubicBezTo>
                <a:cubicBezTo>
                  <a:pt x="3728761" y="310823"/>
                  <a:pt x="3751408" y="283470"/>
                  <a:pt x="3782547" y="273091"/>
                </a:cubicBezTo>
                <a:lnTo>
                  <a:pt x="3905446" y="232128"/>
                </a:lnTo>
                <a:cubicBezTo>
                  <a:pt x="3919101" y="227577"/>
                  <a:pt x="3934435" y="226457"/>
                  <a:pt x="3946412" y="218473"/>
                </a:cubicBezTo>
                <a:cubicBezTo>
                  <a:pt x="4011332" y="175196"/>
                  <a:pt x="3971809" y="196353"/>
                  <a:pt x="4069311" y="163855"/>
                </a:cubicBezTo>
                <a:cubicBezTo>
                  <a:pt x="4118349" y="131165"/>
                  <a:pt x="4122565" y="123165"/>
                  <a:pt x="4192209" y="109237"/>
                </a:cubicBezTo>
                <a:lnTo>
                  <a:pt x="4328763" y="81928"/>
                </a:lnTo>
                <a:cubicBezTo>
                  <a:pt x="4238221" y="142285"/>
                  <a:pt x="4338830" y="71349"/>
                  <a:pt x="4246831" y="150200"/>
                </a:cubicBezTo>
                <a:cubicBezTo>
                  <a:pt x="4167789" y="217946"/>
                  <a:pt x="4212976" y="160016"/>
                  <a:pt x="4164898" y="232128"/>
                </a:cubicBezTo>
                <a:cubicBezTo>
                  <a:pt x="4160346" y="250334"/>
                  <a:pt x="4150306" y="268003"/>
                  <a:pt x="4151243" y="286746"/>
                </a:cubicBezTo>
                <a:cubicBezTo>
                  <a:pt x="4154908" y="360046"/>
                  <a:pt x="4157464" y="434923"/>
                  <a:pt x="4178554" y="505219"/>
                </a:cubicBezTo>
                <a:cubicBezTo>
                  <a:pt x="4191914" y="549748"/>
                  <a:pt x="4237506" y="563025"/>
                  <a:pt x="4274142" y="573492"/>
                </a:cubicBezTo>
                <a:cubicBezTo>
                  <a:pt x="4292187" y="578647"/>
                  <a:pt x="4310718" y="581991"/>
                  <a:pt x="4328763" y="587146"/>
                </a:cubicBezTo>
                <a:cubicBezTo>
                  <a:pt x="4342603" y="591100"/>
                  <a:pt x="4355367" y="599844"/>
                  <a:pt x="4369729" y="600801"/>
                </a:cubicBezTo>
                <a:cubicBezTo>
                  <a:pt x="4424230" y="604434"/>
                  <a:pt x="4478972" y="600801"/>
                  <a:pt x="4533594" y="600801"/>
                </a:cubicBezTo>
              </a:path>
            </a:pathLst>
          </a:cu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43140" y="277770"/>
            <a:ext cx="1108839" cy="1102575"/>
          </a:xfrm>
          <a:prstGeom prst="rect">
            <a:avLst/>
          </a:prstGeom>
        </p:spPr>
      </p:pic>
      <p:pic>
        <p:nvPicPr>
          <p:cNvPr id="6" name="Picture 5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1331">
            <a:off x="6274244" y="258888"/>
            <a:ext cx="1108839" cy="1102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6272" y="2095108"/>
            <a:ext cx="3888776" cy="77511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Displayed 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6272" y="3431062"/>
            <a:ext cx="3888776" cy="77511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Displayed Here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46272" y="4734206"/>
            <a:ext cx="3888776" cy="77511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Displayed Here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27221" y="6282910"/>
            <a:ext cx="245358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Topic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28795" y="6288900"/>
            <a:ext cx="242125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Region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2881" y="6376151"/>
            <a:ext cx="593045" cy="4818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31859C"/>
                </a:solidFill>
                <a:latin typeface="Edwardian Script ITC"/>
                <a:cs typeface="Edwardian Script ITC"/>
              </a:rPr>
              <a:t>Malta Sea Turtles</a:t>
            </a:r>
            <a:endParaRPr lang="en-US" sz="6600" dirty="0">
              <a:solidFill>
                <a:srgbClr val="31859C"/>
              </a:solidFill>
              <a:latin typeface="Edwardian Script ITC"/>
              <a:cs typeface="Edwardian Script IT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1529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latin typeface="Lucida Bright"/>
                <a:cs typeface="Lucida Bright"/>
              </a:rPr>
              <a:t>Select a Topic</a:t>
            </a:r>
          </a:p>
          <a:p>
            <a:pPr>
              <a:buNone/>
            </a:pPr>
            <a:endParaRPr lang="en-US" dirty="0" smtClean="0">
              <a:latin typeface="Lucida Bright"/>
              <a:cs typeface="Lucida Bright"/>
            </a:endParaRPr>
          </a:p>
          <a:p>
            <a:pPr lvl="1">
              <a:buClr>
                <a:schemeClr val="accent5">
                  <a:lumMod val="50000"/>
                </a:schemeClr>
              </a:buClr>
              <a:buFont typeface="Wingdings" charset="2"/>
              <a:buChar char="§"/>
            </a:pPr>
            <a:r>
              <a:rPr lang="en-US" dirty="0" smtClean="0">
                <a:latin typeface="Lucida Bright"/>
                <a:cs typeface="Lucida Bright"/>
              </a:rPr>
              <a:t>Track a turtle/Log in a New Turtle</a:t>
            </a:r>
          </a:p>
          <a:p>
            <a:pPr lvl="1">
              <a:buClr>
                <a:schemeClr val="accent5">
                  <a:lumMod val="50000"/>
                </a:schemeClr>
              </a:buClr>
              <a:buFont typeface="Wingdings" charset="2"/>
              <a:buChar char="§"/>
            </a:pPr>
            <a:r>
              <a:rPr lang="en-US" dirty="0" smtClean="0">
                <a:latin typeface="Lucida Bright"/>
                <a:cs typeface="Lucida Bright"/>
              </a:rPr>
              <a:t>Current Nesting Sites/New Nesting Site</a:t>
            </a:r>
          </a:p>
          <a:p>
            <a:pPr lvl="1">
              <a:buClr>
                <a:schemeClr val="accent5">
                  <a:lumMod val="50000"/>
                </a:schemeClr>
              </a:buClr>
              <a:buFont typeface="Wingdings" charset="2"/>
              <a:buChar char="§"/>
            </a:pPr>
            <a:r>
              <a:rPr lang="en-US" dirty="0" smtClean="0">
                <a:latin typeface="Lucida Bright"/>
                <a:cs typeface="Lucida Bright"/>
              </a:rPr>
              <a:t>Injured or Deceased Turtle</a:t>
            </a:r>
            <a:endParaRPr lang="en-US" dirty="0" smtClean="0"/>
          </a:p>
          <a:p>
            <a:pPr lvl="1">
              <a:buClr>
                <a:schemeClr val="accent5">
                  <a:lumMod val="50000"/>
                </a:schemeClr>
              </a:buClr>
              <a:buFont typeface="Wingdings" charset="2"/>
              <a:buChar char="§"/>
            </a:pPr>
            <a:r>
              <a:rPr lang="en-US" dirty="0" smtClean="0">
                <a:latin typeface="Lucida Bright"/>
                <a:cs typeface="Lucida Bright"/>
              </a:rPr>
              <a:t>Conservation Methods</a:t>
            </a:r>
          </a:p>
          <a:p>
            <a:pPr lvl="1">
              <a:buClr>
                <a:schemeClr val="accent5">
                  <a:lumMod val="50000"/>
                </a:schemeClr>
              </a:buClr>
              <a:buFont typeface="Wingdings" charset="2"/>
              <a:buChar char="§"/>
            </a:pPr>
            <a:r>
              <a:rPr lang="en-US" dirty="0" smtClean="0">
                <a:latin typeface="Lucida Bright"/>
                <a:cs typeface="Lucida Bright"/>
              </a:rPr>
              <a:t>Graphical Representations of Collected Data</a:t>
            </a:r>
          </a:p>
        </p:txBody>
      </p:sp>
      <p:pic>
        <p:nvPicPr>
          <p:cNvPr id="4" name="Picture 3" descr="Screen shot 2014-02-02 at 9.40.4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1331">
            <a:off x="7278711" y="330814"/>
            <a:ext cx="1108839" cy="1102575"/>
          </a:xfrm>
          <a:prstGeom prst="rect">
            <a:avLst/>
          </a:prstGeom>
        </p:spPr>
      </p:pic>
      <p:pic>
        <p:nvPicPr>
          <p:cNvPr id="5" name="Picture 4" descr="Screen shot 2014-02-02 at 9.40.4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3363" y="383858"/>
            <a:ext cx="1108839" cy="1102575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1160709" y="5694972"/>
            <a:ext cx="6773081" cy="604434"/>
          </a:xfrm>
          <a:custGeom>
            <a:avLst/>
            <a:gdLst>
              <a:gd name="connsiteX0" fmla="*/ 0 w 4533594"/>
              <a:gd name="connsiteY0" fmla="*/ 395982 h 604434"/>
              <a:gd name="connsiteX1" fmla="*/ 95588 w 4533594"/>
              <a:gd name="connsiteY1" fmla="*/ 368673 h 604434"/>
              <a:gd name="connsiteX2" fmla="*/ 136554 w 4533594"/>
              <a:gd name="connsiteY2" fmla="*/ 341364 h 604434"/>
              <a:gd name="connsiteX3" fmla="*/ 204831 w 4533594"/>
              <a:gd name="connsiteY3" fmla="*/ 273091 h 604434"/>
              <a:gd name="connsiteX4" fmla="*/ 300419 w 4533594"/>
              <a:gd name="connsiteY4" fmla="*/ 204819 h 604434"/>
              <a:gd name="connsiteX5" fmla="*/ 409662 w 4533594"/>
              <a:gd name="connsiteY5" fmla="*/ 177509 h 604434"/>
              <a:gd name="connsiteX6" fmla="*/ 464284 w 4533594"/>
              <a:gd name="connsiteY6" fmla="*/ 163855 h 604434"/>
              <a:gd name="connsiteX7" fmla="*/ 505250 w 4533594"/>
              <a:gd name="connsiteY7" fmla="*/ 150200 h 604434"/>
              <a:gd name="connsiteX8" fmla="*/ 614493 w 4533594"/>
              <a:gd name="connsiteY8" fmla="*/ 95582 h 604434"/>
              <a:gd name="connsiteX9" fmla="*/ 682770 w 4533594"/>
              <a:gd name="connsiteY9" fmla="*/ 81928 h 604434"/>
              <a:gd name="connsiteX10" fmla="*/ 751047 w 4533594"/>
              <a:gd name="connsiteY10" fmla="*/ 54618 h 604434"/>
              <a:gd name="connsiteX11" fmla="*/ 873946 w 4533594"/>
              <a:gd name="connsiteY11" fmla="*/ 95582 h 604434"/>
              <a:gd name="connsiteX12" fmla="*/ 778358 w 4533594"/>
              <a:gd name="connsiteY12" fmla="*/ 245782 h 604434"/>
              <a:gd name="connsiteX13" fmla="*/ 805669 w 4533594"/>
              <a:gd name="connsiteY13" fmla="*/ 409637 h 604434"/>
              <a:gd name="connsiteX14" fmla="*/ 832980 w 4533594"/>
              <a:gd name="connsiteY14" fmla="*/ 464255 h 604434"/>
              <a:gd name="connsiteX15" fmla="*/ 887601 w 4533594"/>
              <a:gd name="connsiteY15" fmla="*/ 477910 h 604434"/>
              <a:gd name="connsiteX16" fmla="*/ 969534 w 4533594"/>
              <a:gd name="connsiteY16" fmla="*/ 491564 h 604434"/>
              <a:gd name="connsiteX17" fmla="*/ 1174365 w 4533594"/>
              <a:gd name="connsiteY17" fmla="*/ 477910 h 604434"/>
              <a:gd name="connsiteX18" fmla="*/ 1215331 w 4533594"/>
              <a:gd name="connsiteY18" fmla="*/ 450601 h 604434"/>
              <a:gd name="connsiteX19" fmla="*/ 1256297 w 4533594"/>
              <a:gd name="connsiteY19" fmla="*/ 436946 h 604434"/>
              <a:gd name="connsiteX20" fmla="*/ 1338230 w 4533594"/>
              <a:gd name="connsiteY20" fmla="*/ 355019 h 604434"/>
              <a:gd name="connsiteX21" fmla="*/ 1379196 w 4533594"/>
              <a:gd name="connsiteY21" fmla="*/ 327710 h 604434"/>
              <a:gd name="connsiteX22" fmla="*/ 1420162 w 4533594"/>
              <a:gd name="connsiteY22" fmla="*/ 286746 h 604434"/>
              <a:gd name="connsiteX23" fmla="*/ 1474784 w 4533594"/>
              <a:gd name="connsiteY23" fmla="*/ 245782 h 604434"/>
              <a:gd name="connsiteX24" fmla="*/ 1611338 w 4533594"/>
              <a:gd name="connsiteY24" fmla="*/ 109237 h 604434"/>
              <a:gd name="connsiteX25" fmla="*/ 1652304 w 4533594"/>
              <a:gd name="connsiteY25" fmla="*/ 81928 h 604434"/>
              <a:gd name="connsiteX26" fmla="*/ 1761547 w 4533594"/>
              <a:gd name="connsiteY26" fmla="*/ 54618 h 604434"/>
              <a:gd name="connsiteX27" fmla="*/ 1802513 w 4533594"/>
              <a:gd name="connsiteY27" fmla="*/ 40964 h 604434"/>
              <a:gd name="connsiteX28" fmla="*/ 1857135 w 4533594"/>
              <a:gd name="connsiteY28" fmla="*/ 27309 h 604434"/>
              <a:gd name="connsiteX29" fmla="*/ 2021000 w 4533594"/>
              <a:gd name="connsiteY29" fmla="*/ 40964 h 604434"/>
              <a:gd name="connsiteX30" fmla="*/ 1993689 w 4533594"/>
              <a:gd name="connsiteY30" fmla="*/ 81928 h 604434"/>
              <a:gd name="connsiteX31" fmla="*/ 1952723 w 4533594"/>
              <a:gd name="connsiteY31" fmla="*/ 163855 h 604434"/>
              <a:gd name="connsiteX32" fmla="*/ 1966378 w 4533594"/>
              <a:gd name="connsiteY32" fmla="*/ 286746 h 604434"/>
              <a:gd name="connsiteX33" fmla="*/ 1993689 w 4533594"/>
              <a:gd name="connsiteY33" fmla="*/ 327710 h 604434"/>
              <a:gd name="connsiteX34" fmla="*/ 2007344 w 4533594"/>
              <a:gd name="connsiteY34" fmla="*/ 368673 h 604434"/>
              <a:gd name="connsiteX35" fmla="*/ 2089277 w 4533594"/>
              <a:gd name="connsiteY35" fmla="*/ 436946 h 604434"/>
              <a:gd name="connsiteX36" fmla="*/ 2321419 w 4533594"/>
              <a:gd name="connsiteY36" fmla="*/ 423291 h 604434"/>
              <a:gd name="connsiteX37" fmla="*/ 2403351 w 4533594"/>
              <a:gd name="connsiteY37" fmla="*/ 368673 h 604434"/>
              <a:gd name="connsiteX38" fmla="*/ 2485284 w 4533594"/>
              <a:gd name="connsiteY38" fmla="*/ 286746 h 604434"/>
              <a:gd name="connsiteX39" fmla="*/ 2553561 w 4533594"/>
              <a:gd name="connsiteY39" fmla="*/ 204819 h 604434"/>
              <a:gd name="connsiteX40" fmla="*/ 2594527 w 4533594"/>
              <a:gd name="connsiteY40" fmla="*/ 150200 h 604434"/>
              <a:gd name="connsiteX41" fmla="*/ 2690115 w 4533594"/>
              <a:gd name="connsiteY41" fmla="*/ 95582 h 604434"/>
              <a:gd name="connsiteX42" fmla="*/ 2731081 w 4533594"/>
              <a:gd name="connsiteY42" fmla="*/ 68273 h 604434"/>
              <a:gd name="connsiteX43" fmla="*/ 2772047 w 4533594"/>
              <a:gd name="connsiteY43" fmla="*/ 54618 h 604434"/>
              <a:gd name="connsiteX44" fmla="*/ 2813013 w 4533594"/>
              <a:gd name="connsiteY44" fmla="*/ 27309 h 604434"/>
              <a:gd name="connsiteX45" fmla="*/ 2935912 w 4533594"/>
              <a:gd name="connsiteY45" fmla="*/ 0 h 604434"/>
              <a:gd name="connsiteX46" fmla="*/ 3195365 w 4533594"/>
              <a:gd name="connsiteY46" fmla="*/ 13655 h 604434"/>
              <a:gd name="connsiteX47" fmla="*/ 3140743 w 4533594"/>
              <a:gd name="connsiteY47" fmla="*/ 27309 h 604434"/>
              <a:gd name="connsiteX48" fmla="*/ 3058811 w 4533594"/>
              <a:gd name="connsiteY48" fmla="*/ 40964 h 604434"/>
              <a:gd name="connsiteX49" fmla="*/ 3017844 w 4533594"/>
              <a:gd name="connsiteY49" fmla="*/ 81928 h 604434"/>
              <a:gd name="connsiteX50" fmla="*/ 3004189 w 4533594"/>
              <a:gd name="connsiteY50" fmla="*/ 122891 h 604434"/>
              <a:gd name="connsiteX51" fmla="*/ 2976878 w 4533594"/>
              <a:gd name="connsiteY51" fmla="*/ 163855 h 604434"/>
              <a:gd name="connsiteX52" fmla="*/ 2990534 w 4533594"/>
              <a:gd name="connsiteY52" fmla="*/ 355019 h 604434"/>
              <a:gd name="connsiteX53" fmla="*/ 3031500 w 4533594"/>
              <a:gd name="connsiteY53" fmla="*/ 395982 h 604434"/>
              <a:gd name="connsiteX54" fmla="*/ 3058811 w 4533594"/>
              <a:gd name="connsiteY54" fmla="*/ 436946 h 604434"/>
              <a:gd name="connsiteX55" fmla="*/ 3099777 w 4533594"/>
              <a:gd name="connsiteY55" fmla="*/ 450601 h 604434"/>
              <a:gd name="connsiteX56" fmla="*/ 3249986 w 4533594"/>
              <a:gd name="connsiteY56" fmla="*/ 491564 h 604434"/>
              <a:gd name="connsiteX57" fmla="*/ 3427507 w 4533594"/>
              <a:gd name="connsiteY57" fmla="*/ 450601 h 604434"/>
              <a:gd name="connsiteX58" fmla="*/ 3495784 w 4533594"/>
              <a:gd name="connsiteY58" fmla="*/ 409637 h 604434"/>
              <a:gd name="connsiteX59" fmla="*/ 3605027 w 4533594"/>
              <a:gd name="connsiteY59" fmla="*/ 382328 h 604434"/>
              <a:gd name="connsiteX60" fmla="*/ 3700615 w 4533594"/>
              <a:gd name="connsiteY60" fmla="*/ 327710 h 604434"/>
              <a:gd name="connsiteX61" fmla="*/ 3782547 w 4533594"/>
              <a:gd name="connsiteY61" fmla="*/ 273091 h 604434"/>
              <a:gd name="connsiteX62" fmla="*/ 3905446 w 4533594"/>
              <a:gd name="connsiteY62" fmla="*/ 232128 h 604434"/>
              <a:gd name="connsiteX63" fmla="*/ 3946412 w 4533594"/>
              <a:gd name="connsiteY63" fmla="*/ 218473 h 604434"/>
              <a:gd name="connsiteX64" fmla="*/ 4069311 w 4533594"/>
              <a:gd name="connsiteY64" fmla="*/ 163855 h 604434"/>
              <a:gd name="connsiteX65" fmla="*/ 4192209 w 4533594"/>
              <a:gd name="connsiteY65" fmla="*/ 109237 h 604434"/>
              <a:gd name="connsiteX66" fmla="*/ 4328763 w 4533594"/>
              <a:gd name="connsiteY66" fmla="*/ 81928 h 604434"/>
              <a:gd name="connsiteX67" fmla="*/ 4246831 w 4533594"/>
              <a:gd name="connsiteY67" fmla="*/ 150200 h 604434"/>
              <a:gd name="connsiteX68" fmla="*/ 4164898 w 4533594"/>
              <a:gd name="connsiteY68" fmla="*/ 232128 h 604434"/>
              <a:gd name="connsiteX69" fmla="*/ 4151243 w 4533594"/>
              <a:gd name="connsiteY69" fmla="*/ 286746 h 604434"/>
              <a:gd name="connsiteX70" fmla="*/ 4178554 w 4533594"/>
              <a:gd name="connsiteY70" fmla="*/ 505219 h 604434"/>
              <a:gd name="connsiteX71" fmla="*/ 4274142 w 4533594"/>
              <a:gd name="connsiteY71" fmla="*/ 573492 h 604434"/>
              <a:gd name="connsiteX72" fmla="*/ 4328763 w 4533594"/>
              <a:gd name="connsiteY72" fmla="*/ 587146 h 604434"/>
              <a:gd name="connsiteX73" fmla="*/ 4369729 w 4533594"/>
              <a:gd name="connsiteY73" fmla="*/ 600801 h 604434"/>
              <a:gd name="connsiteX74" fmla="*/ 4533594 w 4533594"/>
              <a:gd name="connsiteY74" fmla="*/ 600801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533594" h="604434">
                <a:moveTo>
                  <a:pt x="0" y="395982"/>
                </a:moveTo>
                <a:cubicBezTo>
                  <a:pt x="17507" y="391606"/>
                  <a:pt x="75994" y="378470"/>
                  <a:pt x="95588" y="368673"/>
                </a:cubicBezTo>
                <a:cubicBezTo>
                  <a:pt x="110267" y="361334"/>
                  <a:pt x="122899" y="350467"/>
                  <a:pt x="136554" y="341364"/>
                </a:cubicBezTo>
                <a:cubicBezTo>
                  <a:pt x="186623" y="266265"/>
                  <a:pt x="136555" y="329984"/>
                  <a:pt x="204831" y="273091"/>
                </a:cubicBezTo>
                <a:cubicBezTo>
                  <a:pt x="270952" y="217994"/>
                  <a:pt x="217182" y="240490"/>
                  <a:pt x="300419" y="204819"/>
                </a:cubicBezTo>
                <a:cubicBezTo>
                  <a:pt x="339838" y="187926"/>
                  <a:pt x="365269" y="187373"/>
                  <a:pt x="409662" y="177509"/>
                </a:cubicBezTo>
                <a:cubicBezTo>
                  <a:pt x="427983" y="173438"/>
                  <a:pt x="446238" y="169011"/>
                  <a:pt x="464284" y="163855"/>
                </a:cubicBezTo>
                <a:cubicBezTo>
                  <a:pt x="478124" y="159901"/>
                  <a:pt x="492146" y="156156"/>
                  <a:pt x="505250" y="150200"/>
                </a:cubicBezTo>
                <a:cubicBezTo>
                  <a:pt x="542313" y="133354"/>
                  <a:pt x="574572" y="103565"/>
                  <a:pt x="614493" y="95582"/>
                </a:cubicBezTo>
                <a:lnTo>
                  <a:pt x="682770" y="81928"/>
                </a:lnTo>
                <a:cubicBezTo>
                  <a:pt x="705529" y="72825"/>
                  <a:pt x="726573" y="55978"/>
                  <a:pt x="751047" y="54618"/>
                </a:cubicBezTo>
                <a:cubicBezTo>
                  <a:pt x="1007832" y="40353"/>
                  <a:pt x="961426" y="51845"/>
                  <a:pt x="873946" y="95582"/>
                </a:cubicBezTo>
                <a:cubicBezTo>
                  <a:pt x="783378" y="216333"/>
                  <a:pt x="806409" y="161639"/>
                  <a:pt x="778358" y="245782"/>
                </a:cubicBezTo>
                <a:cubicBezTo>
                  <a:pt x="787462" y="300400"/>
                  <a:pt x="792238" y="355919"/>
                  <a:pt x="805669" y="409637"/>
                </a:cubicBezTo>
                <a:cubicBezTo>
                  <a:pt x="810606" y="429384"/>
                  <a:pt x="817342" y="451224"/>
                  <a:pt x="832980" y="464255"/>
                </a:cubicBezTo>
                <a:cubicBezTo>
                  <a:pt x="847398" y="476269"/>
                  <a:pt x="869198" y="474230"/>
                  <a:pt x="887601" y="477910"/>
                </a:cubicBezTo>
                <a:cubicBezTo>
                  <a:pt x="914751" y="483340"/>
                  <a:pt x="942223" y="487013"/>
                  <a:pt x="969534" y="491564"/>
                </a:cubicBezTo>
                <a:cubicBezTo>
                  <a:pt x="1037811" y="487013"/>
                  <a:pt x="1106867" y="489159"/>
                  <a:pt x="1174365" y="477910"/>
                </a:cubicBezTo>
                <a:cubicBezTo>
                  <a:pt x="1190553" y="475212"/>
                  <a:pt x="1200652" y="457940"/>
                  <a:pt x="1215331" y="450601"/>
                </a:cubicBezTo>
                <a:cubicBezTo>
                  <a:pt x="1228205" y="444164"/>
                  <a:pt x="1242642" y="441498"/>
                  <a:pt x="1256297" y="436946"/>
                </a:cubicBezTo>
                <a:cubicBezTo>
                  <a:pt x="1283608" y="409637"/>
                  <a:pt x="1306094" y="376442"/>
                  <a:pt x="1338230" y="355019"/>
                </a:cubicBezTo>
                <a:cubicBezTo>
                  <a:pt x="1351885" y="345916"/>
                  <a:pt x="1366588" y="338216"/>
                  <a:pt x="1379196" y="327710"/>
                </a:cubicBezTo>
                <a:cubicBezTo>
                  <a:pt x="1394032" y="315348"/>
                  <a:pt x="1405500" y="299313"/>
                  <a:pt x="1420162" y="286746"/>
                </a:cubicBezTo>
                <a:cubicBezTo>
                  <a:pt x="1437442" y="271935"/>
                  <a:pt x="1459663" y="262792"/>
                  <a:pt x="1474784" y="245782"/>
                </a:cubicBezTo>
                <a:cubicBezTo>
                  <a:pt x="1607201" y="96822"/>
                  <a:pt x="1442505" y="221785"/>
                  <a:pt x="1611338" y="109237"/>
                </a:cubicBezTo>
                <a:cubicBezTo>
                  <a:pt x="1624993" y="100134"/>
                  <a:pt x="1636735" y="87118"/>
                  <a:pt x="1652304" y="81928"/>
                </a:cubicBezTo>
                <a:cubicBezTo>
                  <a:pt x="1745938" y="50718"/>
                  <a:pt x="1629735" y="87569"/>
                  <a:pt x="1761547" y="54618"/>
                </a:cubicBezTo>
                <a:cubicBezTo>
                  <a:pt x="1775511" y="51127"/>
                  <a:pt x="1788673" y="44918"/>
                  <a:pt x="1802513" y="40964"/>
                </a:cubicBezTo>
                <a:cubicBezTo>
                  <a:pt x="1820559" y="35808"/>
                  <a:pt x="1838928" y="31861"/>
                  <a:pt x="1857135" y="27309"/>
                </a:cubicBezTo>
                <a:cubicBezTo>
                  <a:pt x="1911757" y="31861"/>
                  <a:pt x="1970109" y="20609"/>
                  <a:pt x="2021000" y="40964"/>
                </a:cubicBezTo>
                <a:cubicBezTo>
                  <a:pt x="2036237" y="47059"/>
                  <a:pt x="2001029" y="67250"/>
                  <a:pt x="1993689" y="81928"/>
                </a:cubicBezTo>
                <a:cubicBezTo>
                  <a:pt x="1937153" y="194993"/>
                  <a:pt x="2030994" y="46455"/>
                  <a:pt x="1952723" y="163855"/>
                </a:cubicBezTo>
                <a:cubicBezTo>
                  <a:pt x="1957275" y="204819"/>
                  <a:pt x="1956381" y="246761"/>
                  <a:pt x="1966378" y="286746"/>
                </a:cubicBezTo>
                <a:cubicBezTo>
                  <a:pt x="1970359" y="302667"/>
                  <a:pt x="1986349" y="313032"/>
                  <a:pt x="1993689" y="327710"/>
                </a:cubicBezTo>
                <a:cubicBezTo>
                  <a:pt x="2000126" y="340583"/>
                  <a:pt x="1999360" y="356698"/>
                  <a:pt x="2007344" y="368673"/>
                </a:cubicBezTo>
                <a:cubicBezTo>
                  <a:pt x="2028372" y="400213"/>
                  <a:pt x="2059049" y="416795"/>
                  <a:pt x="2089277" y="436946"/>
                </a:cubicBezTo>
                <a:cubicBezTo>
                  <a:pt x="2166658" y="432394"/>
                  <a:pt x="2245674" y="439756"/>
                  <a:pt x="2321419" y="423291"/>
                </a:cubicBezTo>
                <a:cubicBezTo>
                  <a:pt x="2353493" y="416319"/>
                  <a:pt x="2380141" y="391881"/>
                  <a:pt x="2403351" y="368673"/>
                </a:cubicBezTo>
                <a:lnTo>
                  <a:pt x="2485284" y="286746"/>
                </a:lnTo>
                <a:cubicBezTo>
                  <a:pt x="2511365" y="208506"/>
                  <a:pt x="2479157" y="279219"/>
                  <a:pt x="2553561" y="204819"/>
                </a:cubicBezTo>
                <a:cubicBezTo>
                  <a:pt x="2569654" y="188727"/>
                  <a:pt x="2578434" y="166292"/>
                  <a:pt x="2594527" y="150200"/>
                </a:cubicBezTo>
                <a:cubicBezTo>
                  <a:pt x="2616706" y="128022"/>
                  <a:pt x="2665125" y="109861"/>
                  <a:pt x="2690115" y="95582"/>
                </a:cubicBezTo>
                <a:cubicBezTo>
                  <a:pt x="2704364" y="87440"/>
                  <a:pt x="2716402" y="75612"/>
                  <a:pt x="2731081" y="68273"/>
                </a:cubicBezTo>
                <a:cubicBezTo>
                  <a:pt x="2743955" y="61836"/>
                  <a:pt x="2759173" y="61055"/>
                  <a:pt x="2772047" y="54618"/>
                </a:cubicBezTo>
                <a:cubicBezTo>
                  <a:pt x="2786726" y="47279"/>
                  <a:pt x="2797928" y="33773"/>
                  <a:pt x="2813013" y="27309"/>
                </a:cubicBezTo>
                <a:cubicBezTo>
                  <a:pt x="2829882" y="20080"/>
                  <a:pt x="2923767" y="2429"/>
                  <a:pt x="2935912" y="0"/>
                </a:cubicBezTo>
                <a:cubicBezTo>
                  <a:pt x="3022396" y="4552"/>
                  <a:pt x="3109521" y="2210"/>
                  <a:pt x="3195365" y="13655"/>
                </a:cubicBezTo>
                <a:cubicBezTo>
                  <a:pt x="3213968" y="16135"/>
                  <a:pt x="3159146" y="23629"/>
                  <a:pt x="3140743" y="27309"/>
                </a:cubicBezTo>
                <a:cubicBezTo>
                  <a:pt x="3113593" y="32739"/>
                  <a:pt x="3086122" y="36412"/>
                  <a:pt x="3058811" y="40964"/>
                </a:cubicBezTo>
                <a:cubicBezTo>
                  <a:pt x="3045155" y="54619"/>
                  <a:pt x="3028557" y="65860"/>
                  <a:pt x="3017844" y="81928"/>
                </a:cubicBezTo>
                <a:cubicBezTo>
                  <a:pt x="3009860" y="93903"/>
                  <a:pt x="3010626" y="110018"/>
                  <a:pt x="3004189" y="122891"/>
                </a:cubicBezTo>
                <a:cubicBezTo>
                  <a:pt x="2996849" y="137569"/>
                  <a:pt x="2985982" y="150200"/>
                  <a:pt x="2976878" y="163855"/>
                </a:cubicBezTo>
                <a:cubicBezTo>
                  <a:pt x="2981430" y="227576"/>
                  <a:pt x="2975901" y="292834"/>
                  <a:pt x="2990534" y="355019"/>
                </a:cubicBezTo>
                <a:cubicBezTo>
                  <a:pt x="2994957" y="373816"/>
                  <a:pt x="3019137" y="381147"/>
                  <a:pt x="3031500" y="395982"/>
                </a:cubicBezTo>
                <a:cubicBezTo>
                  <a:pt x="3042007" y="408589"/>
                  <a:pt x="3045996" y="426694"/>
                  <a:pt x="3058811" y="436946"/>
                </a:cubicBezTo>
                <a:cubicBezTo>
                  <a:pt x="3070051" y="445938"/>
                  <a:pt x="3085890" y="446814"/>
                  <a:pt x="3099777" y="450601"/>
                </a:cubicBezTo>
                <a:cubicBezTo>
                  <a:pt x="3269205" y="496806"/>
                  <a:pt x="3155686" y="460134"/>
                  <a:pt x="3249986" y="491564"/>
                </a:cubicBezTo>
                <a:cubicBezTo>
                  <a:pt x="3300722" y="484317"/>
                  <a:pt x="3380646" y="478716"/>
                  <a:pt x="3427507" y="450601"/>
                </a:cubicBezTo>
                <a:cubicBezTo>
                  <a:pt x="3450266" y="436946"/>
                  <a:pt x="3472045" y="421506"/>
                  <a:pt x="3495784" y="409637"/>
                </a:cubicBezTo>
                <a:cubicBezTo>
                  <a:pt x="3523780" y="395640"/>
                  <a:pt x="3579053" y="387522"/>
                  <a:pt x="3605027" y="382328"/>
                </a:cubicBezTo>
                <a:cubicBezTo>
                  <a:pt x="3746752" y="287850"/>
                  <a:pt x="3527345" y="431667"/>
                  <a:pt x="3700615" y="327710"/>
                </a:cubicBezTo>
                <a:cubicBezTo>
                  <a:pt x="3728761" y="310823"/>
                  <a:pt x="3751408" y="283470"/>
                  <a:pt x="3782547" y="273091"/>
                </a:cubicBezTo>
                <a:lnTo>
                  <a:pt x="3905446" y="232128"/>
                </a:lnTo>
                <a:cubicBezTo>
                  <a:pt x="3919101" y="227577"/>
                  <a:pt x="3934435" y="226457"/>
                  <a:pt x="3946412" y="218473"/>
                </a:cubicBezTo>
                <a:cubicBezTo>
                  <a:pt x="4011332" y="175196"/>
                  <a:pt x="3971809" y="196353"/>
                  <a:pt x="4069311" y="163855"/>
                </a:cubicBezTo>
                <a:cubicBezTo>
                  <a:pt x="4118349" y="131165"/>
                  <a:pt x="4122565" y="123165"/>
                  <a:pt x="4192209" y="109237"/>
                </a:cubicBezTo>
                <a:lnTo>
                  <a:pt x="4328763" y="81928"/>
                </a:lnTo>
                <a:cubicBezTo>
                  <a:pt x="4238221" y="142285"/>
                  <a:pt x="4338830" y="71349"/>
                  <a:pt x="4246831" y="150200"/>
                </a:cubicBezTo>
                <a:cubicBezTo>
                  <a:pt x="4167789" y="217946"/>
                  <a:pt x="4212976" y="160016"/>
                  <a:pt x="4164898" y="232128"/>
                </a:cubicBezTo>
                <a:cubicBezTo>
                  <a:pt x="4160346" y="250334"/>
                  <a:pt x="4150306" y="268003"/>
                  <a:pt x="4151243" y="286746"/>
                </a:cubicBezTo>
                <a:cubicBezTo>
                  <a:pt x="4154908" y="360046"/>
                  <a:pt x="4157464" y="434923"/>
                  <a:pt x="4178554" y="505219"/>
                </a:cubicBezTo>
                <a:cubicBezTo>
                  <a:pt x="4191914" y="549748"/>
                  <a:pt x="4237506" y="563025"/>
                  <a:pt x="4274142" y="573492"/>
                </a:cubicBezTo>
                <a:cubicBezTo>
                  <a:pt x="4292187" y="578647"/>
                  <a:pt x="4310718" y="581991"/>
                  <a:pt x="4328763" y="587146"/>
                </a:cubicBezTo>
                <a:cubicBezTo>
                  <a:pt x="4342603" y="591100"/>
                  <a:pt x="4355367" y="599844"/>
                  <a:pt x="4369729" y="600801"/>
                </a:cubicBezTo>
                <a:cubicBezTo>
                  <a:pt x="4424230" y="604434"/>
                  <a:pt x="4478972" y="600801"/>
                  <a:pt x="4533594" y="600801"/>
                </a:cubicBezTo>
              </a:path>
            </a:pathLst>
          </a:cu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0970" y="2812838"/>
            <a:ext cx="731049" cy="32770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3357832"/>
            <a:ext cx="731049" cy="32770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elect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6970" y="3829421"/>
            <a:ext cx="731049" cy="32770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elect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0970" y="4849676"/>
            <a:ext cx="731049" cy="32770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0970" y="4331903"/>
            <a:ext cx="731049" cy="32770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7448" y="2932612"/>
            <a:ext cx="593045" cy="48184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060815" y="6299406"/>
            <a:ext cx="242125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Region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31859C"/>
                </a:solidFill>
                <a:latin typeface="Edwardian Script ITC"/>
                <a:cs typeface="Edwardian Script ITC"/>
              </a:rPr>
              <a:t>Malta Sea Turtles</a:t>
            </a:r>
            <a:endParaRPr lang="en-US" sz="6600" dirty="0">
              <a:solidFill>
                <a:srgbClr val="31859C"/>
              </a:solidFill>
              <a:latin typeface="Edwardian Script ITC"/>
              <a:cs typeface="Edwardian Script IT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1529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latin typeface="Lucida Bright"/>
                <a:cs typeface="Lucida Bright"/>
              </a:rPr>
              <a:t>Select a Topic</a:t>
            </a:r>
          </a:p>
          <a:p>
            <a:pPr>
              <a:buNone/>
            </a:pPr>
            <a:endParaRPr lang="en-US" dirty="0" smtClean="0">
              <a:latin typeface="Lucida Bright"/>
              <a:cs typeface="Lucida Bright"/>
            </a:endParaRPr>
          </a:p>
          <a:p>
            <a:pPr lvl="1">
              <a:buClr>
                <a:schemeClr val="accent5">
                  <a:lumMod val="50000"/>
                </a:schemeClr>
              </a:buClr>
              <a:buFont typeface="Wingdings" charset="2"/>
              <a:buChar char="§"/>
            </a:pPr>
            <a:r>
              <a:rPr lang="en-US" dirty="0" smtClean="0">
                <a:latin typeface="Lucida Bright"/>
                <a:cs typeface="Lucida Bright"/>
              </a:rPr>
              <a:t>Track a turtle/Log in a New Turtle</a:t>
            </a:r>
          </a:p>
          <a:p>
            <a:pPr lvl="1">
              <a:buClr>
                <a:schemeClr val="accent5">
                  <a:lumMod val="50000"/>
                </a:schemeClr>
              </a:buClr>
              <a:buFont typeface="Wingdings" charset="2"/>
              <a:buChar char="§"/>
            </a:pPr>
            <a:r>
              <a:rPr lang="en-US" dirty="0" smtClean="0">
                <a:latin typeface="Lucida Bright"/>
                <a:cs typeface="Lucida Bright"/>
              </a:rPr>
              <a:t>Current Nesting Sites/New Nesting Site</a:t>
            </a:r>
          </a:p>
          <a:p>
            <a:pPr lvl="1">
              <a:buClr>
                <a:schemeClr val="accent5">
                  <a:lumMod val="50000"/>
                </a:schemeClr>
              </a:buClr>
              <a:buFont typeface="Wingdings" charset="2"/>
              <a:buChar char="§"/>
            </a:pPr>
            <a:r>
              <a:rPr lang="en-US" dirty="0" smtClean="0">
                <a:latin typeface="Lucida Bright"/>
                <a:cs typeface="Lucida Bright"/>
              </a:rPr>
              <a:t>Injured or Deceased Turtle</a:t>
            </a:r>
            <a:endParaRPr lang="en-US" dirty="0" smtClean="0"/>
          </a:p>
          <a:p>
            <a:pPr lvl="1">
              <a:buClr>
                <a:schemeClr val="accent5">
                  <a:lumMod val="50000"/>
                </a:schemeClr>
              </a:buClr>
              <a:buFont typeface="Wingdings" charset="2"/>
              <a:buChar char="§"/>
            </a:pPr>
            <a:r>
              <a:rPr lang="en-US" dirty="0" smtClean="0">
                <a:latin typeface="Lucida Bright"/>
                <a:cs typeface="Lucida Bright"/>
              </a:rPr>
              <a:t>Conservation Methods</a:t>
            </a:r>
          </a:p>
          <a:p>
            <a:pPr lvl="1">
              <a:buClr>
                <a:schemeClr val="accent5">
                  <a:lumMod val="50000"/>
                </a:schemeClr>
              </a:buClr>
              <a:buFont typeface="Wingdings" charset="2"/>
              <a:buChar char="§"/>
            </a:pPr>
            <a:r>
              <a:rPr lang="en-US" dirty="0" smtClean="0">
                <a:latin typeface="Lucida Bright"/>
                <a:cs typeface="Lucida Bright"/>
              </a:rPr>
              <a:t>Graphical Representations of Collected Data</a:t>
            </a:r>
          </a:p>
        </p:txBody>
      </p:sp>
      <p:pic>
        <p:nvPicPr>
          <p:cNvPr id="4" name="Picture 3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1331">
            <a:off x="7278711" y="330814"/>
            <a:ext cx="1108839" cy="1102575"/>
          </a:xfrm>
          <a:prstGeom prst="rect">
            <a:avLst/>
          </a:prstGeom>
        </p:spPr>
      </p:pic>
      <p:pic>
        <p:nvPicPr>
          <p:cNvPr id="5" name="Picture 4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3363" y="383858"/>
            <a:ext cx="1108839" cy="1102575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1160709" y="5694972"/>
            <a:ext cx="6773081" cy="604434"/>
          </a:xfrm>
          <a:custGeom>
            <a:avLst/>
            <a:gdLst>
              <a:gd name="connsiteX0" fmla="*/ 0 w 4533594"/>
              <a:gd name="connsiteY0" fmla="*/ 395982 h 604434"/>
              <a:gd name="connsiteX1" fmla="*/ 95588 w 4533594"/>
              <a:gd name="connsiteY1" fmla="*/ 368673 h 604434"/>
              <a:gd name="connsiteX2" fmla="*/ 136554 w 4533594"/>
              <a:gd name="connsiteY2" fmla="*/ 341364 h 604434"/>
              <a:gd name="connsiteX3" fmla="*/ 204831 w 4533594"/>
              <a:gd name="connsiteY3" fmla="*/ 273091 h 604434"/>
              <a:gd name="connsiteX4" fmla="*/ 300419 w 4533594"/>
              <a:gd name="connsiteY4" fmla="*/ 204819 h 604434"/>
              <a:gd name="connsiteX5" fmla="*/ 409662 w 4533594"/>
              <a:gd name="connsiteY5" fmla="*/ 177509 h 604434"/>
              <a:gd name="connsiteX6" fmla="*/ 464284 w 4533594"/>
              <a:gd name="connsiteY6" fmla="*/ 163855 h 604434"/>
              <a:gd name="connsiteX7" fmla="*/ 505250 w 4533594"/>
              <a:gd name="connsiteY7" fmla="*/ 150200 h 604434"/>
              <a:gd name="connsiteX8" fmla="*/ 614493 w 4533594"/>
              <a:gd name="connsiteY8" fmla="*/ 95582 h 604434"/>
              <a:gd name="connsiteX9" fmla="*/ 682770 w 4533594"/>
              <a:gd name="connsiteY9" fmla="*/ 81928 h 604434"/>
              <a:gd name="connsiteX10" fmla="*/ 751047 w 4533594"/>
              <a:gd name="connsiteY10" fmla="*/ 54618 h 604434"/>
              <a:gd name="connsiteX11" fmla="*/ 873946 w 4533594"/>
              <a:gd name="connsiteY11" fmla="*/ 95582 h 604434"/>
              <a:gd name="connsiteX12" fmla="*/ 778358 w 4533594"/>
              <a:gd name="connsiteY12" fmla="*/ 245782 h 604434"/>
              <a:gd name="connsiteX13" fmla="*/ 805669 w 4533594"/>
              <a:gd name="connsiteY13" fmla="*/ 409637 h 604434"/>
              <a:gd name="connsiteX14" fmla="*/ 832980 w 4533594"/>
              <a:gd name="connsiteY14" fmla="*/ 464255 h 604434"/>
              <a:gd name="connsiteX15" fmla="*/ 887601 w 4533594"/>
              <a:gd name="connsiteY15" fmla="*/ 477910 h 604434"/>
              <a:gd name="connsiteX16" fmla="*/ 969534 w 4533594"/>
              <a:gd name="connsiteY16" fmla="*/ 491564 h 604434"/>
              <a:gd name="connsiteX17" fmla="*/ 1174365 w 4533594"/>
              <a:gd name="connsiteY17" fmla="*/ 477910 h 604434"/>
              <a:gd name="connsiteX18" fmla="*/ 1215331 w 4533594"/>
              <a:gd name="connsiteY18" fmla="*/ 450601 h 604434"/>
              <a:gd name="connsiteX19" fmla="*/ 1256297 w 4533594"/>
              <a:gd name="connsiteY19" fmla="*/ 436946 h 604434"/>
              <a:gd name="connsiteX20" fmla="*/ 1338230 w 4533594"/>
              <a:gd name="connsiteY20" fmla="*/ 355019 h 604434"/>
              <a:gd name="connsiteX21" fmla="*/ 1379196 w 4533594"/>
              <a:gd name="connsiteY21" fmla="*/ 327710 h 604434"/>
              <a:gd name="connsiteX22" fmla="*/ 1420162 w 4533594"/>
              <a:gd name="connsiteY22" fmla="*/ 286746 h 604434"/>
              <a:gd name="connsiteX23" fmla="*/ 1474784 w 4533594"/>
              <a:gd name="connsiteY23" fmla="*/ 245782 h 604434"/>
              <a:gd name="connsiteX24" fmla="*/ 1611338 w 4533594"/>
              <a:gd name="connsiteY24" fmla="*/ 109237 h 604434"/>
              <a:gd name="connsiteX25" fmla="*/ 1652304 w 4533594"/>
              <a:gd name="connsiteY25" fmla="*/ 81928 h 604434"/>
              <a:gd name="connsiteX26" fmla="*/ 1761547 w 4533594"/>
              <a:gd name="connsiteY26" fmla="*/ 54618 h 604434"/>
              <a:gd name="connsiteX27" fmla="*/ 1802513 w 4533594"/>
              <a:gd name="connsiteY27" fmla="*/ 40964 h 604434"/>
              <a:gd name="connsiteX28" fmla="*/ 1857135 w 4533594"/>
              <a:gd name="connsiteY28" fmla="*/ 27309 h 604434"/>
              <a:gd name="connsiteX29" fmla="*/ 2021000 w 4533594"/>
              <a:gd name="connsiteY29" fmla="*/ 40964 h 604434"/>
              <a:gd name="connsiteX30" fmla="*/ 1993689 w 4533594"/>
              <a:gd name="connsiteY30" fmla="*/ 81928 h 604434"/>
              <a:gd name="connsiteX31" fmla="*/ 1952723 w 4533594"/>
              <a:gd name="connsiteY31" fmla="*/ 163855 h 604434"/>
              <a:gd name="connsiteX32" fmla="*/ 1966378 w 4533594"/>
              <a:gd name="connsiteY32" fmla="*/ 286746 h 604434"/>
              <a:gd name="connsiteX33" fmla="*/ 1993689 w 4533594"/>
              <a:gd name="connsiteY33" fmla="*/ 327710 h 604434"/>
              <a:gd name="connsiteX34" fmla="*/ 2007344 w 4533594"/>
              <a:gd name="connsiteY34" fmla="*/ 368673 h 604434"/>
              <a:gd name="connsiteX35" fmla="*/ 2089277 w 4533594"/>
              <a:gd name="connsiteY35" fmla="*/ 436946 h 604434"/>
              <a:gd name="connsiteX36" fmla="*/ 2321419 w 4533594"/>
              <a:gd name="connsiteY36" fmla="*/ 423291 h 604434"/>
              <a:gd name="connsiteX37" fmla="*/ 2403351 w 4533594"/>
              <a:gd name="connsiteY37" fmla="*/ 368673 h 604434"/>
              <a:gd name="connsiteX38" fmla="*/ 2485284 w 4533594"/>
              <a:gd name="connsiteY38" fmla="*/ 286746 h 604434"/>
              <a:gd name="connsiteX39" fmla="*/ 2553561 w 4533594"/>
              <a:gd name="connsiteY39" fmla="*/ 204819 h 604434"/>
              <a:gd name="connsiteX40" fmla="*/ 2594527 w 4533594"/>
              <a:gd name="connsiteY40" fmla="*/ 150200 h 604434"/>
              <a:gd name="connsiteX41" fmla="*/ 2690115 w 4533594"/>
              <a:gd name="connsiteY41" fmla="*/ 95582 h 604434"/>
              <a:gd name="connsiteX42" fmla="*/ 2731081 w 4533594"/>
              <a:gd name="connsiteY42" fmla="*/ 68273 h 604434"/>
              <a:gd name="connsiteX43" fmla="*/ 2772047 w 4533594"/>
              <a:gd name="connsiteY43" fmla="*/ 54618 h 604434"/>
              <a:gd name="connsiteX44" fmla="*/ 2813013 w 4533594"/>
              <a:gd name="connsiteY44" fmla="*/ 27309 h 604434"/>
              <a:gd name="connsiteX45" fmla="*/ 2935912 w 4533594"/>
              <a:gd name="connsiteY45" fmla="*/ 0 h 604434"/>
              <a:gd name="connsiteX46" fmla="*/ 3195365 w 4533594"/>
              <a:gd name="connsiteY46" fmla="*/ 13655 h 604434"/>
              <a:gd name="connsiteX47" fmla="*/ 3140743 w 4533594"/>
              <a:gd name="connsiteY47" fmla="*/ 27309 h 604434"/>
              <a:gd name="connsiteX48" fmla="*/ 3058811 w 4533594"/>
              <a:gd name="connsiteY48" fmla="*/ 40964 h 604434"/>
              <a:gd name="connsiteX49" fmla="*/ 3017844 w 4533594"/>
              <a:gd name="connsiteY49" fmla="*/ 81928 h 604434"/>
              <a:gd name="connsiteX50" fmla="*/ 3004189 w 4533594"/>
              <a:gd name="connsiteY50" fmla="*/ 122891 h 604434"/>
              <a:gd name="connsiteX51" fmla="*/ 2976878 w 4533594"/>
              <a:gd name="connsiteY51" fmla="*/ 163855 h 604434"/>
              <a:gd name="connsiteX52" fmla="*/ 2990534 w 4533594"/>
              <a:gd name="connsiteY52" fmla="*/ 355019 h 604434"/>
              <a:gd name="connsiteX53" fmla="*/ 3031500 w 4533594"/>
              <a:gd name="connsiteY53" fmla="*/ 395982 h 604434"/>
              <a:gd name="connsiteX54" fmla="*/ 3058811 w 4533594"/>
              <a:gd name="connsiteY54" fmla="*/ 436946 h 604434"/>
              <a:gd name="connsiteX55" fmla="*/ 3099777 w 4533594"/>
              <a:gd name="connsiteY55" fmla="*/ 450601 h 604434"/>
              <a:gd name="connsiteX56" fmla="*/ 3249986 w 4533594"/>
              <a:gd name="connsiteY56" fmla="*/ 491564 h 604434"/>
              <a:gd name="connsiteX57" fmla="*/ 3427507 w 4533594"/>
              <a:gd name="connsiteY57" fmla="*/ 450601 h 604434"/>
              <a:gd name="connsiteX58" fmla="*/ 3495784 w 4533594"/>
              <a:gd name="connsiteY58" fmla="*/ 409637 h 604434"/>
              <a:gd name="connsiteX59" fmla="*/ 3605027 w 4533594"/>
              <a:gd name="connsiteY59" fmla="*/ 382328 h 604434"/>
              <a:gd name="connsiteX60" fmla="*/ 3700615 w 4533594"/>
              <a:gd name="connsiteY60" fmla="*/ 327710 h 604434"/>
              <a:gd name="connsiteX61" fmla="*/ 3782547 w 4533594"/>
              <a:gd name="connsiteY61" fmla="*/ 273091 h 604434"/>
              <a:gd name="connsiteX62" fmla="*/ 3905446 w 4533594"/>
              <a:gd name="connsiteY62" fmla="*/ 232128 h 604434"/>
              <a:gd name="connsiteX63" fmla="*/ 3946412 w 4533594"/>
              <a:gd name="connsiteY63" fmla="*/ 218473 h 604434"/>
              <a:gd name="connsiteX64" fmla="*/ 4069311 w 4533594"/>
              <a:gd name="connsiteY64" fmla="*/ 163855 h 604434"/>
              <a:gd name="connsiteX65" fmla="*/ 4192209 w 4533594"/>
              <a:gd name="connsiteY65" fmla="*/ 109237 h 604434"/>
              <a:gd name="connsiteX66" fmla="*/ 4328763 w 4533594"/>
              <a:gd name="connsiteY66" fmla="*/ 81928 h 604434"/>
              <a:gd name="connsiteX67" fmla="*/ 4246831 w 4533594"/>
              <a:gd name="connsiteY67" fmla="*/ 150200 h 604434"/>
              <a:gd name="connsiteX68" fmla="*/ 4164898 w 4533594"/>
              <a:gd name="connsiteY68" fmla="*/ 232128 h 604434"/>
              <a:gd name="connsiteX69" fmla="*/ 4151243 w 4533594"/>
              <a:gd name="connsiteY69" fmla="*/ 286746 h 604434"/>
              <a:gd name="connsiteX70" fmla="*/ 4178554 w 4533594"/>
              <a:gd name="connsiteY70" fmla="*/ 505219 h 604434"/>
              <a:gd name="connsiteX71" fmla="*/ 4274142 w 4533594"/>
              <a:gd name="connsiteY71" fmla="*/ 573492 h 604434"/>
              <a:gd name="connsiteX72" fmla="*/ 4328763 w 4533594"/>
              <a:gd name="connsiteY72" fmla="*/ 587146 h 604434"/>
              <a:gd name="connsiteX73" fmla="*/ 4369729 w 4533594"/>
              <a:gd name="connsiteY73" fmla="*/ 600801 h 604434"/>
              <a:gd name="connsiteX74" fmla="*/ 4533594 w 4533594"/>
              <a:gd name="connsiteY74" fmla="*/ 600801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533594" h="604434">
                <a:moveTo>
                  <a:pt x="0" y="395982"/>
                </a:moveTo>
                <a:cubicBezTo>
                  <a:pt x="17507" y="391606"/>
                  <a:pt x="75994" y="378470"/>
                  <a:pt x="95588" y="368673"/>
                </a:cubicBezTo>
                <a:cubicBezTo>
                  <a:pt x="110267" y="361334"/>
                  <a:pt x="122899" y="350467"/>
                  <a:pt x="136554" y="341364"/>
                </a:cubicBezTo>
                <a:cubicBezTo>
                  <a:pt x="186623" y="266265"/>
                  <a:pt x="136555" y="329984"/>
                  <a:pt x="204831" y="273091"/>
                </a:cubicBezTo>
                <a:cubicBezTo>
                  <a:pt x="270952" y="217994"/>
                  <a:pt x="217182" y="240490"/>
                  <a:pt x="300419" y="204819"/>
                </a:cubicBezTo>
                <a:cubicBezTo>
                  <a:pt x="339838" y="187926"/>
                  <a:pt x="365269" y="187373"/>
                  <a:pt x="409662" y="177509"/>
                </a:cubicBezTo>
                <a:cubicBezTo>
                  <a:pt x="427983" y="173438"/>
                  <a:pt x="446238" y="169011"/>
                  <a:pt x="464284" y="163855"/>
                </a:cubicBezTo>
                <a:cubicBezTo>
                  <a:pt x="478124" y="159901"/>
                  <a:pt x="492146" y="156156"/>
                  <a:pt x="505250" y="150200"/>
                </a:cubicBezTo>
                <a:cubicBezTo>
                  <a:pt x="542313" y="133354"/>
                  <a:pt x="574572" y="103565"/>
                  <a:pt x="614493" y="95582"/>
                </a:cubicBezTo>
                <a:lnTo>
                  <a:pt x="682770" y="81928"/>
                </a:lnTo>
                <a:cubicBezTo>
                  <a:pt x="705529" y="72825"/>
                  <a:pt x="726573" y="55978"/>
                  <a:pt x="751047" y="54618"/>
                </a:cubicBezTo>
                <a:cubicBezTo>
                  <a:pt x="1007832" y="40353"/>
                  <a:pt x="961426" y="51845"/>
                  <a:pt x="873946" y="95582"/>
                </a:cubicBezTo>
                <a:cubicBezTo>
                  <a:pt x="783378" y="216333"/>
                  <a:pt x="806409" y="161639"/>
                  <a:pt x="778358" y="245782"/>
                </a:cubicBezTo>
                <a:cubicBezTo>
                  <a:pt x="787462" y="300400"/>
                  <a:pt x="792238" y="355919"/>
                  <a:pt x="805669" y="409637"/>
                </a:cubicBezTo>
                <a:cubicBezTo>
                  <a:pt x="810606" y="429384"/>
                  <a:pt x="817342" y="451224"/>
                  <a:pt x="832980" y="464255"/>
                </a:cubicBezTo>
                <a:cubicBezTo>
                  <a:pt x="847398" y="476269"/>
                  <a:pt x="869198" y="474230"/>
                  <a:pt x="887601" y="477910"/>
                </a:cubicBezTo>
                <a:cubicBezTo>
                  <a:pt x="914751" y="483340"/>
                  <a:pt x="942223" y="487013"/>
                  <a:pt x="969534" y="491564"/>
                </a:cubicBezTo>
                <a:cubicBezTo>
                  <a:pt x="1037811" y="487013"/>
                  <a:pt x="1106867" y="489159"/>
                  <a:pt x="1174365" y="477910"/>
                </a:cubicBezTo>
                <a:cubicBezTo>
                  <a:pt x="1190553" y="475212"/>
                  <a:pt x="1200652" y="457940"/>
                  <a:pt x="1215331" y="450601"/>
                </a:cubicBezTo>
                <a:cubicBezTo>
                  <a:pt x="1228205" y="444164"/>
                  <a:pt x="1242642" y="441498"/>
                  <a:pt x="1256297" y="436946"/>
                </a:cubicBezTo>
                <a:cubicBezTo>
                  <a:pt x="1283608" y="409637"/>
                  <a:pt x="1306094" y="376442"/>
                  <a:pt x="1338230" y="355019"/>
                </a:cubicBezTo>
                <a:cubicBezTo>
                  <a:pt x="1351885" y="345916"/>
                  <a:pt x="1366588" y="338216"/>
                  <a:pt x="1379196" y="327710"/>
                </a:cubicBezTo>
                <a:cubicBezTo>
                  <a:pt x="1394032" y="315348"/>
                  <a:pt x="1405500" y="299313"/>
                  <a:pt x="1420162" y="286746"/>
                </a:cubicBezTo>
                <a:cubicBezTo>
                  <a:pt x="1437442" y="271935"/>
                  <a:pt x="1459663" y="262792"/>
                  <a:pt x="1474784" y="245782"/>
                </a:cubicBezTo>
                <a:cubicBezTo>
                  <a:pt x="1607201" y="96822"/>
                  <a:pt x="1442505" y="221785"/>
                  <a:pt x="1611338" y="109237"/>
                </a:cubicBezTo>
                <a:cubicBezTo>
                  <a:pt x="1624993" y="100134"/>
                  <a:pt x="1636735" y="87118"/>
                  <a:pt x="1652304" y="81928"/>
                </a:cubicBezTo>
                <a:cubicBezTo>
                  <a:pt x="1745938" y="50718"/>
                  <a:pt x="1629735" y="87569"/>
                  <a:pt x="1761547" y="54618"/>
                </a:cubicBezTo>
                <a:cubicBezTo>
                  <a:pt x="1775511" y="51127"/>
                  <a:pt x="1788673" y="44918"/>
                  <a:pt x="1802513" y="40964"/>
                </a:cubicBezTo>
                <a:cubicBezTo>
                  <a:pt x="1820559" y="35808"/>
                  <a:pt x="1838928" y="31861"/>
                  <a:pt x="1857135" y="27309"/>
                </a:cubicBezTo>
                <a:cubicBezTo>
                  <a:pt x="1911757" y="31861"/>
                  <a:pt x="1970109" y="20609"/>
                  <a:pt x="2021000" y="40964"/>
                </a:cubicBezTo>
                <a:cubicBezTo>
                  <a:pt x="2036237" y="47059"/>
                  <a:pt x="2001029" y="67250"/>
                  <a:pt x="1993689" y="81928"/>
                </a:cubicBezTo>
                <a:cubicBezTo>
                  <a:pt x="1937153" y="194993"/>
                  <a:pt x="2030994" y="46455"/>
                  <a:pt x="1952723" y="163855"/>
                </a:cubicBezTo>
                <a:cubicBezTo>
                  <a:pt x="1957275" y="204819"/>
                  <a:pt x="1956381" y="246761"/>
                  <a:pt x="1966378" y="286746"/>
                </a:cubicBezTo>
                <a:cubicBezTo>
                  <a:pt x="1970359" y="302667"/>
                  <a:pt x="1986349" y="313032"/>
                  <a:pt x="1993689" y="327710"/>
                </a:cubicBezTo>
                <a:cubicBezTo>
                  <a:pt x="2000126" y="340583"/>
                  <a:pt x="1999360" y="356698"/>
                  <a:pt x="2007344" y="368673"/>
                </a:cubicBezTo>
                <a:cubicBezTo>
                  <a:pt x="2028372" y="400213"/>
                  <a:pt x="2059049" y="416795"/>
                  <a:pt x="2089277" y="436946"/>
                </a:cubicBezTo>
                <a:cubicBezTo>
                  <a:pt x="2166658" y="432394"/>
                  <a:pt x="2245674" y="439756"/>
                  <a:pt x="2321419" y="423291"/>
                </a:cubicBezTo>
                <a:cubicBezTo>
                  <a:pt x="2353493" y="416319"/>
                  <a:pt x="2380141" y="391881"/>
                  <a:pt x="2403351" y="368673"/>
                </a:cubicBezTo>
                <a:lnTo>
                  <a:pt x="2485284" y="286746"/>
                </a:lnTo>
                <a:cubicBezTo>
                  <a:pt x="2511365" y="208506"/>
                  <a:pt x="2479157" y="279219"/>
                  <a:pt x="2553561" y="204819"/>
                </a:cubicBezTo>
                <a:cubicBezTo>
                  <a:pt x="2569654" y="188727"/>
                  <a:pt x="2578434" y="166292"/>
                  <a:pt x="2594527" y="150200"/>
                </a:cubicBezTo>
                <a:cubicBezTo>
                  <a:pt x="2616706" y="128022"/>
                  <a:pt x="2665125" y="109861"/>
                  <a:pt x="2690115" y="95582"/>
                </a:cubicBezTo>
                <a:cubicBezTo>
                  <a:pt x="2704364" y="87440"/>
                  <a:pt x="2716402" y="75612"/>
                  <a:pt x="2731081" y="68273"/>
                </a:cubicBezTo>
                <a:cubicBezTo>
                  <a:pt x="2743955" y="61836"/>
                  <a:pt x="2759173" y="61055"/>
                  <a:pt x="2772047" y="54618"/>
                </a:cubicBezTo>
                <a:cubicBezTo>
                  <a:pt x="2786726" y="47279"/>
                  <a:pt x="2797928" y="33773"/>
                  <a:pt x="2813013" y="27309"/>
                </a:cubicBezTo>
                <a:cubicBezTo>
                  <a:pt x="2829882" y="20080"/>
                  <a:pt x="2923767" y="2429"/>
                  <a:pt x="2935912" y="0"/>
                </a:cubicBezTo>
                <a:cubicBezTo>
                  <a:pt x="3022396" y="4552"/>
                  <a:pt x="3109521" y="2210"/>
                  <a:pt x="3195365" y="13655"/>
                </a:cubicBezTo>
                <a:cubicBezTo>
                  <a:pt x="3213968" y="16135"/>
                  <a:pt x="3159146" y="23629"/>
                  <a:pt x="3140743" y="27309"/>
                </a:cubicBezTo>
                <a:cubicBezTo>
                  <a:pt x="3113593" y="32739"/>
                  <a:pt x="3086122" y="36412"/>
                  <a:pt x="3058811" y="40964"/>
                </a:cubicBezTo>
                <a:cubicBezTo>
                  <a:pt x="3045155" y="54619"/>
                  <a:pt x="3028557" y="65860"/>
                  <a:pt x="3017844" y="81928"/>
                </a:cubicBezTo>
                <a:cubicBezTo>
                  <a:pt x="3009860" y="93903"/>
                  <a:pt x="3010626" y="110018"/>
                  <a:pt x="3004189" y="122891"/>
                </a:cubicBezTo>
                <a:cubicBezTo>
                  <a:pt x="2996849" y="137569"/>
                  <a:pt x="2985982" y="150200"/>
                  <a:pt x="2976878" y="163855"/>
                </a:cubicBezTo>
                <a:cubicBezTo>
                  <a:pt x="2981430" y="227576"/>
                  <a:pt x="2975901" y="292834"/>
                  <a:pt x="2990534" y="355019"/>
                </a:cubicBezTo>
                <a:cubicBezTo>
                  <a:pt x="2994957" y="373816"/>
                  <a:pt x="3019137" y="381147"/>
                  <a:pt x="3031500" y="395982"/>
                </a:cubicBezTo>
                <a:cubicBezTo>
                  <a:pt x="3042007" y="408589"/>
                  <a:pt x="3045996" y="426694"/>
                  <a:pt x="3058811" y="436946"/>
                </a:cubicBezTo>
                <a:cubicBezTo>
                  <a:pt x="3070051" y="445938"/>
                  <a:pt x="3085890" y="446814"/>
                  <a:pt x="3099777" y="450601"/>
                </a:cubicBezTo>
                <a:cubicBezTo>
                  <a:pt x="3269205" y="496806"/>
                  <a:pt x="3155686" y="460134"/>
                  <a:pt x="3249986" y="491564"/>
                </a:cubicBezTo>
                <a:cubicBezTo>
                  <a:pt x="3300722" y="484317"/>
                  <a:pt x="3380646" y="478716"/>
                  <a:pt x="3427507" y="450601"/>
                </a:cubicBezTo>
                <a:cubicBezTo>
                  <a:pt x="3450266" y="436946"/>
                  <a:pt x="3472045" y="421506"/>
                  <a:pt x="3495784" y="409637"/>
                </a:cubicBezTo>
                <a:cubicBezTo>
                  <a:pt x="3523780" y="395640"/>
                  <a:pt x="3579053" y="387522"/>
                  <a:pt x="3605027" y="382328"/>
                </a:cubicBezTo>
                <a:cubicBezTo>
                  <a:pt x="3746752" y="287850"/>
                  <a:pt x="3527345" y="431667"/>
                  <a:pt x="3700615" y="327710"/>
                </a:cubicBezTo>
                <a:cubicBezTo>
                  <a:pt x="3728761" y="310823"/>
                  <a:pt x="3751408" y="283470"/>
                  <a:pt x="3782547" y="273091"/>
                </a:cubicBezTo>
                <a:lnTo>
                  <a:pt x="3905446" y="232128"/>
                </a:lnTo>
                <a:cubicBezTo>
                  <a:pt x="3919101" y="227577"/>
                  <a:pt x="3934435" y="226457"/>
                  <a:pt x="3946412" y="218473"/>
                </a:cubicBezTo>
                <a:cubicBezTo>
                  <a:pt x="4011332" y="175196"/>
                  <a:pt x="3971809" y="196353"/>
                  <a:pt x="4069311" y="163855"/>
                </a:cubicBezTo>
                <a:cubicBezTo>
                  <a:pt x="4118349" y="131165"/>
                  <a:pt x="4122565" y="123165"/>
                  <a:pt x="4192209" y="109237"/>
                </a:cubicBezTo>
                <a:lnTo>
                  <a:pt x="4328763" y="81928"/>
                </a:lnTo>
                <a:cubicBezTo>
                  <a:pt x="4238221" y="142285"/>
                  <a:pt x="4338830" y="71349"/>
                  <a:pt x="4246831" y="150200"/>
                </a:cubicBezTo>
                <a:cubicBezTo>
                  <a:pt x="4167789" y="217946"/>
                  <a:pt x="4212976" y="160016"/>
                  <a:pt x="4164898" y="232128"/>
                </a:cubicBezTo>
                <a:cubicBezTo>
                  <a:pt x="4160346" y="250334"/>
                  <a:pt x="4150306" y="268003"/>
                  <a:pt x="4151243" y="286746"/>
                </a:cubicBezTo>
                <a:cubicBezTo>
                  <a:pt x="4154908" y="360046"/>
                  <a:pt x="4157464" y="434923"/>
                  <a:pt x="4178554" y="505219"/>
                </a:cubicBezTo>
                <a:cubicBezTo>
                  <a:pt x="4191914" y="549748"/>
                  <a:pt x="4237506" y="563025"/>
                  <a:pt x="4274142" y="573492"/>
                </a:cubicBezTo>
                <a:cubicBezTo>
                  <a:pt x="4292187" y="578647"/>
                  <a:pt x="4310718" y="581991"/>
                  <a:pt x="4328763" y="587146"/>
                </a:cubicBezTo>
                <a:cubicBezTo>
                  <a:pt x="4342603" y="591100"/>
                  <a:pt x="4355367" y="599844"/>
                  <a:pt x="4369729" y="600801"/>
                </a:cubicBezTo>
                <a:cubicBezTo>
                  <a:pt x="4424230" y="604434"/>
                  <a:pt x="4478972" y="600801"/>
                  <a:pt x="4533594" y="600801"/>
                </a:cubicBezTo>
              </a:path>
            </a:pathLst>
          </a:cu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0970" y="2812838"/>
            <a:ext cx="731049" cy="32770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3357832"/>
            <a:ext cx="731049" cy="32770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elect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6970" y="3829421"/>
            <a:ext cx="731049" cy="32770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elect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0970" y="4849676"/>
            <a:ext cx="731049" cy="32770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0970" y="4331903"/>
            <a:ext cx="731049" cy="32770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5496" y="4936460"/>
            <a:ext cx="593045" cy="48184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060815" y="6299406"/>
            <a:ext cx="242125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Region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31859C"/>
                </a:solidFill>
                <a:latin typeface="Edwardian Script ITC"/>
                <a:cs typeface="Edwardian Script ITC"/>
              </a:rPr>
              <a:t>Graphical Representation of Data</a:t>
            </a:r>
            <a:endParaRPr lang="en-US" sz="4800" dirty="0">
              <a:solidFill>
                <a:srgbClr val="31859C"/>
              </a:solidFill>
              <a:latin typeface="Edwardian Script ITC"/>
              <a:cs typeface="Edwardian Script IT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105" y="2134097"/>
            <a:ext cx="8229600" cy="4525963"/>
          </a:xfrm>
        </p:spPr>
        <p:txBody>
          <a:bodyPr/>
          <a:lstStyle/>
          <a:p>
            <a:r>
              <a:rPr lang="en-US" dirty="0" smtClean="0"/>
              <a:t>We will show graphs/charts analyzing turtle data</a:t>
            </a:r>
          </a:p>
          <a:p>
            <a:pPr lvl="1"/>
            <a:r>
              <a:rPr lang="en-US" dirty="0" smtClean="0"/>
              <a:t>Deaths/injuries</a:t>
            </a:r>
          </a:p>
          <a:p>
            <a:pPr lvl="1"/>
            <a:r>
              <a:rPr lang="en-US" dirty="0" smtClean="0"/>
              <a:t>Male to female ratios</a:t>
            </a:r>
          </a:p>
          <a:p>
            <a:pPr lvl="1"/>
            <a:r>
              <a:rPr lang="en-US" dirty="0" smtClean="0"/>
              <a:t>Number of nests and locations</a:t>
            </a:r>
            <a:endParaRPr lang="en-US" dirty="0"/>
          </a:p>
        </p:txBody>
      </p:sp>
      <p:pic>
        <p:nvPicPr>
          <p:cNvPr id="4" name="Picture 3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89128" y="277770"/>
            <a:ext cx="1108839" cy="1102575"/>
          </a:xfrm>
          <a:prstGeom prst="rect">
            <a:avLst/>
          </a:prstGeom>
        </p:spPr>
      </p:pic>
      <p:pic>
        <p:nvPicPr>
          <p:cNvPr id="5" name="Picture 4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1331">
            <a:off x="7786043" y="330814"/>
            <a:ext cx="1108839" cy="1102575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1259663" y="5609511"/>
            <a:ext cx="6773081" cy="604434"/>
          </a:xfrm>
          <a:custGeom>
            <a:avLst/>
            <a:gdLst>
              <a:gd name="connsiteX0" fmla="*/ 0 w 4533594"/>
              <a:gd name="connsiteY0" fmla="*/ 395982 h 604434"/>
              <a:gd name="connsiteX1" fmla="*/ 95588 w 4533594"/>
              <a:gd name="connsiteY1" fmla="*/ 368673 h 604434"/>
              <a:gd name="connsiteX2" fmla="*/ 136554 w 4533594"/>
              <a:gd name="connsiteY2" fmla="*/ 341364 h 604434"/>
              <a:gd name="connsiteX3" fmla="*/ 204831 w 4533594"/>
              <a:gd name="connsiteY3" fmla="*/ 273091 h 604434"/>
              <a:gd name="connsiteX4" fmla="*/ 300419 w 4533594"/>
              <a:gd name="connsiteY4" fmla="*/ 204819 h 604434"/>
              <a:gd name="connsiteX5" fmla="*/ 409662 w 4533594"/>
              <a:gd name="connsiteY5" fmla="*/ 177509 h 604434"/>
              <a:gd name="connsiteX6" fmla="*/ 464284 w 4533594"/>
              <a:gd name="connsiteY6" fmla="*/ 163855 h 604434"/>
              <a:gd name="connsiteX7" fmla="*/ 505250 w 4533594"/>
              <a:gd name="connsiteY7" fmla="*/ 150200 h 604434"/>
              <a:gd name="connsiteX8" fmla="*/ 614493 w 4533594"/>
              <a:gd name="connsiteY8" fmla="*/ 95582 h 604434"/>
              <a:gd name="connsiteX9" fmla="*/ 682770 w 4533594"/>
              <a:gd name="connsiteY9" fmla="*/ 81928 h 604434"/>
              <a:gd name="connsiteX10" fmla="*/ 751047 w 4533594"/>
              <a:gd name="connsiteY10" fmla="*/ 54618 h 604434"/>
              <a:gd name="connsiteX11" fmla="*/ 873946 w 4533594"/>
              <a:gd name="connsiteY11" fmla="*/ 95582 h 604434"/>
              <a:gd name="connsiteX12" fmla="*/ 778358 w 4533594"/>
              <a:gd name="connsiteY12" fmla="*/ 245782 h 604434"/>
              <a:gd name="connsiteX13" fmla="*/ 805669 w 4533594"/>
              <a:gd name="connsiteY13" fmla="*/ 409637 h 604434"/>
              <a:gd name="connsiteX14" fmla="*/ 832980 w 4533594"/>
              <a:gd name="connsiteY14" fmla="*/ 464255 h 604434"/>
              <a:gd name="connsiteX15" fmla="*/ 887601 w 4533594"/>
              <a:gd name="connsiteY15" fmla="*/ 477910 h 604434"/>
              <a:gd name="connsiteX16" fmla="*/ 969534 w 4533594"/>
              <a:gd name="connsiteY16" fmla="*/ 491564 h 604434"/>
              <a:gd name="connsiteX17" fmla="*/ 1174365 w 4533594"/>
              <a:gd name="connsiteY17" fmla="*/ 477910 h 604434"/>
              <a:gd name="connsiteX18" fmla="*/ 1215331 w 4533594"/>
              <a:gd name="connsiteY18" fmla="*/ 450601 h 604434"/>
              <a:gd name="connsiteX19" fmla="*/ 1256297 w 4533594"/>
              <a:gd name="connsiteY19" fmla="*/ 436946 h 604434"/>
              <a:gd name="connsiteX20" fmla="*/ 1338230 w 4533594"/>
              <a:gd name="connsiteY20" fmla="*/ 355019 h 604434"/>
              <a:gd name="connsiteX21" fmla="*/ 1379196 w 4533594"/>
              <a:gd name="connsiteY21" fmla="*/ 327710 h 604434"/>
              <a:gd name="connsiteX22" fmla="*/ 1420162 w 4533594"/>
              <a:gd name="connsiteY22" fmla="*/ 286746 h 604434"/>
              <a:gd name="connsiteX23" fmla="*/ 1474784 w 4533594"/>
              <a:gd name="connsiteY23" fmla="*/ 245782 h 604434"/>
              <a:gd name="connsiteX24" fmla="*/ 1611338 w 4533594"/>
              <a:gd name="connsiteY24" fmla="*/ 109237 h 604434"/>
              <a:gd name="connsiteX25" fmla="*/ 1652304 w 4533594"/>
              <a:gd name="connsiteY25" fmla="*/ 81928 h 604434"/>
              <a:gd name="connsiteX26" fmla="*/ 1761547 w 4533594"/>
              <a:gd name="connsiteY26" fmla="*/ 54618 h 604434"/>
              <a:gd name="connsiteX27" fmla="*/ 1802513 w 4533594"/>
              <a:gd name="connsiteY27" fmla="*/ 40964 h 604434"/>
              <a:gd name="connsiteX28" fmla="*/ 1857135 w 4533594"/>
              <a:gd name="connsiteY28" fmla="*/ 27309 h 604434"/>
              <a:gd name="connsiteX29" fmla="*/ 2021000 w 4533594"/>
              <a:gd name="connsiteY29" fmla="*/ 40964 h 604434"/>
              <a:gd name="connsiteX30" fmla="*/ 1993689 w 4533594"/>
              <a:gd name="connsiteY30" fmla="*/ 81928 h 604434"/>
              <a:gd name="connsiteX31" fmla="*/ 1952723 w 4533594"/>
              <a:gd name="connsiteY31" fmla="*/ 163855 h 604434"/>
              <a:gd name="connsiteX32" fmla="*/ 1966378 w 4533594"/>
              <a:gd name="connsiteY32" fmla="*/ 286746 h 604434"/>
              <a:gd name="connsiteX33" fmla="*/ 1993689 w 4533594"/>
              <a:gd name="connsiteY33" fmla="*/ 327710 h 604434"/>
              <a:gd name="connsiteX34" fmla="*/ 2007344 w 4533594"/>
              <a:gd name="connsiteY34" fmla="*/ 368673 h 604434"/>
              <a:gd name="connsiteX35" fmla="*/ 2089277 w 4533594"/>
              <a:gd name="connsiteY35" fmla="*/ 436946 h 604434"/>
              <a:gd name="connsiteX36" fmla="*/ 2321419 w 4533594"/>
              <a:gd name="connsiteY36" fmla="*/ 423291 h 604434"/>
              <a:gd name="connsiteX37" fmla="*/ 2403351 w 4533594"/>
              <a:gd name="connsiteY37" fmla="*/ 368673 h 604434"/>
              <a:gd name="connsiteX38" fmla="*/ 2485284 w 4533594"/>
              <a:gd name="connsiteY38" fmla="*/ 286746 h 604434"/>
              <a:gd name="connsiteX39" fmla="*/ 2553561 w 4533594"/>
              <a:gd name="connsiteY39" fmla="*/ 204819 h 604434"/>
              <a:gd name="connsiteX40" fmla="*/ 2594527 w 4533594"/>
              <a:gd name="connsiteY40" fmla="*/ 150200 h 604434"/>
              <a:gd name="connsiteX41" fmla="*/ 2690115 w 4533594"/>
              <a:gd name="connsiteY41" fmla="*/ 95582 h 604434"/>
              <a:gd name="connsiteX42" fmla="*/ 2731081 w 4533594"/>
              <a:gd name="connsiteY42" fmla="*/ 68273 h 604434"/>
              <a:gd name="connsiteX43" fmla="*/ 2772047 w 4533594"/>
              <a:gd name="connsiteY43" fmla="*/ 54618 h 604434"/>
              <a:gd name="connsiteX44" fmla="*/ 2813013 w 4533594"/>
              <a:gd name="connsiteY44" fmla="*/ 27309 h 604434"/>
              <a:gd name="connsiteX45" fmla="*/ 2935912 w 4533594"/>
              <a:gd name="connsiteY45" fmla="*/ 0 h 604434"/>
              <a:gd name="connsiteX46" fmla="*/ 3195365 w 4533594"/>
              <a:gd name="connsiteY46" fmla="*/ 13655 h 604434"/>
              <a:gd name="connsiteX47" fmla="*/ 3140743 w 4533594"/>
              <a:gd name="connsiteY47" fmla="*/ 27309 h 604434"/>
              <a:gd name="connsiteX48" fmla="*/ 3058811 w 4533594"/>
              <a:gd name="connsiteY48" fmla="*/ 40964 h 604434"/>
              <a:gd name="connsiteX49" fmla="*/ 3017844 w 4533594"/>
              <a:gd name="connsiteY49" fmla="*/ 81928 h 604434"/>
              <a:gd name="connsiteX50" fmla="*/ 3004189 w 4533594"/>
              <a:gd name="connsiteY50" fmla="*/ 122891 h 604434"/>
              <a:gd name="connsiteX51" fmla="*/ 2976878 w 4533594"/>
              <a:gd name="connsiteY51" fmla="*/ 163855 h 604434"/>
              <a:gd name="connsiteX52" fmla="*/ 2990534 w 4533594"/>
              <a:gd name="connsiteY52" fmla="*/ 355019 h 604434"/>
              <a:gd name="connsiteX53" fmla="*/ 3031500 w 4533594"/>
              <a:gd name="connsiteY53" fmla="*/ 395982 h 604434"/>
              <a:gd name="connsiteX54" fmla="*/ 3058811 w 4533594"/>
              <a:gd name="connsiteY54" fmla="*/ 436946 h 604434"/>
              <a:gd name="connsiteX55" fmla="*/ 3099777 w 4533594"/>
              <a:gd name="connsiteY55" fmla="*/ 450601 h 604434"/>
              <a:gd name="connsiteX56" fmla="*/ 3249986 w 4533594"/>
              <a:gd name="connsiteY56" fmla="*/ 491564 h 604434"/>
              <a:gd name="connsiteX57" fmla="*/ 3427507 w 4533594"/>
              <a:gd name="connsiteY57" fmla="*/ 450601 h 604434"/>
              <a:gd name="connsiteX58" fmla="*/ 3495784 w 4533594"/>
              <a:gd name="connsiteY58" fmla="*/ 409637 h 604434"/>
              <a:gd name="connsiteX59" fmla="*/ 3605027 w 4533594"/>
              <a:gd name="connsiteY59" fmla="*/ 382328 h 604434"/>
              <a:gd name="connsiteX60" fmla="*/ 3700615 w 4533594"/>
              <a:gd name="connsiteY60" fmla="*/ 327710 h 604434"/>
              <a:gd name="connsiteX61" fmla="*/ 3782547 w 4533594"/>
              <a:gd name="connsiteY61" fmla="*/ 273091 h 604434"/>
              <a:gd name="connsiteX62" fmla="*/ 3905446 w 4533594"/>
              <a:gd name="connsiteY62" fmla="*/ 232128 h 604434"/>
              <a:gd name="connsiteX63" fmla="*/ 3946412 w 4533594"/>
              <a:gd name="connsiteY63" fmla="*/ 218473 h 604434"/>
              <a:gd name="connsiteX64" fmla="*/ 4069311 w 4533594"/>
              <a:gd name="connsiteY64" fmla="*/ 163855 h 604434"/>
              <a:gd name="connsiteX65" fmla="*/ 4192209 w 4533594"/>
              <a:gd name="connsiteY65" fmla="*/ 109237 h 604434"/>
              <a:gd name="connsiteX66" fmla="*/ 4328763 w 4533594"/>
              <a:gd name="connsiteY66" fmla="*/ 81928 h 604434"/>
              <a:gd name="connsiteX67" fmla="*/ 4246831 w 4533594"/>
              <a:gd name="connsiteY67" fmla="*/ 150200 h 604434"/>
              <a:gd name="connsiteX68" fmla="*/ 4164898 w 4533594"/>
              <a:gd name="connsiteY68" fmla="*/ 232128 h 604434"/>
              <a:gd name="connsiteX69" fmla="*/ 4151243 w 4533594"/>
              <a:gd name="connsiteY69" fmla="*/ 286746 h 604434"/>
              <a:gd name="connsiteX70" fmla="*/ 4178554 w 4533594"/>
              <a:gd name="connsiteY70" fmla="*/ 505219 h 604434"/>
              <a:gd name="connsiteX71" fmla="*/ 4274142 w 4533594"/>
              <a:gd name="connsiteY71" fmla="*/ 573492 h 604434"/>
              <a:gd name="connsiteX72" fmla="*/ 4328763 w 4533594"/>
              <a:gd name="connsiteY72" fmla="*/ 587146 h 604434"/>
              <a:gd name="connsiteX73" fmla="*/ 4369729 w 4533594"/>
              <a:gd name="connsiteY73" fmla="*/ 600801 h 604434"/>
              <a:gd name="connsiteX74" fmla="*/ 4533594 w 4533594"/>
              <a:gd name="connsiteY74" fmla="*/ 600801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533594" h="604434">
                <a:moveTo>
                  <a:pt x="0" y="395982"/>
                </a:moveTo>
                <a:cubicBezTo>
                  <a:pt x="17507" y="391606"/>
                  <a:pt x="75994" y="378470"/>
                  <a:pt x="95588" y="368673"/>
                </a:cubicBezTo>
                <a:cubicBezTo>
                  <a:pt x="110267" y="361334"/>
                  <a:pt x="122899" y="350467"/>
                  <a:pt x="136554" y="341364"/>
                </a:cubicBezTo>
                <a:cubicBezTo>
                  <a:pt x="186623" y="266265"/>
                  <a:pt x="136555" y="329984"/>
                  <a:pt x="204831" y="273091"/>
                </a:cubicBezTo>
                <a:cubicBezTo>
                  <a:pt x="270952" y="217994"/>
                  <a:pt x="217182" y="240490"/>
                  <a:pt x="300419" y="204819"/>
                </a:cubicBezTo>
                <a:cubicBezTo>
                  <a:pt x="339838" y="187926"/>
                  <a:pt x="365269" y="187373"/>
                  <a:pt x="409662" y="177509"/>
                </a:cubicBezTo>
                <a:cubicBezTo>
                  <a:pt x="427983" y="173438"/>
                  <a:pt x="446238" y="169011"/>
                  <a:pt x="464284" y="163855"/>
                </a:cubicBezTo>
                <a:cubicBezTo>
                  <a:pt x="478124" y="159901"/>
                  <a:pt x="492146" y="156156"/>
                  <a:pt x="505250" y="150200"/>
                </a:cubicBezTo>
                <a:cubicBezTo>
                  <a:pt x="542313" y="133354"/>
                  <a:pt x="574572" y="103565"/>
                  <a:pt x="614493" y="95582"/>
                </a:cubicBezTo>
                <a:lnTo>
                  <a:pt x="682770" y="81928"/>
                </a:lnTo>
                <a:cubicBezTo>
                  <a:pt x="705529" y="72825"/>
                  <a:pt x="726573" y="55978"/>
                  <a:pt x="751047" y="54618"/>
                </a:cubicBezTo>
                <a:cubicBezTo>
                  <a:pt x="1007832" y="40353"/>
                  <a:pt x="961426" y="51845"/>
                  <a:pt x="873946" y="95582"/>
                </a:cubicBezTo>
                <a:cubicBezTo>
                  <a:pt x="783378" y="216333"/>
                  <a:pt x="806409" y="161639"/>
                  <a:pt x="778358" y="245782"/>
                </a:cubicBezTo>
                <a:cubicBezTo>
                  <a:pt x="787462" y="300400"/>
                  <a:pt x="792238" y="355919"/>
                  <a:pt x="805669" y="409637"/>
                </a:cubicBezTo>
                <a:cubicBezTo>
                  <a:pt x="810606" y="429384"/>
                  <a:pt x="817342" y="451224"/>
                  <a:pt x="832980" y="464255"/>
                </a:cubicBezTo>
                <a:cubicBezTo>
                  <a:pt x="847398" y="476269"/>
                  <a:pt x="869198" y="474230"/>
                  <a:pt x="887601" y="477910"/>
                </a:cubicBezTo>
                <a:cubicBezTo>
                  <a:pt x="914751" y="483340"/>
                  <a:pt x="942223" y="487013"/>
                  <a:pt x="969534" y="491564"/>
                </a:cubicBezTo>
                <a:cubicBezTo>
                  <a:pt x="1037811" y="487013"/>
                  <a:pt x="1106867" y="489159"/>
                  <a:pt x="1174365" y="477910"/>
                </a:cubicBezTo>
                <a:cubicBezTo>
                  <a:pt x="1190553" y="475212"/>
                  <a:pt x="1200652" y="457940"/>
                  <a:pt x="1215331" y="450601"/>
                </a:cubicBezTo>
                <a:cubicBezTo>
                  <a:pt x="1228205" y="444164"/>
                  <a:pt x="1242642" y="441498"/>
                  <a:pt x="1256297" y="436946"/>
                </a:cubicBezTo>
                <a:cubicBezTo>
                  <a:pt x="1283608" y="409637"/>
                  <a:pt x="1306094" y="376442"/>
                  <a:pt x="1338230" y="355019"/>
                </a:cubicBezTo>
                <a:cubicBezTo>
                  <a:pt x="1351885" y="345916"/>
                  <a:pt x="1366588" y="338216"/>
                  <a:pt x="1379196" y="327710"/>
                </a:cubicBezTo>
                <a:cubicBezTo>
                  <a:pt x="1394032" y="315348"/>
                  <a:pt x="1405500" y="299313"/>
                  <a:pt x="1420162" y="286746"/>
                </a:cubicBezTo>
                <a:cubicBezTo>
                  <a:pt x="1437442" y="271935"/>
                  <a:pt x="1459663" y="262792"/>
                  <a:pt x="1474784" y="245782"/>
                </a:cubicBezTo>
                <a:cubicBezTo>
                  <a:pt x="1607201" y="96822"/>
                  <a:pt x="1442505" y="221785"/>
                  <a:pt x="1611338" y="109237"/>
                </a:cubicBezTo>
                <a:cubicBezTo>
                  <a:pt x="1624993" y="100134"/>
                  <a:pt x="1636735" y="87118"/>
                  <a:pt x="1652304" y="81928"/>
                </a:cubicBezTo>
                <a:cubicBezTo>
                  <a:pt x="1745938" y="50718"/>
                  <a:pt x="1629735" y="87569"/>
                  <a:pt x="1761547" y="54618"/>
                </a:cubicBezTo>
                <a:cubicBezTo>
                  <a:pt x="1775511" y="51127"/>
                  <a:pt x="1788673" y="44918"/>
                  <a:pt x="1802513" y="40964"/>
                </a:cubicBezTo>
                <a:cubicBezTo>
                  <a:pt x="1820559" y="35808"/>
                  <a:pt x="1838928" y="31861"/>
                  <a:pt x="1857135" y="27309"/>
                </a:cubicBezTo>
                <a:cubicBezTo>
                  <a:pt x="1911757" y="31861"/>
                  <a:pt x="1970109" y="20609"/>
                  <a:pt x="2021000" y="40964"/>
                </a:cubicBezTo>
                <a:cubicBezTo>
                  <a:pt x="2036237" y="47059"/>
                  <a:pt x="2001029" y="67250"/>
                  <a:pt x="1993689" y="81928"/>
                </a:cubicBezTo>
                <a:cubicBezTo>
                  <a:pt x="1937153" y="194993"/>
                  <a:pt x="2030994" y="46455"/>
                  <a:pt x="1952723" y="163855"/>
                </a:cubicBezTo>
                <a:cubicBezTo>
                  <a:pt x="1957275" y="204819"/>
                  <a:pt x="1956381" y="246761"/>
                  <a:pt x="1966378" y="286746"/>
                </a:cubicBezTo>
                <a:cubicBezTo>
                  <a:pt x="1970359" y="302667"/>
                  <a:pt x="1986349" y="313032"/>
                  <a:pt x="1993689" y="327710"/>
                </a:cubicBezTo>
                <a:cubicBezTo>
                  <a:pt x="2000126" y="340583"/>
                  <a:pt x="1999360" y="356698"/>
                  <a:pt x="2007344" y="368673"/>
                </a:cubicBezTo>
                <a:cubicBezTo>
                  <a:pt x="2028372" y="400213"/>
                  <a:pt x="2059049" y="416795"/>
                  <a:pt x="2089277" y="436946"/>
                </a:cubicBezTo>
                <a:cubicBezTo>
                  <a:pt x="2166658" y="432394"/>
                  <a:pt x="2245674" y="439756"/>
                  <a:pt x="2321419" y="423291"/>
                </a:cubicBezTo>
                <a:cubicBezTo>
                  <a:pt x="2353493" y="416319"/>
                  <a:pt x="2380141" y="391881"/>
                  <a:pt x="2403351" y="368673"/>
                </a:cubicBezTo>
                <a:lnTo>
                  <a:pt x="2485284" y="286746"/>
                </a:lnTo>
                <a:cubicBezTo>
                  <a:pt x="2511365" y="208506"/>
                  <a:pt x="2479157" y="279219"/>
                  <a:pt x="2553561" y="204819"/>
                </a:cubicBezTo>
                <a:cubicBezTo>
                  <a:pt x="2569654" y="188727"/>
                  <a:pt x="2578434" y="166292"/>
                  <a:pt x="2594527" y="150200"/>
                </a:cubicBezTo>
                <a:cubicBezTo>
                  <a:pt x="2616706" y="128022"/>
                  <a:pt x="2665125" y="109861"/>
                  <a:pt x="2690115" y="95582"/>
                </a:cubicBezTo>
                <a:cubicBezTo>
                  <a:pt x="2704364" y="87440"/>
                  <a:pt x="2716402" y="75612"/>
                  <a:pt x="2731081" y="68273"/>
                </a:cubicBezTo>
                <a:cubicBezTo>
                  <a:pt x="2743955" y="61836"/>
                  <a:pt x="2759173" y="61055"/>
                  <a:pt x="2772047" y="54618"/>
                </a:cubicBezTo>
                <a:cubicBezTo>
                  <a:pt x="2786726" y="47279"/>
                  <a:pt x="2797928" y="33773"/>
                  <a:pt x="2813013" y="27309"/>
                </a:cubicBezTo>
                <a:cubicBezTo>
                  <a:pt x="2829882" y="20080"/>
                  <a:pt x="2923767" y="2429"/>
                  <a:pt x="2935912" y="0"/>
                </a:cubicBezTo>
                <a:cubicBezTo>
                  <a:pt x="3022396" y="4552"/>
                  <a:pt x="3109521" y="2210"/>
                  <a:pt x="3195365" y="13655"/>
                </a:cubicBezTo>
                <a:cubicBezTo>
                  <a:pt x="3213968" y="16135"/>
                  <a:pt x="3159146" y="23629"/>
                  <a:pt x="3140743" y="27309"/>
                </a:cubicBezTo>
                <a:cubicBezTo>
                  <a:pt x="3113593" y="32739"/>
                  <a:pt x="3086122" y="36412"/>
                  <a:pt x="3058811" y="40964"/>
                </a:cubicBezTo>
                <a:cubicBezTo>
                  <a:pt x="3045155" y="54619"/>
                  <a:pt x="3028557" y="65860"/>
                  <a:pt x="3017844" y="81928"/>
                </a:cubicBezTo>
                <a:cubicBezTo>
                  <a:pt x="3009860" y="93903"/>
                  <a:pt x="3010626" y="110018"/>
                  <a:pt x="3004189" y="122891"/>
                </a:cubicBezTo>
                <a:cubicBezTo>
                  <a:pt x="2996849" y="137569"/>
                  <a:pt x="2985982" y="150200"/>
                  <a:pt x="2976878" y="163855"/>
                </a:cubicBezTo>
                <a:cubicBezTo>
                  <a:pt x="2981430" y="227576"/>
                  <a:pt x="2975901" y="292834"/>
                  <a:pt x="2990534" y="355019"/>
                </a:cubicBezTo>
                <a:cubicBezTo>
                  <a:pt x="2994957" y="373816"/>
                  <a:pt x="3019137" y="381147"/>
                  <a:pt x="3031500" y="395982"/>
                </a:cubicBezTo>
                <a:cubicBezTo>
                  <a:pt x="3042007" y="408589"/>
                  <a:pt x="3045996" y="426694"/>
                  <a:pt x="3058811" y="436946"/>
                </a:cubicBezTo>
                <a:cubicBezTo>
                  <a:pt x="3070051" y="445938"/>
                  <a:pt x="3085890" y="446814"/>
                  <a:pt x="3099777" y="450601"/>
                </a:cubicBezTo>
                <a:cubicBezTo>
                  <a:pt x="3269205" y="496806"/>
                  <a:pt x="3155686" y="460134"/>
                  <a:pt x="3249986" y="491564"/>
                </a:cubicBezTo>
                <a:cubicBezTo>
                  <a:pt x="3300722" y="484317"/>
                  <a:pt x="3380646" y="478716"/>
                  <a:pt x="3427507" y="450601"/>
                </a:cubicBezTo>
                <a:cubicBezTo>
                  <a:pt x="3450266" y="436946"/>
                  <a:pt x="3472045" y="421506"/>
                  <a:pt x="3495784" y="409637"/>
                </a:cubicBezTo>
                <a:cubicBezTo>
                  <a:pt x="3523780" y="395640"/>
                  <a:pt x="3579053" y="387522"/>
                  <a:pt x="3605027" y="382328"/>
                </a:cubicBezTo>
                <a:cubicBezTo>
                  <a:pt x="3746752" y="287850"/>
                  <a:pt x="3527345" y="431667"/>
                  <a:pt x="3700615" y="327710"/>
                </a:cubicBezTo>
                <a:cubicBezTo>
                  <a:pt x="3728761" y="310823"/>
                  <a:pt x="3751408" y="283470"/>
                  <a:pt x="3782547" y="273091"/>
                </a:cubicBezTo>
                <a:lnTo>
                  <a:pt x="3905446" y="232128"/>
                </a:lnTo>
                <a:cubicBezTo>
                  <a:pt x="3919101" y="227577"/>
                  <a:pt x="3934435" y="226457"/>
                  <a:pt x="3946412" y="218473"/>
                </a:cubicBezTo>
                <a:cubicBezTo>
                  <a:pt x="4011332" y="175196"/>
                  <a:pt x="3971809" y="196353"/>
                  <a:pt x="4069311" y="163855"/>
                </a:cubicBezTo>
                <a:cubicBezTo>
                  <a:pt x="4118349" y="131165"/>
                  <a:pt x="4122565" y="123165"/>
                  <a:pt x="4192209" y="109237"/>
                </a:cubicBezTo>
                <a:lnTo>
                  <a:pt x="4328763" y="81928"/>
                </a:lnTo>
                <a:cubicBezTo>
                  <a:pt x="4238221" y="142285"/>
                  <a:pt x="4338830" y="71349"/>
                  <a:pt x="4246831" y="150200"/>
                </a:cubicBezTo>
                <a:cubicBezTo>
                  <a:pt x="4167789" y="217946"/>
                  <a:pt x="4212976" y="160016"/>
                  <a:pt x="4164898" y="232128"/>
                </a:cubicBezTo>
                <a:cubicBezTo>
                  <a:pt x="4160346" y="250334"/>
                  <a:pt x="4150306" y="268003"/>
                  <a:pt x="4151243" y="286746"/>
                </a:cubicBezTo>
                <a:cubicBezTo>
                  <a:pt x="4154908" y="360046"/>
                  <a:pt x="4157464" y="434923"/>
                  <a:pt x="4178554" y="505219"/>
                </a:cubicBezTo>
                <a:cubicBezTo>
                  <a:pt x="4191914" y="549748"/>
                  <a:pt x="4237506" y="563025"/>
                  <a:pt x="4274142" y="573492"/>
                </a:cubicBezTo>
                <a:cubicBezTo>
                  <a:pt x="4292187" y="578647"/>
                  <a:pt x="4310718" y="581991"/>
                  <a:pt x="4328763" y="587146"/>
                </a:cubicBezTo>
                <a:cubicBezTo>
                  <a:pt x="4342603" y="591100"/>
                  <a:pt x="4355367" y="599844"/>
                  <a:pt x="4369729" y="600801"/>
                </a:cubicBezTo>
                <a:cubicBezTo>
                  <a:pt x="4424230" y="604434"/>
                  <a:pt x="4478972" y="600801"/>
                  <a:pt x="4533594" y="600801"/>
                </a:cubicBezTo>
              </a:path>
            </a:pathLst>
          </a:cu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27221" y="6233425"/>
            <a:ext cx="245358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Topic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28795" y="6239415"/>
            <a:ext cx="242125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Region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36000" y="6386145"/>
            <a:ext cx="593045" cy="4818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31859C"/>
                </a:solidFill>
                <a:latin typeface="Edwardian Script ITC"/>
                <a:cs typeface="Edwardian Script ITC"/>
              </a:rPr>
              <a:t>Track a Turtle</a:t>
            </a:r>
            <a:endParaRPr lang="en-US" sz="6000" dirty="0">
              <a:solidFill>
                <a:srgbClr val="31859C"/>
              </a:solidFill>
              <a:latin typeface="Edwardian Script ITC"/>
              <a:cs typeface="Edwardian Script IT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495" y="1756948"/>
            <a:ext cx="8229600" cy="4525963"/>
          </a:xfrm>
        </p:spPr>
        <p:txBody>
          <a:bodyPr/>
          <a:lstStyle/>
          <a:p>
            <a:r>
              <a:rPr lang="en-US" dirty="0" smtClean="0"/>
              <a:t>Record GPS location</a:t>
            </a:r>
          </a:p>
          <a:p>
            <a:r>
              <a:rPr lang="en-US" dirty="0" smtClean="0"/>
              <a:t>Gender if Possible</a:t>
            </a:r>
          </a:p>
          <a:p>
            <a:r>
              <a:rPr lang="en-US" dirty="0" smtClean="0"/>
              <a:t>Age</a:t>
            </a:r>
          </a:p>
          <a:p>
            <a:r>
              <a:rPr lang="en-US" dirty="0" smtClean="0"/>
              <a:t>Tracking Number/Name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See where its Traveled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078775" y="5376260"/>
            <a:ext cx="6773081" cy="604434"/>
          </a:xfrm>
          <a:custGeom>
            <a:avLst/>
            <a:gdLst>
              <a:gd name="connsiteX0" fmla="*/ 0 w 4533594"/>
              <a:gd name="connsiteY0" fmla="*/ 395982 h 604434"/>
              <a:gd name="connsiteX1" fmla="*/ 95588 w 4533594"/>
              <a:gd name="connsiteY1" fmla="*/ 368673 h 604434"/>
              <a:gd name="connsiteX2" fmla="*/ 136554 w 4533594"/>
              <a:gd name="connsiteY2" fmla="*/ 341364 h 604434"/>
              <a:gd name="connsiteX3" fmla="*/ 204831 w 4533594"/>
              <a:gd name="connsiteY3" fmla="*/ 273091 h 604434"/>
              <a:gd name="connsiteX4" fmla="*/ 300419 w 4533594"/>
              <a:gd name="connsiteY4" fmla="*/ 204819 h 604434"/>
              <a:gd name="connsiteX5" fmla="*/ 409662 w 4533594"/>
              <a:gd name="connsiteY5" fmla="*/ 177509 h 604434"/>
              <a:gd name="connsiteX6" fmla="*/ 464284 w 4533594"/>
              <a:gd name="connsiteY6" fmla="*/ 163855 h 604434"/>
              <a:gd name="connsiteX7" fmla="*/ 505250 w 4533594"/>
              <a:gd name="connsiteY7" fmla="*/ 150200 h 604434"/>
              <a:gd name="connsiteX8" fmla="*/ 614493 w 4533594"/>
              <a:gd name="connsiteY8" fmla="*/ 95582 h 604434"/>
              <a:gd name="connsiteX9" fmla="*/ 682770 w 4533594"/>
              <a:gd name="connsiteY9" fmla="*/ 81928 h 604434"/>
              <a:gd name="connsiteX10" fmla="*/ 751047 w 4533594"/>
              <a:gd name="connsiteY10" fmla="*/ 54618 h 604434"/>
              <a:gd name="connsiteX11" fmla="*/ 873946 w 4533594"/>
              <a:gd name="connsiteY11" fmla="*/ 95582 h 604434"/>
              <a:gd name="connsiteX12" fmla="*/ 778358 w 4533594"/>
              <a:gd name="connsiteY12" fmla="*/ 245782 h 604434"/>
              <a:gd name="connsiteX13" fmla="*/ 805669 w 4533594"/>
              <a:gd name="connsiteY13" fmla="*/ 409637 h 604434"/>
              <a:gd name="connsiteX14" fmla="*/ 832980 w 4533594"/>
              <a:gd name="connsiteY14" fmla="*/ 464255 h 604434"/>
              <a:gd name="connsiteX15" fmla="*/ 887601 w 4533594"/>
              <a:gd name="connsiteY15" fmla="*/ 477910 h 604434"/>
              <a:gd name="connsiteX16" fmla="*/ 969534 w 4533594"/>
              <a:gd name="connsiteY16" fmla="*/ 491564 h 604434"/>
              <a:gd name="connsiteX17" fmla="*/ 1174365 w 4533594"/>
              <a:gd name="connsiteY17" fmla="*/ 477910 h 604434"/>
              <a:gd name="connsiteX18" fmla="*/ 1215331 w 4533594"/>
              <a:gd name="connsiteY18" fmla="*/ 450601 h 604434"/>
              <a:gd name="connsiteX19" fmla="*/ 1256297 w 4533594"/>
              <a:gd name="connsiteY19" fmla="*/ 436946 h 604434"/>
              <a:gd name="connsiteX20" fmla="*/ 1338230 w 4533594"/>
              <a:gd name="connsiteY20" fmla="*/ 355019 h 604434"/>
              <a:gd name="connsiteX21" fmla="*/ 1379196 w 4533594"/>
              <a:gd name="connsiteY21" fmla="*/ 327710 h 604434"/>
              <a:gd name="connsiteX22" fmla="*/ 1420162 w 4533594"/>
              <a:gd name="connsiteY22" fmla="*/ 286746 h 604434"/>
              <a:gd name="connsiteX23" fmla="*/ 1474784 w 4533594"/>
              <a:gd name="connsiteY23" fmla="*/ 245782 h 604434"/>
              <a:gd name="connsiteX24" fmla="*/ 1611338 w 4533594"/>
              <a:gd name="connsiteY24" fmla="*/ 109237 h 604434"/>
              <a:gd name="connsiteX25" fmla="*/ 1652304 w 4533594"/>
              <a:gd name="connsiteY25" fmla="*/ 81928 h 604434"/>
              <a:gd name="connsiteX26" fmla="*/ 1761547 w 4533594"/>
              <a:gd name="connsiteY26" fmla="*/ 54618 h 604434"/>
              <a:gd name="connsiteX27" fmla="*/ 1802513 w 4533594"/>
              <a:gd name="connsiteY27" fmla="*/ 40964 h 604434"/>
              <a:gd name="connsiteX28" fmla="*/ 1857135 w 4533594"/>
              <a:gd name="connsiteY28" fmla="*/ 27309 h 604434"/>
              <a:gd name="connsiteX29" fmla="*/ 2021000 w 4533594"/>
              <a:gd name="connsiteY29" fmla="*/ 40964 h 604434"/>
              <a:gd name="connsiteX30" fmla="*/ 1993689 w 4533594"/>
              <a:gd name="connsiteY30" fmla="*/ 81928 h 604434"/>
              <a:gd name="connsiteX31" fmla="*/ 1952723 w 4533594"/>
              <a:gd name="connsiteY31" fmla="*/ 163855 h 604434"/>
              <a:gd name="connsiteX32" fmla="*/ 1966378 w 4533594"/>
              <a:gd name="connsiteY32" fmla="*/ 286746 h 604434"/>
              <a:gd name="connsiteX33" fmla="*/ 1993689 w 4533594"/>
              <a:gd name="connsiteY33" fmla="*/ 327710 h 604434"/>
              <a:gd name="connsiteX34" fmla="*/ 2007344 w 4533594"/>
              <a:gd name="connsiteY34" fmla="*/ 368673 h 604434"/>
              <a:gd name="connsiteX35" fmla="*/ 2089277 w 4533594"/>
              <a:gd name="connsiteY35" fmla="*/ 436946 h 604434"/>
              <a:gd name="connsiteX36" fmla="*/ 2321419 w 4533594"/>
              <a:gd name="connsiteY36" fmla="*/ 423291 h 604434"/>
              <a:gd name="connsiteX37" fmla="*/ 2403351 w 4533594"/>
              <a:gd name="connsiteY37" fmla="*/ 368673 h 604434"/>
              <a:gd name="connsiteX38" fmla="*/ 2485284 w 4533594"/>
              <a:gd name="connsiteY38" fmla="*/ 286746 h 604434"/>
              <a:gd name="connsiteX39" fmla="*/ 2553561 w 4533594"/>
              <a:gd name="connsiteY39" fmla="*/ 204819 h 604434"/>
              <a:gd name="connsiteX40" fmla="*/ 2594527 w 4533594"/>
              <a:gd name="connsiteY40" fmla="*/ 150200 h 604434"/>
              <a:gd name="connsiteX41" fmla="*/ 2690115 w 4533594"/>
              <a:gd name="connsiteY41" fmla="*/ 95582 h 604434"/>
              <a:gd name="connsiteX42" fmla="*/ 2731081 w 4533594"/>
              <a:gd name="connsiteY42" fmla="*/ 68273 h 604434"/>
              <a:gd name="connsiteX43" fmla="*/ 2772047 w 4533594"/>
              <a:gd name="connsiteY43" fmla="*/ 54618 h 604434"/>
              <a:gd name="connsiteX44" fmla="*/ 2813013 w 4533594"/>
              <a:gd name="connsiteY44" fmla="*/ 27309 h 604434"/>
              <a:gd name="connsiteX45" fmla="*/ 2935912 w 4533594"/>
              <a:gd name="connsiteY45" fmla="*/ 0 h 604434"/>
              <a:gd name="connsiteX46" fmla="*/ 3195365 w 4533594"/>
              <a:gd name="connsiteY46" fmla="*/ 13655 h 604434"/>
              <a:gd name="connsiteX47" fmla="*/ 3140743 w 4533594"/>
              <a:gd name="connsiteY47" fmla="*/ 27309 h 604434"/>
              <a:gd name="connsiteX48" fmla="*/ 3058811 w 4533594"/>
              <a:gd name="connsiteY48" fmla="*/ 40964 h 604434"/>
              <a:gd name="connsiteX49" fmla="*/ 3017844 w 4533594"/>
              <a:gd name="connsiteY49" fmla="*/ 81928 h 604434"/>
              <a:gd name="connsiteX50" fmla="*/ 3004189 w 4533594"/>
              <a:gd name="connsiteY50" fmla="*/ 122891 h 604434"/>
              <a:gd name="connsiteX51" fmla="*/ 2976878 w 4533594"/>
              <a:gd name="connsiteY51" fmla="*/ 163855 h 604434"/>
              <a:gd name="connsiteX52" fmla="*/ 2990534 w 4533594"/>
              <a:gd name="connsiteY52" fmla="*/ 355019 h 604434"/>
              <a:gd name="connsiteX53" fmla="*/ 3031500 w 4533594"/>
              <a:gd name="connsiteY53" fmla="*/ 395982 h 604434"/>
              <a:gd name="connsiteX54" fmla="*/ 3058811 w 4533594"/>
              <a:gd name="connsiteY54" fmla="*/ 436946 h 604434"/>
              <a:gd name="connsiteX55" fmla="*/ 3099777 w 4533594"/>
              <a:gd name="connsiteY55" fmla="*/ 450601 h 604434"/>
              <a:gd name="connsiteX56" fmla="*/ 3249986 w 4533594"/>
              <a:gd name="connsiteY56" fmla="*/ 491564 h 604434"/>
              <a:gd name="connsiteX57" fmla="*/ 3427507 w 4533594"/>
              <a:gd name="connsiteY57" fmla="*/ 450601 h 604434"/>
              <a:gd name="connsiteX58" fmla="*/ 3495784 w 4533594"/>
              <a:gd name="connsiteY58" fmla="*/ 409637 h 604434"/>
              <a:gd name="connsiteX59" fmla="*/ 3605027 w 4533594"/>
              <a:gd name="connsiteY59" fmla="*/ 382328 h 604434"/>
              <a:gd name="connsiteX60" fmla="*/ 3700615 w 4533594"/>
              <a:gd name="connsiteY60" fmla="*/ 327710 h 604434"/>
              <a:gd name="connsiteX61" fmla="*/ 3782547 w 4533594"/>
              <a:gd name="connsiteY61" fmla="*/ 273091 h 604434"/>
              <a:gd name="connsiteX62" fmla="*/ 3905446 w 4533594"/>
              <a:gd name="connsiteY62" fmla="*/ 232128 h 604434"/>
              <a:gd name="connsiteX63" fmla="*/ 3946412 w 4533594"/>
              <a:gd name="connsiteY63" fmla="*/ 218473 h 604434"/>
              <a:gd name="connsiteX64" fmla="*/ 4069311 w 4533594"/>
              <a:gd name="connsiteY64" fmla="*/ 163855 h 604434"/>
              <a:gd name="connsiteX65" fmla="*/ 4192209 w 4533594"/>
              <a:gd name="connsiteY65" fmla="*/ 109237 h 604434"/>
              <a:gd name="connsiteX66" fmla="*/ 4328763 w 4533594"/>
              <a:gd name="connsiteY66" fmla="*/ 81928 h 604434"/>
              <a:gd name="connsiteX67" fmla="*/ 4246831 w 4533594"/>
              <a:gd name="connsiteY67" fmla="*/ 150200 h 604434"/>
              <a:gd name="connsiteX68" fmla="*/ 4164898 w 4533594"/>
              <a:gd name="connsiteY68" fmla="*/ 232128 h 604434"/>
              <a:gd name="connsiteX69" fmla="*/ 4151243 w 4533594"/>
              <a:gd name="connsiteY69" fmla="*/ 286746 h 604434"/>
              <a:gd name="connsiteX70" fmla="*/ 4178554 w 4533594"/>
              <a:gd name="connsiteY70" fmla="*/ 505219 h 604434"/>
              <a:gd name="connsiteX71" fmla="*/ 4274142 w 4533594"/>
              <a:gd name="connsiteY71" fmla="*/ 573492 h 604434"/>
              <a:gd name="connsiteX72" fmla="*/ 4328763 w 4533594"/>
              <a:gd name="connsiteY72" fmla="*/ 587146 h 604434"/>
              <a:gd name="connsiteX73" fmla="*/ 4369729 w 4533594"/>
              <a:gd name="connsiteY73" fmla="*/ 600801 h 604434"/>
              <a:gd name="connsiteX74" fmla="*/ 4533594 w 4533594"/>
              <a:gd name="connsiteY74" fmla="*/ 600801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533594" h="604434">
                <a:moveTo>
                  <a:pt x="0" y="395982"/>
                </a:moveTo>
                <a:cubicBezTo>
                  <a:pt x="17507" y="391606"/>
                  <a:pt x="75994" y="378470"/>
                  <a:pt x="95588" y="368673"/>
                </a:cubicBezTo>
                <a:cubicBezTo>
                  <a:pt x="110267" y="361334"/>
                  <a:pt x="122899" y="350467"/>
                  <a:pt x="136554" y="341364"/>
                </a:cubicBezTo>
                <a:cubicBezTo>
                  <a:pt x="186623" y="266265"/>
                  <a:pt x="136555" y="329984"/>
                  <a:pt x="204831" y="273091"/>
                </a:cubicBezTo>
                <a:cubicBezTo>
                  <a:pt x="270952" y="217994"/>
                  <a:pt x="217182" y="240490"/>
                  <a:pt x="300419" y="204819"/>
                </a:cubicBezTo>
                <a:cubicBezTo>
                  <a:pt x="339838" y="187926"/>
                  <a:pt x="365269" y="187373"/>
                  <a:pt x="409662" y="177509"/>
                </a:cubicBezTo>
                <a:cubicBezTo>
                  <a:pt x="427983" y="173438"/>
                  <a:pt x="446238" y="169011"/>
                  <a:pt x="464284" y="163855"/>
                </a:cubicBezTo>
                <a:cubicBezTo>
                  <a:pt x="478124" y="159901"/>
                  <a:pt x="492146" y="156156"/>
                  <a:pt x="505250" y="150200"/>
                </a:cubicBezTo>
                <a:cubicBezTo>
                  <a:pt x="542313" y="133354"/>
                  <a:pt x="574572" y="103565"/>
                  <a:pt x="614493" y="95582"/>
                </a:cubicBezTo>
                <a:lnTo>
                  <a:pt x="682770" y="81928"/>
                </a:lnTo>
                <a:cubicBezTo>
                  <a:pt x="705529" y="72825"/>
                  <a:pt x="726573" y="55978"/>
                  <a:pt x="751047" y="54618"/>
                </a:cubicBezTo>
                <a:cubicBezTo>
                  <a:pt x="1007832" y="40353"/>
                  <a:pt x="961426" y="51845"/>
                  <a:pt x="873946" y="95582"/>
                </a:cubicBezTo>
                <a:cubicBezTo>
                  <a:pt x="783378" y="216333"/>
                  <a:pt x="806409" y="161639"/>
                  <a:pt x="778358" y="245782"/>
                </a:cubicBezTo>
                <a:cubicBezTo>
                  <a:pt x="787462" y="300400"/>
                  <a:pt x="792238" y="355919"/>
                  <a:pt x="805669" y="409637"/>
                </a:cubicBezTo>
                <a:cubicBezTo>
                  <a:pt x="810606" y="429384"/>
                  <a:pt x="817342" y="451224"/>
                  <a:pt x="832980" y="464255"/>
                </a:cubicBezTo>
                <a:cubicBezTo>
                  <a:pt x="847398" y="476269"/>
                  <a:pt x="869198" y="474230"/>
                  <a:pt x="887601" y="477910"/>
                </a:cubicBezTo>
                <a:cubicBezTo>
                  <a:pt x="914751" y="483340"/>
                  <a:pt x="942223" y="487013"/>
                  <a:pt x="969534" y="491564"/>
                </a:cubicBezTo>
                <a:cubicBezTo>
                  <a:pt x="1037811" y="487013"/>
                  <a:pt x="1106867" y="489159"/>
                  <a:pt x="1174365" y="477910"/>
                </a:cubicBezTo>
                <a:cubicBezTo>
                  <a:pt x="1190553" y="475212"/>
                  <a:pt x="1200652" y="457940"/>
                  <a:pt x="1215331" y="450601"/>
                </a:cubicBezTo>
                <a:cubicBezTo>
                  <a:pt x="1228205" y="444164"/>
                  <a:pt x="1242642" y="441498"/>
                  <a:pt x="1256297" y="436946"/>
                </a:cubicBezTo>
                <a:cubicBezTo>
                  <a:pt x="1283608" y="409637"/>
                  <a:pt x="1306094" y="376442"/>
                  <a:pt x="1338230" y="355019"/>
                </a:cubicBezTo>
                <a:cubicBezTo>
                  <a:pt x="1351885" y="345916"/>
                  <a:pt x="1366588" y="338216"/>
                  <a:pt x="1379196" y="327710"/>
                </a:cubicBezTo>
                <a:cubicBezTo>
                  <a:pt x="1394032" y="315348"/>
                  <a:pt x="1405500" y="299313"/>
                  <a:pt x="1420162" y="286746"/>
                </a:cubicBezTo>
                <a:cubicBezTo>
                  <a:pt x="1437442" y="271935"/>
                  <a:pt x="1459663" y="262792"/>
                  <a:pt x="1474784" y="245782"/>
                </a:cubicBezTo>
                <a:cubicBezTo>
                  <a:pt x="1607201" y="96822"/>
                  <a:pt x="1442505" y="221785"/>
                  <a:pt x="1611338" y="109237"/>
                </a:cubicBezTo>
                <a:cubicBezTo>
                  <a:pt x="1624993" y="100134"/>
                  <a:pt x="1636735" y="87118"/>
                  <a:pt x="1652304" y="81928"/>
                </a:cubicBezTo>
                <a:cubicBezTo>
                  <a:pt x="1745938" y="50718"/>
                  <a:pt x="1629735" y="87569"/>
                  <a:pt x="1761547" y="54618"/>
                </a:cubicBezTo>
                <a:cubicBezTo>
                  <a:pt x="1775511" y="51127"/>
                  <a:pt x="1788673" y="44918"/>
                  <a:pt x="1802513" y="40964"/>
                </a:cubicBezTo>
                <a:cubicBezTo>
                  <a:pt x="1820559" y="35808"/>
                  <a:pt x="1838928" y="31861"/>
                  <a:pt x="1857135" y="27309"/>
                </a:cubicBezTo>
                <a:cubicBezTo>
                  <a:pt x="1911757" y="31861"/>
                  <a:pt x="1970109" y="20609"/>
                  <a:pt x="2021000" y="40964"/>
                </a:cubicBezTo>
                <a:cubicBezTo>
                  <a:pt x="2036237" y="47059"/>
                  <a:pt x="2001029" y="67250"/>
                  <a:pt x="1993689" y="81928"/>
                </a:cubicBezTo>
                <a:cubicBezTo>
                  <a:pt x="1937153" y="194993"/>
                  <a:pt x="2030994" y="46455"/>
                  <a:pt x="1952723" y="163855"/>
                </a:cubicBezTo>
                <a:cubicBezTo>
                  <a:pt x="1957275" y="204819"/>
                  <a:pt x="1956381" y="246761"/>
                  <a:pt x="1966378" y="286746"/>
                </a:cubicBezTo>
                <a:cubicBezTo>
                  <a:pt x="1970359" y="302667"/>
                  <a:pt x="1986349" y="313032"/>
                  <a:pt x="1993689" y="327710"/>
                </a:cubicBezTo>
                <a:cubicBezTo>
                  <a:pt x="2000126" y="340583"/>
                  <a:pt x="1999360" y="356698"/>
                  <a:pt x="2007344" y="368673"/>
                </a:cubicBezTo>
                <a:cubicBezTo>
                  <a:pt x="2028372" y="400213"/>
                  <a:pt x="2059049" y="416795"/>
                  <a:pt x="2089277" y="436946"/>
                </a:cubicBezTo>
                <a:cubicBezTo>
                  <a:pt x="2166658" y="432394"/>
                  <a:pt x="2245674" y="439756"/>
                  <a:pt x="2321419" y="423291"/>
                </a:cubicBezTo>
                <a:cubicBezTo>
                  <a:pt x="2353493" y="416319"/>
                  <a:pt x="2380141" y="391881"/>
                  <a:pt x="2403351" y="368673"/>
                </a:cubicBezTo>
                <a:lnTo>
                  <a:pt x="2485284" y="286746"/>
                </a:lnTo>
                <a:cubicBezTo>
                  <a:pt x="2511365" y="208506"/>
                  <a:pt x="2479157" y="279219"/>
                  <a:pt x="2553561" y="204819"/>
                </a:cubicBezTo>
                <a:cubicBezTo>
                  <a:pt x="2569654" y="188727"/>
                  <a:pt x="2578434" y="166292"/>
                  <a:pt x="2594527" y="150200"/>
                </a:cubicBezTo>
                <a:cubicBezTo>
                  <a:pt x="2616706" y="128022"/>
                  <a:pt x="2665125" y="109861"/>
                  <a:pt x="2690115" y="95582"/>
                </a:cubicBezTo>
                <a:cubicBezTo>
                  <a:pt x="2704364" y="87440"/>
                  <a:pt x="2716402" y="75612"/>
                  <a:pt x="2731081" y="68273"/>
                </a:cubicBezTo>
                <a:cubicBezTo>
                  <a:pt x="2743955" y="61836"/>
                  <a:pt x="2759173" y="61055"/>
                  <a:pt x="2772047" y="54618"/>
                </a:cubicBezTo>
                <a:cubicBezTo>
                  <a:pt x="2786726" y="47279"/>
                  <a:pt x="2797928" y="33773"/>
                  <a:pt x="2813013" y="27309"/>
                </a:cubicBezTo>
                <a:cubicBezTo>
                  <a:pt x="2829882" y="20080"/>
                  <a:pt x="2923767" y="2429"/>
                  <a:pt x="2935912" y="0"/>
                </a:cubicBezTo>
                <a:cubicBezTo>
                  <a:pt x="3022396" y="4552"/>
                  <a:pt x="3109521" y="2210"/>
                  <a:pt x="3195365" y="13655"/>
                </a:cubicBezTo>
                <a:cubicBezTo>
                  <a:pt x="3213968" y="16135"/>
                  <a:pt x="3159146" y="23629"/>
                  <a:pt x="3140743" y="27309"/>
                </a:cubicBezTo>
                <a:cubicBezTo>
                  <a:pt x="3113593" y="32739"/>
                  <a:pt x="3086122" y="36412"/>
                  <a:pt x="3058811" y="40964"/>
                </a:cubicBezTo>
                <a:cubicBezTo>
                  <a:pt x="3045155" y="54619"/>
                  <a:pt x="3028557" y="65860"/>
                  <a:pt x="3017844" y="81928"/>
                </a:cubicBezTo>
                <a:cubicBezTo>
                  <a:pt x="3009860" y="93903"/>
                  <a:pt x="3010626" y="110018"/>
                  <a:pt x="3004189" y="122891"/>
                </a:cubicBezTo>
                <a:cubicBezTo>
                  <a:pt x="2996849" y="137569"/>
                  <a:pt x="2985982" y="150200"/>
                  <a:pt x="2976878" y="163855"/>
                </a:cubicBezTo>
                <a:cubicBezTo>
                  <a:pt x="2981430" y="227576"/>
                  <a:pt x="2975901" y="292834"/>
                  <a:pt x="2990534" y="355019"/>
                </a:cubicBezTo>
                <a:cubicBezTo>
                  <a:pt x="2994957" y="373816"/>
                  <a:pt x="3019137" y="381147"/>
                  <a:pt x="3031500" y="395982"/>
                </a:cubicBezTo>
                <a:cubicBezTo>
                  <a:pt x="3042007" y="408589"/>
                  <a:pt x="3045996" y="426694"/>
                  <a:pt x="3058811" y="436946"/>
                </a:cubicBezTo>
                <a:cubicBezTo>
                  <a:pt x="3070051" y="445938"/>
                  <a:pt x="3085890" y="446814"/>
                  <a:pt x="3099777" y="450601"/>
                </a:cubicBezTo>
                <a:cubicBezTo>
                  <a:pt x="3269205" y="496806"/>
                  <a:pt x="3155686" y="460134"/>
                  <a:pt x="3249986" y="491564"/>
                </a:cubicBezTo>
                <a:cubicBezTo>
                  <a:pt x="3300722" y="484317"/>
                  <a:pt x="3380646" y="478716"/>
                  <a:pt x="3427507" y="450601"/>
                </a:cubicBezTo>
                <a:cubicBezTo>
                  <a:pt x="3450266" y="436946"/>
                  <a:pt x="3472045" y="421506"/>
                  <a:pt x="3495784" y="409637"/>
                </a:cubicBezTo>
                <a:cubicBezTo>
                  <a:pt x="3523780" y="395640"/>
                  <a:pt x="3579053" y="387522"/>
                  <a:pt x="3605027" y="382328"/>
                </a:cubicBezTo>
                <a:cubicBezTo>
                  <a:pt x="3746752" y="287850"/>
                  <a:pt x="3527345" y="431667"/>
                  <a:pt x="3700615" y="327710"/>
                </a:cubicBezTo>
                <a:cubicBezTo>
                  <a:pt x="3728761" y="310823"/>
                  <a:pt x="3751408" y="283470"/>
                  <a:pt x="3782547" y="273091"/>
                </a:cubicBezTo>
                <a:lnTo>
                  <a:pt x="3905446" y="232128"/>
                </a:lnTo>
                <a:cubicBezTo>
                  <a:pt x="3919101" y="227577"/>
                  <a:pt x="3934435" y="226457"/>
                  <a:pt x="3946412" y="218473"/>
                </a:cubicBezTo>
                <a:cubicBezTo>
                  <a:pt x="4011332" y="175196"/>
                  <a:pt x="3971809" y="196353"/>
                  <a:pt x="4069311" y="163855"/>
                </a:cubicBezTo>
                <a:cubicBezTo>
                  <a:pt x="4118349" y="131165"/>
                  <a:pt x="4122565" y="123165"/>
                  <a:pt x="4192209" y="109237"/>
                </a:cubicBezTo>
                <a:lnTo>
                  <a:pt x="4328763" y="81928"/>
                </a:lnTo>
                <a:cubicBezTo>
                  <a:pt x="4238221" y="142285"/>
                  <a:pt x="4338830" y="71349"/>
                  <a:pt x="4246831" y="150200"/>
                </a:cubicBezTo>
                <a:cubicBezTo>
                  <a:pt x="4167789" y="217946"/>
                  <a:pt x="4212976" y="160016"/>
                  <a:pt x="4164898" y="232128"/>
                </a:cubicBezTo>
                <a:cubicBezTo>
                  <a:pt x="4160346" y="250334"/>
                  <a:pt x="4150306" y="268003"/>
                  <a:pt x="4151243" y="286746"/>
                </a:cubicBezTo>
                <a:cubicBezTo>
                  <a:pt x="4154908" y="360046"/>
                  <a:pt x="4157464" y="434923"/>
                  <a:pt x="4178554" y="505219"/>
                </a:cubicBezTo>
                <a:cubicBezTo>
                  <a:pt x="4191914" y="549748"/>
                  <a:pt x="4237506" y="563025"/>
                  <a:pt x="4274142" y="573492"/>
                </a:cubicBezTo>
                <a:cubicBezTo>
                  <a:pt x="4292187" y="578647"/>
                  <a:pt x="4310718" y="581991"/>
                  <a:pt x="4328763" y="587146"/>
                </a:cubicBezTo>
                <a:cubicBezTo>
                  <a:pt x="4342603" y="591100"/>
                  <a:pt x="4355367" y="599844"/>
                  <a:pt x="4369729" y="600801"/>
                </a:cubicBezTo>
                <a:cubicBezTo>
                  <a:pt x="4424230" y="604434"/>
                  <a:pt x="4478972" y="600801"/>
                  <a:pt x="4533594" y="600801"/>
                </a:cubicBezTo>
              </a:path>
            </a:pathLst>
          </a:cu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3363" y="383858"/>
            <a:ext cx="1108839" cy="1102575"/>
          </a:xfrm>
          <a:prstGeom prst="rect">
            <a:avLst/>
          </a:prstGeom>
        </p:spPr>
      </p:pic>
      <p:pic>
        <p:nvPicPr>
          <p:cNvPr id="6" name="Picture 5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1331">
            <a:off x="7379370" y="436902"/>
            <a:ext cx="1108839" cy="1102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65316" y="2460064"/>
            <a:ext cx="1665960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Gender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3805" y="4738130"/>
            <a:ext cx="731049" cy="32770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elect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43901" y="3026822"/>
            <a:ext cx="1665960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Units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12499" y="3495566"/>
            <a:ext cx="1637554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Number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28795" y="1522576"/>
            <a:ext cx="1665960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Units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28795" y="6041475"/>
            <a:ext cx="242125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Region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27221" y="6041475"/>
            <a:ext cx="245358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Topic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6025" y="5065839"/>
            <a:ext cx="593045" cy="4818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31859C"/>
                </a:solidFill>
                <a:latin typeface="Edwardian Script ITC"/>
                <a:cs typeface="Edwardian Script ITC"/>
              </a:rPr>
              <a:t>Travel</a:t>
            </a:r>
            <a:endParaRPr lang="en-US" sz="6000" dirty="0">
              <a:solidFill>
                <a:srgbClr val="31859C"/>
              </a:solidFill>
              <a:latin typeface="Edwardian Script ITC"/>
              <a:cs typeface="Edwardian Script IT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432" y="2028945"/>
            <a:ext cx="8229600" cy="4525963"/>
          </a:xfrm>
        </p:spPr>
        <p:txBody>
          <a:bodyPr/>
          <a:lstStyle/>
          <a:p>
            <a:r>
              <a:rPr lang="en-US" dirty="0" smtClean="0"/>
              <a:t>Map showing </a:t>
            </a:r>
            <a:r>
              <a:rPr lang="en-US" dirty="0"/>
              <a:t>r</a:t>
            </a:r>
            <a:r>
              <a:rPr lang="en-US" dirty="0" smtClean="0"/>
              <a:t>oute or specific </a:t>
            </a:r>
            <a:r>
              <a:rPr lang="en-US" dirty="0"/>
              <a:t>r</a:t>
            </a:r>
            <a:r>
              <a:rPr lang="en-US" dirty="0" smtClean="0"/>
              <a:t>egions </a:t>
            </a:r>
            <a:r>
              <a:rPr lang="en-US" dirty="0"/>
              <a:t>w</a:t>
            </a:r>
            <a:r>
              <a:rPr lang="en-US" dirty="0" smtClean="0"/>
              <a:t>here tracked </a:t>
            </a:r>
          </a:p>
          <a:p>
            <a:r>
              <a:rPr lang="en-US" dirty="0" smtClean="0"/>
              <a:t>GPS Locations</a:t>
            </a:r>
          </a:p>
          <a:p>
            <a:r>
              <a:rPr lang="en-US" dirty="0" smtClean="0"/>
              <a:t>Distance </a:t>
            </a:r>
            <a:endParaRPr lang="en-US" dirty="0"/>
          </a:p>
        </p:txBody>
      </p:sp>
      <p:pic>
        <p:nvPicPr>
          <p:cNvPr id="4" name="Picture 3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3363" y="383858"/>
            <a:ext cx="1108839" cy="1102575"/>
          </a:xfrm>
          <a:prstGeom prst="rect">
            <a:avLst/>
          </a:prstGeom>
        </p:spPr>
      </p:pic>
      <p:pic>
        <p:nvPicPr>
          <p:cNvPr id="5" name="Picture 4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1331">
            <a:off x="7379370" y="436902"/>
            <a:ext cx="1108839" cy="1102575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1160709" y="5398062"/>
            <a:ext cx="6773081" cy="604434"/>
          </a:xfrm>
          <a:custGeom>
            <a:avLst/>
            <a:gdLst>
              <a:gd name="connsiteX0" fmla="*/ 0 w 4533594"/>
              <a:gd name="connsiteY0" fmla="*/ 395982 h 604434"/>
              <a:gd name="connsiteX1" fmla="*/ 95588 w 4533594"/>
              <a:gd name="connsiteY1" fmla="*/ 368673 h 604434"/>
              <a:gd name="connsiteX2" fmla="*/ 136554 w 4533594"/>
              <a:gd name="connsiteY2" fmla="*/ 341364 h 604434"/>
              <a:gd name="connsiteX3" fmla="*/ 204831 w 4533594"/>
              <a:gd name="connsiteY3" fmla="*/ 273091 h 604434"/>
              <a:gd name="connsiteX4" fmla="*/ 300419 w 4533594"/>
              <a:gd name="connsiteY4" fmla="*/ 204819 h 604434"/>
              <a:gd name="connsiteX5" fmla="*/ 409662 w 4533594"/>
              <a:gd name="connsiteY5" fmla="*/ 177509 h 604434"/>
              <a:gd name="connsiteX6" fmla="*/ 464284 w 4533594"/>
              <a:gd name="connsiteY6" fmla="*/ 163855 h 604434"/>
              <a:gd name="connsiteX7" fmla="*/ 505250 w 4533594"/>
              <a:gd name="connsiteY7" fmla="*/ 150200 h 604434"/>
              <a:gd name="connsiteX8" fmla="*/ 614493 w 4533594"/>
              <a:gd name="connsiteY8" fmla="*/ 95582 h 604434"/>
              <a:gd name="connsiteX9" fmla="*/ 682770 w 4533594"/>
              <a:gd name="connsiteY9" fmla="*/ 81928 h 604434"/>
              <a:gd name="connsiteX10" fmla="*/ 751047 w 4533594"/>
              <a:gd name="connsiteY10" fmla="*/ 54618 h 604434"/>
              <a:gd name="connsiteX11" fmla="*/ 873946 w 4533594"/>
              <a:gd name="connsiteY11" fmla="*/ 95582 h 604434"/>
              <a:gd name="connsiteX12" fmla="*/ 778358 w 4533594"/>
              <a:gd name="connsiteY12" fmla="*/ 245782 h 604434"/>
              <a:gd name="connsiteX13" fmla="*/ 805669 w 4533594"/>
              <a:gd name="connsiteY13" fmla="*/ 409637 h 604434"/>
              <a:gd name="connsiteX14" fmla="*/ 832980 w 4533594"/>
              <a:gd name="connsiteY14" fmla="*/ 464255 h 604434"/>
              <a:gd name="connsiteX15" fmla="*/ 887601 w 4533594"/>
              <a:gd name="connsiteY15" fmla="*/ 477910 h 604434"/>
              <a:gd name="connsiteX16" fmla="*/ 969534 w 4533594"/>
              <a:gd name="connsiteY16" fmla="*/ 491564 h 604434"/>
              <a:gd name="connsiteX17" fmla="*/ 1174365 w 4533594"/>
              <a:gd name="connsiteY17" fmla="*/ 477910 h 604434"/>
              <a:gd name="connsiteX18" fmla="*/ 1215331 w 4533594"/>
              <a:gd name="connsiteY18" fmla="*/ 450601 h 604434"/>
              <a:gd name="connsiteX19" fmla="*/ 1256297 w 4533594"/>
              <a:gd name="connsiteY19" fmla="*/ 436946 h 604434"/>
              <a:gd name="connsiteX20" fmla="*/ 1338230 w 4533594"/>
              <a:gd name="connsiteY20" fmla="*/ 355019 h 604434"/>
              <a:gd name="connsiteX21" fmla="*/ 1379196 w 4533594"/>
              <a:gd name="connsiteY21" fmla="*/ 327710 h 604434"/>
              <a:gd name="connsiteX22" fmla="*/ 1420162 w 4533594"/>
              <a:gd name="connsiteY22" fmla="*/ 286746 h 604434"/>
              <a:gd name="connsiteX23" fmla="*/ 1474784 w 4533594"/>
              <a:gd name="connsiteY23" fmla="*/ 245782 h 604434"/>
              <a:gd name="connsiteX24" fmla="*/ 1611338 w 4533594"/>
              <a:gd name="connsiteY24" fmla="*/ 109237 h 604434"/>
              <a:gd name="connsiteX25" fmla="*/ 1652304 w 4533594"/>
              <a:gd name="connsiteY25" fmla="*/ 81928 h 604434"/>
              <a:gd name="connsiteX26" fmla="*/ 1761547 w 4533594"/>
              <a:gd name="connsiteY26" fmla="*/ 54618 h 604434"/>
              <a:gd name="connsiteX27" fmla="*/ 1802513 w 4533594"/>
              <a:gd name="connsiteY27" fmla="*/ 40964 h 604434"/>
              <a:gd name="connsiteX28" fmla="*/ 1857135 w 4533594"/>
              <a:gd name="connsiteY28" fmla="*/ 27309 h 604434"/>
              <a:gd name="connsiteX29" fmla="*/ 2021000 w 4533594"/>
              <a:gd name="connsiteY29" fmla="*/ 40964 h 604434"/>
              <a:gd name="connsiteX30" fmla="*/ 1993689 w 4533594"/>
              <a:gd name="connsiteY30" fmla="*/ 81928 h 604434"/>
              <a:gd name="connsiteX31" fmla="*/ 1952723 w 4533594"/>
              <a:gd name="connsiteY31" fmla="*/ 163855 h 604434"/>
              <a:gd name="connsiteX32" fmla="*/ 1966378 w 4533594"/>
              <a:gd name="connsiteY32" fmla="*/ 286746 h 604434"/>
              <a:gd name="connsiteX33" fmla="*/ 1993689 w 4533594"/>
              <a:gd name="connsiteY33" fmla="*/ 327710 h 604434"/>
              <a:gd name="connsiteX34" fmla="*/ 2007344 w 4533594"/>
              <a:gd name="connsiteY34" fmla="*/ 368673 h 604434"/>
              <a:gd name="connsiteX35" fmla="*/ 2089277 w 4533594"/>
              <a:gd name="connsiteY35" fmla="*/ 436946 h 604434"/>
              <a:gd name="connsiteX36" fmla="*/ 2321419 w 4533594"/>
              <a:gd name="connsiteY36" fmla="*/ 423291 h 604434"/>
              <a:gd name="connsiteX37" fmla="*/ 2403351 w 4533594"/>
              <a:gd name="connsiteY37" fmla="*/ 368673 h 604434"/>
              <a:gd name="connsiteX38" fmla="*/ 2485284 w 4533594"/>
              <a:gd name="connsiteY38" fmla="*/ 286746 h 604434"/>
              <a:gd name="connsiteX39" fmla="*/ 2553561 w 4533594"/>
              <a:gd name="connsiteY39" fmla="*/ 204819 h 604434"/>
              <a:gd name="connsiteX40" fmla="*/ 2594527 w 4533594"/>
              <a:gd name="connsiteY40" fmla="*/ 150200 h 604434"/>
              <a:gd name="connsiteX41" fmla="*/ 2690115 w 4533594"/>
              <a:gd name="connsiteY41" fmla="*/ 95582 h 604434"/>
              <a:gd name="connsiteX42" fmla="*/ 2731081 w 4533594"/>
              <a:gd name="connsiteY42" fmla="*/ 68273 h 604434"/>
              <a:gd name="connsiteX43" fmla="*/ 2772047 w 4533594"/>
              <a:gd name="connsiteY43" fmla="*/ 54618 h 604434"/>
              <a:gd name="connsiteX44" fmla="*/ 2813013 w 4533594"/>
              <a:gd name="connsiteY44" fmla="*/ 27309 h 604434"/>
              <a:gd name="connsiteX45" fmla="*/ 2935912 w 4533594"/>
              <a:gd name="connsiteY45" fmla="*/ 0 h 604434"/>
              <a:gd name="connsiteX46" fmla="*/ 3195365 w 4533594"/>
              <a:gd name="connsiteY46" fmla="*/ 13655 h 604434"/>
              <a:gd name="connsiteX47" fmla="*/ 3140743 w 4533594"/>
              <a:gd name="connsiteY47" fmla="*/ 27309 h 604434"/>
              <a:gd name="connsiteX48" fmla="*/ 3058811 w 4533594"/>
              <a:gd name="connsiteY48" fmla="*/ 40964 h 604434"/>
              <a:gd name="connsiteX49" fmla="*/ 3017844 w 4533594"/>
              <a:gd name="connsiteY49" fmla="*/ 81928 h 604434"/>
              <a:gd name="connsiteX50" fmla="*/ 3004189 w 4533594"/>
              <a:gd name="connsiteY50" fmla="*/ 122891 h 604434"/>
              <a:gd name="connsiteX51" fmla="*/ 2976878 w 4533594"/>
              <a:gd name="connsiteY51" fmla="*/ 163855 h 604434"/>
              <a:gd name="connsiteX52" fmla="*/ 2990534 w 4533594"/>
              <a:gd name="connsiteY52" fmla="*/ 355019 h 604434"/>
              <a:gd name="connsiteX53" fmla="*/ 3031500 w 4533594"/>
              <a:gd name="connsiteY53" fmla="*/ 395982 h 604434"/>
              <a:gd name="connsiteX54" fmla="*/ 3058811 w 4533594"/>
              <a:gd name="connsiteY54" fmla="*/ 436946 h 604434"/>
              <a:gd name="connsiteX55" fmla="*/ 3099777 w 4533594"/>
              <a:gd name="connsiteY55" fmla="*/ 450601 h 604434"/>
              <a:gd name="connsiteX56" fmla="*/ 3249986 w 4533594"/>
              <a:gd name="connsiteY56" fmla="*/ 491564 h 604434"/>
              <a:gd name="connsiteX57" fmla="*/ 3427507 w 4533594"/>
              <a:gd name="connsiteY57" fmla="*/ 450601 h 604434"/>
              <a:gd name="connsiteX58" fmla="*/ 3495784 w 4533594"/>
              <a:gd name="connsiteY58" fmla="*/ 409637 h 604434"/>
              <a:gd name="connsiteX59" fmla="*/ 3605027 w 4533594"/>
              <a:gd name="connsiteY59" fmla="*/ 382328 h 604434"/>
              <a:gd name="connsiteX60" fmla="*/ 3700615 w 4533594"/>
              <a:gd name="connsiteY60" fmla="*/ 327710 h 604434"/>
              <a:gd name="connsiteX61" fmla="*/ 3782547 w 4533594"/>
              <a:gd name="connsiteY61" fmla="*/ 273091 h 604434"/>
              <a:gd name="connsiteX62" fmla="*/ 3905446 w 4533594"/>
              <a:gd name="connsiteY62" fmla="*/ 232128 h 604434"/>
              <a:gd name="connsiteX63" fmla="*/ 3946412 w 4533594"/>
              <a:gd name="connsiteY63" fmla="*/ 218473 h 604434"/>
              <a:gd name="connsiteX64" fmla="*/ 4069311 w 4533594"/>
              <a:gd name="connsiteY64" fmla="*/ 163855 h 604434"/>
              <a:gd name="connsiteX65" fmla="*/ 4192209 w 4533594"/>
              <a:gd name="connsiteY65" fmla="*/ 109237 h 604434"/>
              <a:gd name="connsiteX66" fmla="*/ 4328763 w 4533594"/>
              <a:gd name="connsiteY66" fmla="*/ 81928 h 604434"/>
              <a:gd name="connsiteX67" fmla="*/ 4246831 w 4533594"/>
              <a:gd name="connsiteY67" fmla="*/ 150200 h 604434"/>
              <a:gd name="connsiteX68" fmla="*/ 4164898 w 4533594"/>
              <a:gd name="connsiteY68" fmla="*/ 232128 h 604434"/>
              <a:gd name="connsiteX69" fmla="*/ 4151243 w 4533594"/>
              <a:gd name="connsiteY69" fmla="*/ 286746 h 604434"/>
              <a:gd name="connsiteX70" fmla="*/ 4178554 w 4533594"/>
              <a:gd name="connsiteY70" fmla="*/ 505219 h 604434"/>
              <a:gd name="connsiteX71" fmla="*/ 4274142 w 4533594"/>
              <a:gd name="connsiteY71" fmla="*/ 573492 h 604434"/>
              <a:gd name="connsiteX72" fmla="*/ 4328763 w 4533594"/>
              <a:gd name="connsiteY72" fmla="*/ 587146 h 604434"/>
              <a:gd name="connsiteX73" fmla="*/ 4369729 w 4533594"/>
              <a:gd name="connsiteY73" fmla="*/ 600801 h 604434"/>
              <a:gd name="connsiteX74" fmla="*/ 4533594 w 4533594"/>
              <a:gd name="connsiteY74" fmla="*/ 600801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533594" h="604434">
                <a:moveTo>
                  <a:pt x="0" y="395982"/>
                </a:moveTo>
                <a:cubicBezTo>
                  <a:pt x="17507" y="391606"/>
                  <a:pt x="75994" y="378470"/>
                  <a:pt x="95588" y="368673"/>
                </a:cubicBezTo>
                <a:cubicBezTo>
                  <a:pt x="110267" y="361334"/>
                  <a:pt x="122899" y="350467"/>
                  <a:pt x="136554" y="341364"/>
                </a:cubicBezTo>
                <a:cubicBezTo>
                  <a:pt x="186623" y="266265"/>
                  <a:pt x="136555" y="329984"/>
                  <a:pt x="204831" y="273091"/>
                </a:cubicBezTo>
                <a:cubicBezTo>
                  <a:pt x="270952" y="217994"/>
                  <a:pt x="217182" y="240490"/>
                  <a:pt x="300419" y="204819"/>
                </a:cubicBezTo>
                <a:cubicBezTo>
                  <a:pt x="339838" y="187926"/>
                  <a:pt x="365269" y="187373"/>
                  <a:pt x="409662" y="177509"/>
                </a:cubicBezTo>
                <a:cubicBezTo>
                  <a:pt x="427983" y="173438"/>
                  <a:pt x="446238" y="169011"/>
                  <a:pt x="464284" y="163855"/>
                </a:cubicBezTo>
                <a:cubicBezTo>
                  <a:pt x="478124" y="159901"/>
                  <a:pt x="492146" y="156156"/>
                  <a:pt x="505250" y="150200"/>
                </a:cubicBezTo>
                <a:cubicBezTo>
                  <a:pt x="542313" y="133354"/>
                  <a:pt x="574572" y="103565"/>
                  <a:pt x="614493" y="95582"/>
                </a:cubicBezTo>
                <a:lnTo>
                  <a:pt x="682770" y="81928"/>
                </a:lnTo>
                <a:cubicBezTo>
                  <a:pt x="705529" y="72825"/>
                  <a:pt x="726573" y="55978"/>
                  <a:pt x="751047" y="54618"/>
                </a:cubicBezTo>
                <a:cubicBezTo>
                  <a:pt x="1007832" y="40353"/>
                  <a:pt x="961426" y="51845"/>
                  <a:pt x="873946" y="95582"/>
                </a:cubicBezTo>
                <a:cubicBezTo>
                  <a:pt x="783378" y="216333"/>
                  <a:pt x="806409" y="161639"/>
                  <a:pt x="778358" y="245782"/>
                </a:cubicBezTo>
                <a:cubicBezTo>
                  <a:pt x="787462" y="300400"/>
                  <a:pt x="792238" y="355919"/>
                  <a:pt x="805669" y="409637"/>
                </a:cubicBezTo>
                <a:cubicBezTo>
                  <a:pt x="810606" y="429384"/>
                  <a:pt x="817342" y="451224"/>
                  <a:pt x="832980" y="464255"/>
                </a:cubicBezTo>
                <a:cubicBezTo>
                  <a:pt x="847398" y="476269"/>
                  <a:pt x="869198" y="474230"/>
                  <a:pt x="887601" y="477910"/>
                </a:cubicBezTo>
                <a:cubicBezTo>
                  <a:pt x="914751" y="483340"/>
                  <a:pt x="942223" y="487013"/>
                  <a:pt x="969534" y="491564"/>
                </a:cubicBezTo>
                <a:cubicBezTo>
                  <a:pt x="1037811" y="487013"/>
                  <a:pt x="1106867" y="489159"/>
                  <a:pt x="1174365" y="477910"/>
                </a:cubicBezTo>
                <a:cubicBezTo>
                  <a:pt x="1190553" y="475212"/>
                  <a:pt x="1200652" y="457940"/>
                  <a:pt x="1215331" y="450601"/>
                </a:cubicBezTo>
                <a:cubicBezTo>
                  <a:pt x="1228205" y="444164"/>
                  <a:pt x="1242642" y="441498"/>
                  <a:pt x="1256297" y="436946"/>
                </a:cubicBezTo>
                <a:cubicBezTo>
                  <a:pt x="1283608" y="409637"/>
                  <a:pt x="1306094" y="376442"/>
                  <a:pt x="1338230" y="355019"/>
                </a:cubicBezTo>
                <a:cubicBezTo>
                  <a:pt x="1351885" y="345916"/>
                  <a:pt x="1366588" y="338216"/>
                  <a:pt x="1379196" y="327710"/>
                </a:cubicBezTo>
                <a:cubicBezTo>
                  <a:pt x="1394032" y="315348"/>
                  <a:pt x="1405500" y="299313"/>
                  <a:pt x="1420162" y="286746"/>
                </a:cubicBezTo>
                <a:cubicBezTo>
                  <a:pt x="1437442" y="271935"/>
                  <a:pt x="1459663" y="262792"/>
                  <a:pt x="1474784" y="245782"/>
                </a:cubicBezTo>
                <a:cubicBezTo>
                  <a:pt x="1607201" y="96822"/>
                  <a:pt x="1442505" y="221785"/>
                  <a:pt x="1611338" y="109237"/>
                </a:cubicBezTo>
                <a:cubicBezTo>
                  <a:pt x="1624993" y="100134"/>
                  <a:pt x="1636735" y="87118"/>
                  <a:pt x="1652304" y="81928"/>
                </a:cubicBezTo>
                <a:cubicBezTo>
                  <a:pt x="1745938" y="50718"/>
                  <a:pt x="1629735" y="87569"/>
                  <a:pt x="1761547" y="54618"/>
                </a:cubicBezTo>
                <a:cubicBezTo>
                  <a:pt x="1775511" y="51127"/>
                  <a:pt x="1788673" y="44918"/>
                  <a:pt x="1802513" y="40964"/>
                </a:cubicBezTo>
                <a:cubicBezTo>
                  <a:pt x="1820559" y="35808"/>
                  <a:pt x="1838928" y="31861"/>
                  <a:pt x="1857135" y="27309"/>
                </a:cubicBezTo>
                <a:cubicBezTo>
                  <a:pt x="1911757" y="31861"/>
                  <a:pt x="1970109" y="20609"/>
                  <a:pt x="2021000" y="40964"/>
                </a:cubicBezTo>
                <a:cubicBezTo>
                  <a:pt x="2036237" y="47059"/>
                  <a:pt x="2001029" y="67250"/>
                  <a:pt x="1993689" y="81928"/>
                </a:cubicBezTo>
                <a:cubicBezTo>
                  <a:pt x="1937153" y="194993"/>
                  <a:pt x="2030994" y="46455"/>
                  <a:pt x="1952723" y="163855"/>
                </a:cubicBezTo>
                <a:cubicBezTo>
                  <a:pt x="1957275" y="204819"/>
                  <a:pt x="1956381" y="246761"/>
                  <a:pt x="1966378" y="286746"/>
                </a:cubicBezTo>
                <a:cubicBezTo>
                  <a:pt x="1970359" y="302667"/>
                  <a:pt x="1986349" y="313032"/>
                  <a:pt x="1993689" y="327710"/>
                </a:cubicBezTo>
                <a:cubicBezTo>
                  <a:pt x="2000126" y="340583"/>
                  <a:pt x="1999360" y="356698"/>
                  <a:pt x="2007344" y="368673"/>
                </a:cubicBezTo>
                <a:cubicBezTo>
                  <a:pt x="2028372" y="400213"/>
                  <a:pt x="2059049" y="416795"/>
                  <a:pt x="2089277" y="436946"/>
                </a:cubicBezTo>
                <a:cubicBezTo>
                  <a:pt x="2166658" y="432394"/>
                  <a:pt x="2245674" y="439756"/>
                  <a:pt x="2321419" y="423291"/>
                </a:cubicBezTo>
                <a:cubicBezTo>
                  <a:pt x="2353493" y="416319"/>
                  <a:pt x="2380141" y="391881"/>
                  <a:pt x="2403351" y="368673"/>
                </a:cubicBezTo>
                <a:lnTo>
                  <a:pt x="2485284" y="286746"/>
                </a:lnTo>
                <a:cubicBezTo>
                  <a:pt x="2511365" y="208506"/>
                  <a:pt x="2479157" y="279219"/>
                  <a:pt x="2553561" y="204819"/>
                </a:cubicBezTo>
                <a:cubicBezTo>
                  <a:pt x="2569654" y="188727"/>
                  <a:pt x="2578434" y="166292"/>
                  <a:pt x="2594527" y="150200"/>
                </a:cubicBezTo>
                <a:cubicBezTo>
                  <a:pt x="2616706" y="128022"/>
                  <a:pt x="2665125" y="109861"/>
                  <a:pt x="2690115" y="95582"/>
                </a:cubicBezTo>
                <a:cubicBezTo>
                  <a:pt x="2704364" y="87440"/>
                  <a:pt x="2716402" y="75612"/>
                  <a:pt x="2731081" y="68273"/>
                </a:cubicBezTo>
                <a:cubicBezTo>
                  <a:pt x="2743955" y="61836"/>
                  <a:pt x="2759173" y="61055"/>
                  <a:pt x="2772047" y="54618"/>
                </a:cubicBezTo>
                <a:cubicBezTo>
                  <a:pt x="2786726" y="47279"/>
                  <a:pt x="2797928" y="33773"/>
                  <a:pt x="2813013" y="27309"/>
                </a:cubicBezTo>
                <a:cubicBezTo>
                  <a:pt x="2829882" y="20080"/>
                  <a:pt x="2923767" y="2429"/>
                  <a:pt x="2935912" y="0"/>
                </a:cubicBezTo>
                <a:cubicBezTo>
                  <a:pt x="3022396" y="4552"/>
                  <a:pt x="3109521" y="2210"/>
                  <a:pt x="3195365" y="13655"/>
                </a:cubicBezTo>
                <a:cubicBezTo>
                  <a:pt x="3213968" y="16135"/>
                  <a:pt x="3159146" y="23629"/>
                  <a:pt x="3140743" y="27309"/>
                </a:cubicBezTo>
                <a:cubicBezTo>
                  <a:pt x="3113593" y="32739"/>
                  <a:pt x="3086122" y="36412"/>
                  <a:pt x="3058811" y="40964"/>
                </a:cubicBezTo>
                <a:cubicBezTo>
                  <a:pt x="3045155" y="54619"/>
                  <a:pt x="3028557" y="65860"/>
                  <a:pt x="3017844" y="81928"/>
                </a:cubicBezTo>
                <a:cubicBezTo>
                  <a:pt x="3009860" y="93903"/>
                  <a:pt x="3010626" y="110018"/>
                  <a:pt x="3004189" y="122891"/>
                </a:cubicBezTo>
                <a:cubicBezTo>
                  <a:pt x="2996849" y="137569"/>
                  <a:pt x="2985982" y="150200"/>
                  <a:pt x="2976878" y="163855"/>
                </a:cubicBezTo>
                <a:cubicBezTo>
                  <a:pt x="2981430" y="227576"/>
                  <a:pt x="2975901" y="292834"/>
                  <a:pt x="2990534" y="355019"/>
                </a:cubicBezTo>
                <a:cubicBezTo>
                  <a:pt x="2994957" y="373816"/>
                  <a:pt x="3019137" y="381147"/>
                  <a:pt x="3031500" y="395982"/>
                </a:cubicBezTo>
                <a:cubicBezTo>
                  <a:pt x="3042007" y="408589"/>
                  <a:pt x="3045996" y="426694"/>
                  <a:pt x="3058811" y="436946"/>
                </a:cubicBezTo>
                <a:cubicBezTo>
                  <a:pt x="3070051" y="445938"/>
                  <a:pt x="3085890" y="446814"/>
                  <a:pt x="3099777" y="450601"/>
                </a:cubicBezTo>
                <a:cubicBezTo>
                  <a:pt x="3269205" y="496806"/>
                  <a:pt x="3155686" y="460134"/>
                  <a:pt x="3249986" y="491564"/>
                </a:cubicBezTo>
                <a:cubicBezTo>
                  <a:pt x="3300722" y="484317"/>
                  <a:pt x="3380646" y="478716"/>
                  <a:pt x="3427507" y="450601"/>
                </a:cubicBezTo>
                <a:cubicBezTo>
                  <a:pt x="3450266" y="436946"/>
                  <a:pt x="3472045" y="421506"/>
                  <a:pt x="3495784" y="409637"/>
                </a:cubicBezTo>
                <a:cubicBezTo>
                  <a:pt x="3523780" y="395640"/>
                  <a:pt x="3579053" y="387522"/>
                  <a:pt x="3605027" y="382328"/>
                </a:cubicBezTo>
                <a:cubicBezTo>
                  <a:pt x="3746752" y="287850"/>
                  <a:pt x="3527345" y="431667"/>
                  <a:pt x="3700615" y="327710"/>
                </a:cubicBezTo>
                <a:cubicBezTo>
                  <a:pt x="3728761" y="310823"/>
                  <a:pt x="3751408" y="283470"/>
                  <a:pt x="3782547" y="273091"/>
                </a:cubicBezTo>
                <a:lnTo>
                  <a:pt x="3905446" y="232128"/>
                </a:lnTo>
                <a:cubicBezTo>
                  <a:pt x="3919101" y="227577"/>
                  <a:pt x="3934435" y="226457"/>
                  <a:pt x="3946412" y="218473"/>
                </a:cubicBezTo>
                <a:cubicBezTo>
                  <a:pt x="4011332" y="175196"/>
                  <a:pt x="3971809" y="196353"/>
                  <a:pt x="4069311" y="163855"/>
                </a:cubicBezTo>
                <a:cubicBezTo>
                  <a:pt x="4118349" y="131165"/>
                  <a:pt x="4122565" y="123165"/>
                  <a:pt x="4192209" y="109237"/>
                </a:cubicBezTo>
                <a:lnTo>
                  <a:pt x="4328763" y="81928"/>
                </a:lnTo>
                <a:cubicBezTo>
                  <a:pt x="4238221" y="142285"/>
                  <a:pt x="4338830" y="71349"/>
                  <a:pt x="4246831" y="150200"/>
                </a:cubicBezTo>
                <a:cubicBezTo>
                  <a:pt x="4167789" y="217946"/>
                  <a:pt x="4212976" y="160016"/>
                  <a:pt x="4164898" y="232128"/>
                </a:cubicBezTo>
                <a:cubicBezTo>
                  <a:pt x="4160346" y="250334"/>
                  <a:pt x="4150306" y="268003"/>
                  <a:pt x="4151243" y="286746"/>
                </a:cubicBezTo>
                <a:cubicBezTo>
                  <a:pt x="4154908" y="360046"/>
                  <a:pt x="4157464" y="434923"/>
                  <a:pt x="4178554" y="505219"/>
                </a:cubicBezTo>
                <a:cubicBezTo>
                  <a:pt x="4191914" y="549748"/>
                  <a:pt x="4237506" y="563025"/>
                  <a:pt x="4274142" y="573492"/>
                </a:cubicBezTo>
                <a:cubicBezTo>
                  <a:pt x="4292187" y="578647"/>
                  <a:pt x="4310718" y="581991"/>
                  <a:pt x="4328763" y="587146"/>
                </a:cubicBezTo>
                <a:cubicBezTo>
                  <a:pt x="4342603" y="591100"/>
                  <a:pt x="4355367" y="599844"/>
                  <a:pt x="4369729" y="600801"/>
                </a:cubicBezTo>
                <a:cubicBezTo>
                  <a:pt x="4424230" y="604434"/>
                  <a:pt x="4478972" y="600801"/>
                  <a:pt x="4533594" y="600801"/>
                </a:cubicBezTo>
              </a:path>
            </a:pathLst>
          </a:cu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09682" y="3902561"/>
            <a:ext cx="1665960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Shows Number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42662" y="3134143"/>
            <a:ext cx="1665960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Shows Units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27221" y="6167445"/>
            <a:ext cx="245358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Topic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28795" y="6156940"/>
            <a:ext cx="242125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Region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37267" y="5068244"/>
            <a:ext cx="593045" cy="48184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449053" y="4371305"/>
            <a:ext cx="2484737" cy="69693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New Turtle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31859C"/>
                </a:solidFill>
                <a:latin typeface="Edwardian Script ITC"/>
                <a:cs typeface="Edwardian Script ITC"/>
              </a:rPr>
              <a:t>New Sea Turtle</a:t>
            </a:r>
            <a:endParaRPr lang="en-US" sz="6000" dirty="0">
              <a:solidFill>
                <a:srgbClr val="31859C"/>
              </a:solidFill>
              <a:latin typeface="Edwardian Script ITC"/>
              <a:cs typeface="Edwardian Script IT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8944"/>
            <a:ext cx="8229600" cy="4525963"/>
          </a:xfrm>
        </p:spPr>
        <p:txBody>
          <a:bodyPr/>
          <a:lstStyle/>
          <a:p>
            <a:r>
              <a:rPr lang="en-US" dirty="0" smtClean="0"/>
              <a:t>Record GPS location</a:t>
            </a:r>
          </a:p>
          <a:p>
            <a:r>
              <a:rPr lang="en-US" dirty="0" smtClean="0"/>
              <a:t>Gender if Possible</a:t>
            </a:r>
          </a:p>
          <a:p>
            <a:r>
              <a:rPr lang="en-US" dirty="0" smtClean="0"/>
              <a:t>Age</a:t>
            </a:r>
          </a:p>
          <a:p>
            <a:r>
              <a:rPr lang="en-US" dirty="0" smtClean="0"/>
              <a:t>Tracking Number</a:t>
            </a:r>
          </a:p>
          <a:p>
            <a:r>
              <a:rPr lang="en-US" dirty="0" smtClean="0"/>
              <a:t>Species</a:t>
            </a:r>
          </a:p>
          <a:p>
            <a:endParaRPr lang="en-US" dirty="0"/>
          </a:p>
        </p:txBody>
      </p:sp>
      <p:pic>
        <p:nvPicPr>
          <p:cNvPr id="4" name="Picture 3" descr="Screen shot 2014-02-02 at 9.40.4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1331">
            <a:off x="7278711" y="330814"/>
            <a:ext cx="1108839" cy="1102575"/>
          </a:xfrm>
          <a:prstGeom prst="rect">
            <a:avLst/>
          </a:prstGeom>
        </p:spPr>
      </p:pic>
      <p:pic>
        <p:nvPicPr>
          <p:cNvPr id="6" name="Picture 5" descr="Screen shot 2014-02-02 at 9.40.4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3363" y="383858"/>
            <a:ext cx="1108839" cy="1102575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1160709" y="5464042"/>
            <a:ext cx="6773081" cy="604434"/>
          </a:xfrm>
          <a:custGeom>
            <a:avLst/>
            <a:gdLst>
              <a:gd name="connsiteX0" fmla="*/ 0 w 4533594"/>
              <a:gd name="connsiteY0" fmla="*/ 395982 h 604434"/>
              <a:gd name="connsiteX1" fmla="*/ 95588 w 4533594"/>
              <a:gd name="connsiteY1" fmla="*/ 368673 h 604434"/>
              <a:gd name="connsiteX2" fmla="*/ 136554 w 4533594"/>
              <a:gd name="connsiteY2" fmla="*/ 341364 h 604434"/>
              <a:gd name="connsiteX3" fmla="*/ 204831 w 4533594"/>
              <a:gd name="connsiteY3" fmla="*/ 273091 h 604434"/>
              <a:gd name="connsiteX4" fmla="*/ 300419 w 4533594"/>
              <a:gd name="connsiteY4" fmla="*/ 204819 h 604434"/>
              <a:gd name="connsiteX5" fmla="*/ 409662 w 4533594"/>
              <a:gd name="connsiteY5" fmla="*/ 177509 h 604434"/>
              <a:gd name="connsiteX6" fmla="*/ 464284 w 4533594"/>
              <a:gd name="connsiteY6" fmla="*/ 163855 h 604434"/>
              <a:gd name="connsiteX7" fmla="*/ 505250 w 4533594"/>
              <a:gd name="connsiteY7" fmla="*/ 150200 h 604434"/>
              <a:gd name="connsiteX8" fmla="*/ 614493 w 4533594"/>
              <a:gd name="connsiteY8" fmla="*/ 95582 h 604434"/>
              <a:gd name="connsiteX9" fmla="*/ 682770 w 4533594"/>
              <a:gd name="connsiteY9" fmla="*/ 81928 h 604434"/>
              <a:gd name="connsiteX10" fmla="*/ 751047 w 4533594"/>
              <a:gd name="connsiteY10" fmla="*/ 54618 h 604434"/>
              <a:gd name="connsiteX11" fmla="*/ 873946 w 4533594"/>
              <a:gd name="connsiteY11" fmla="*/ 95582 h 604434"/>
              <a:gd name="connsiteX12" fmla="*/ 778358 w 4533594"/>
              <a:gd name="connsiteY12" fmla="*/ 245782 h 604434"/>
              <a:gd name="connsiteX13" fmla="*/ 805669 w 4533594"/>
              <a:gd name="connsiteY13" fmla="*/ 409637 h 604434"/>
              <a:gd name="connsiteX14" fmla="*/ 832980 w 4533594"/>
              <a:gd name="connsiteY14" fmla="*/ 464255 h 604434"/>
              <a:gd name="connsiteX15" fmla="*/ 887601 w 4533594"/>
              <a:gd name="connsiteY15" fmla="*/ 477910 h 604434"/>
              <a:gd name="connsiteX16" fmla="*/ 969534 w 4533594"/>
              <a:gd name="connsiteY16" fmla="*/ 491564 h 604434"/>
              <a:gd name="connsiteX17" fmla="*/ 1174365 w 4533594"/>
              <a:gd name="connsiteY17" fmla="*/ 477910 h 604434"/>
              <a:gd name="connsiteX18" fmla="*/ 1215331 w 4533594"/>
              <a:gd name="connsiteY18" fmla="*/ 450601 h 604434"/>
              <a:gd name="connsiteX19" fmla="*/ 1256297 w 4533594"/>
              <a:gd name="connsiteY19" fmla="*/ 436946 h 604434"/>
              <a:gd name="connsiteX20" fmla="*/ 1338230 w 4533594"/>
              <a:gd name="connsiteY20" fmla="*/ 355019 h 604434"/>
              <a:gd name="connsiteX21" fmla="*/ 1379196 w 4533594"/>
              <a:gd name="connsiteY21" fmla="*/ 327710 h 604434"/>
              <a:gd name="connsiteX22" fmla="*/ 1420162 w 4533594"/>
              <a:gd name="connsiteY22" fmla="*/ 286746 h 604434"/>
              <a:gd name="connsiteX23" fmla="*/ 1474784 w 4533594"/>
              <a:gd name="connsiteY23" fmla="*/ 245782 h 604434"/>
              <a:gd name="connsiteX24" fmla="*/ 1611338 w 4533594"/>
              <a:gd name="connsiteY24" fmla="*/ 109237 h 604434"/>
              <a:gd name="connsiteX25" fmla="*/ 1652304 w 4533594"/>
              <a:gd name="connsiteY25" fmla="*/ 81928 h 604434"/>
              <a:gd name="connsiteX26" fmla="*/ 1761547 w 4533594"/>
              <a:gd name="connsiteY26" fmla="*/ 54618 h 604434"/>
              <a:gd name="connsiteX27" fmla="*/ 1802513 w 4533594"/>
              <a:gd name="connsiteY27" fmla="*/ 40964 h 604434"/>
              <a:gd name="connsiteX28" fmla="*/ 1857135 w 4533594"/>
              <a:gd name="connsiteY28" fmla="*/ 27309 h 604434"/>
              <a:gd name="connsiteX29" fmla="*/ 2021000 w 4533594"/>
              <a:gd name="connsiteY29" fmla="*/ 40964 h 604434"/>
              <a:gd name="connsiteX30" fmla="*/ 1993689 w 4533594"/>
              <a:gd name="connsiteY30" fmla="*/ 81928 h 604434"/>
              <a:gd name="connsiteX31" fmla="*/ 1952723 w 4533594"/>
              <a:gd name="connsiteY31" fmla="*/ 163855 h 604434"/>
              <a:gd name="connsiteX32" fmla="*/ 1966378 w 4533594"/>
              <a:gd name="connsiteY32" fmla="*/ 286746 h 604434"/>
              <a:gd name="connsiteX33" fmla="*/ 1993689 w 4533594"/>
              <a:gd name="connsiteY33" fmla="*/ 327710 h 604434"/>
              <a:gd name="connsiteX34" fmla="*/ 2007344 w 4533594"/>
              <a:gd name="connsiteY34" fmla="*/ 368673 h 604434"/>
              <a:gd name="connsiteX35" fmla="*/ 2089277 w 4533594"/>
              <a:gd name="connsiteY35" fmla="*/ 436946 h 604434"/>
              <a:gd name="connsiteX36" fmla="*/ 2321419 w 4533594"/>
              <a:gd name="connsiteY36" fmla="*/ 423291 h 604434"/>
              <a:gd name="connsiteX37" fmla="*/ 2403351 w 4533594"/>
              <a:gd name="connsiteY37" fmla="*/ 368673 h 604434"/>
              <a:gd name="connsiteX38" fmla="*/ 2485284 w 4533594"/>
              <a:gd name="connsiteY38" fmla="*/ 286746 h 604434"/>
              <a:gd name="connsiteX39" fmla="*/ 2553561 w 4533594"/>
              <a:gd name="connsiteY39" fmla="*/ 204819 h 604434"/>
              <a:gd name="connsiteX40" fmla="*/ 2594527 w 4533594"/>
              <a:gd name="connsiteY40" fmla="*/ 150200 h 604434"/>
              <a:gd name="connsiteX41" fmla="*/ 2690115 w 4533594"/>
              <a:gd name="connsiteY41" fmla="*/ 95582 h 604434"/>
              <a:gd name="connsiteX42" fmla="*/ 2731081 w 4533594"/>
              <a:gd name="connsiteY42" fmla="*/ 68273 h 604434"/>
              <a:gd name="connsiteX43" fmla="*/ 2772047 w 4533594"/>
              <a:gd name="connsiteY43" fmla="*/ 54618 h 604434"/>
              <a:gd name="connsiteX44" fmla="*/ 2813013 w 4533594"/>
              <a:gd name="connsiteY44" fmla="*/ 27309 h 604434"/>
              <a:gd name="connsiteX45" fmla="*/ 2935912 w 4533594"/>
              <a:gd name="connsiteY45" fmla="*/ 0 h 604434"/>
              <a:gd name="connsiteX46" fmla="*/ 3195365 w 4533594"/>
              <a:gd name="connsiteY46" fmla="*/ 13655 h 604434"/>
              <a:gd name="connsiteX47" fmla="*/ 3140743 w 4533594"/>
              <a:gd name="connsiteY47" fmla="*/ 27309 h 604434"/>
              <a:gd name="connsiteX48" fmla="*/ 3058811 w 4533594"/>
              <a:gd name="connsiteY48" fmla="*/ 40964 h 604434"/>
              <a:gd name="connsiteX49" fmla="*/ 3017844 w 4533594"/>
              <a:gd name="connsiteY49" fmla="*/ 81928 h 604434"/>
              <a:gd name="connsiteX50" fmla="*/ 3004189 w 4533594"/>
              <a:gd name="connsiteY50" fmla="*/ 122891 h 604434"/>
              <a:gd name="connsiteX51" fmla="*/ 2976878 w 4533594"/>
              <a:gd name="connsiteY51" fmla="*/ 163855 h 604434"/>
              <a:gd name="connsiteX52" fmla="*/ 2990534 w 4533594"/>
              <a:gd name="connsiteY52" fmla="*/ 355019 h 604434"/>
              <a:gd name="connsiteX53" fmla="*/ 3031500 w 4533594"/>
              <a:gd name="connsiteY53" fmla="*/ 395982 h 604434"/>
              <a:gd name="connsiteX54" fmla="*/ 3058811 w 4533594"/>
              <a:gd name="connsiteY54" fmla="*/ 436946 h 604434"/>
              <a:gd name="connsiteX55" fmla="*/ 3099777 w 4533594"/>
              <a:gd name="connsiteY55" fmla="*/ 450601 h 604434"/>
              <a:gd name="connsiteX56" fmla="*/ 3249986 w 4533594"/>
              <a:gd name="connsiteY56" fmla="*/ 491564 h 604434"/>
              <a:gd name="connsiteX57" fmla="*/ 3427507 w 4533594"/>
              <a:gd name="connsiteY57" fmla="*/ 450601 h 604434"/>
              <a:gd name="connsiteX58" fmla="*/ 3495784 w 4533594"/>
              <a:gd name="connsiteY58" fmla="*/ 409637 h 604434"/>
              <a:gd name="connsiteX59" fmla="*/ 3605027 w 4533594"/>
              <a:gd name="connsiteY59" fmla="*/ 382328 h 604434"/>
              <a:gd name="connsiteX60" fmla="*/ 3700615 w 4533594"/>
              <a:gd name="connsiteY60" fmla="*/ 327710 h 604434"/>
              <a:gd name="connsiteX61" fmla="*/ 3782547 w 4533594"/>
              <a:gd name="connsiteY61" fmla="*/ 273091 h 604434"/>
              <a:gd name="connsiteX62" fmla="*/ 3905446 w 4533594"/>
              <a:gd name="connsiteY62" fmla="*/ 232128 h 604434"/>
              <a:gd name="connsiteX63" fmla="*/ 3946412 w 4533594"/>
              <a:gd name="connsiteY63" fmla="*/ 218473 h 604434"/>
              <a:gd name="connsiteX64" fmla="*/ 4069311 w 4533594"/>
              <a:gd name="connsiteY64" fmla="*/ 163855 h 604434"/>
              <a:gd name="connsiteX65" fmla="*/ 4192209 w 4533594"/>
              <a:gd name="connsiteY65" fmla="*/ 109237 h 604434"/>
              <a:gd name="connsiteX66" fmla="*/ 4328763 w 4533594"/>
              <a:gd name="connsiteY66" fmla="*/ 81928 h 604434"/>
              <a:gd name="connsiteX67" fmla="*/ 4246831 w 4533594"/>
              <a:gd name="connsiteY67" fmla="*/ 150200 h 604434"/>
              <a:gd name="connsiteX68" fmla="*/ 4164898 w 4533594"/>
              <a:gd name="connsiteY68" fmla="*/ 232128 h 604434"/>
              <a:gd name="connsiteX69" fmla="*/ 4151243 w 4533594"/>
              <a:gd name="connsiteY69" fmla="*/ 286746 h 604434"/>
              <a:gd name="connsiteX70" fmla="*/ 4178554 w 4533594"/>
              <a:gd name="connsiteY70" fmla="*/ 505219 h 604434"/>
              <a:gd name="connsiteX71" fmla="*/ 4274142 w 4533594"/>
              <a:gd name="connsiteY71" fmla="*/ 573492 h 604434"/>
              <a:gd name="connsiteX72" fmla="*/ 4328763 w 4533594"/>
              <a:gd name="connsiteY72" fmla="*/ 587146 h 604434"/>
              <a:gd name="connsiteX73" fmla="*/ 4369729 w 4533594"/>
              <a:gd name="connsiteY73" fmla="*/ 600801 h 604434"/>
              <a:gd name="connsiteX74" fmla="*/ 4533594 w 4533594"/>
              <a:gd name="connsiteY74" fmla="*/ 600801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533594" h="604434">
                <a:moveTo>
                  <a:pt x="0" y="395982"/>
                </a:moveTo>
                <a:cubicBezTo>
                  <a:pt x="17507" y="391606"/>
                  <a:pt x="75994" y="378470"/>
                  <a:pt x="95588" y="368673"/>
                </a:cubicBezTo>
                <a:cubicBezTo>
                  <a:pt x="110267" y="361334"/>
                  <a:pt x="122899" y="350467"/>
                  <a:pt x="136554" y="341364"/>
                </a:cubicBezTo>
                <a:cubicBezTo>
                  <a:pt x="186623" y="266265"/>
                  <a:pt x="136555" y="329984"/>
                  <a:pt x="204831" y="273091"/>
                </a:cubicBezTo>
                <a:cubicBezTo>
                  <a:pt x="270952" y="217994"/>
                  <a:pt x="217182" y="240490"/>
                  <a:pt x="300419" y="204819"/>
                </a:cubicBezTo>
                <a:cubicBezTo>
                  <a:pt x="339838" y="187926"/>
                  <a:pt x="365269" y="187373"/>
                  <a:pt x="409662" y="177509"/>
                </a:cubicBezTo>
                <a:cubicBezTo>
                  <a:pt x="427983" y="173438"/>
                  <a:pt x="446238" y="169011"/>
                  <a:pt x="464284" y="163855"/>
                </a:cubicBezTo>
                <a:cubicBezTo>
                  <a:pt x="478124" y="159901"/>
                  <a:pt x="492146" y="156156"/>
                  <a:pt x="505250" y="150200"/>
                </a:cubicBezTo>
                <a:cubicBezTo>
                  <a:pt x="542313" y="133354"/>
                  <a:pt x="574572" y="103565"/>
                  <a:pt x="614493" y="95582"/>
                </a:cubicBezTo>
                <a:lnTo>
                  <a:pt x="682770" y="81928"/>
                </a:lnTo>
                <a:cubicBezTo>
                  <a:pt x="705529" y="72825"/>
                  <a:pt x="726573" y="55978"/>
                  <a:pt x="751047" y="54618"/>
                </a:cubicBezTo>
                <a:cubicBezTo>
                  <a:pt x="1007832" y="40353"/>
                  <a:pt x="961426" y="51845"/>
                  <a:pt x="873946" y="95582"/>
                </a:cubicBezTo>
                <a:cubicBezTo>
                  <a:pt x="783378" y="216333"/>
                  <a:pt x="806409" y="161639"/>
                  <a:pt x="778358" y="245782"/>
                </a:cubicBezTo>
                <a:cubicBezTo>
                  <a:pt x="787462" y="300400"/>
                  <a:pt x="792238" y="355919"/>
                  <a:pt x="805669" y="409637"/>
                </a:cubicBezTo>
                <a:cubicBezTo>
                  <a:pt x="810606" y="429384"/>
                  <a:pt x="817342" y="451224"/>
                  <a:pt x="832980" y="464255"/>
                </a:cubicBezTo>
                <a:cubicBezTo>
                  <a:pt x="847398" y="476269"/>
                  <a:pt x="869198" y="474230"/>
                  <a:pt x="887601" y="477910"/>
                </a:cubicBezTo>
                <a:cubicBezTo>
                  <a:pt x="914751" y="483340"/>
                  <a:pt x="942223" y="487013"/>
                  <a:pt x="969534" y="491564"/>
                </a:cubicBezTo>
                <a:cubicBezTo>
                  <a:pt x="1037811" y="487013"/>
                  <a:pt x="1106867" y="489159"/>
                  <a:pt x="1174365" y="477910"/>
                </a:cubicBezTo>
                <a:cubicBezTo>
                  <a:pt x="1190553" y="475212"/>
                  <a:pt x="1200652" y="457940"/>
                  <a:pt x="1215331" y="450601"/>
                </a:cubicBezTo>
                <a:cubicBezTo>
                  <a:pt x="1228205" y="444164"/>
                  <a:pt x="1242642" y="441498"/>
                  <a:pt x="1256297" y="436946"/>
                </a:cubicBezTo>
                <a:cubicBezTo>
                  <a:pt x="1283608" y="409637"/>
                  <a:pt x="1306094" y="376442"/>
                  <a:pt x="1338230" y="355019"/>
                </a:cubicBezTo>
                <a:cubicBezTo>
                  <a:pt x="1351885" y="345916"/>
                  <a:pt x="1366588" y="338216"/>
                  <a:pt x="1379196" y="327710"/>
                </a:cubicBezTo>
                <a:cubicBezTo>
                  <a:pt x="1394032" y="315348"/>
                  <a:pt x="1405500" y="299313"/>
                  <a:pt x="1420162" y="286746"/>
                </a:cubicBezTo>
                <a:cubicBezTo>
                  <a:pt x="1437442" y="271935"/>
                  <a:pt x="1459663" y="262792"/>
                  <a:pt x="1474784" y="245782"/>
                </a:cubicBezTo>
                <a:cubicBezTo>
                  <a:pt x="1607201" y="96822"/>
                  <a:pt x="1442505" y="221785"/>
                  <a:pt x="1611338" y="109237"/>
                </a:cubicBezTo>
                <a:cubicBezTo>
                  <a:pt x="1624993" y="100134"/>
                  <a:pt x="1636735" y="87118"/>
                  <a:pt x="1652304" y="81928"/>
                </a:cubicBezTo>
                <a:cubicBezTo>
                  <a:pt x="1745938" y="50718"/>
                  <a:pt x="1629735" y="87569"/>
                  <a:pt x="1761547" y="54618"/>
                </a:cubicBezTo>
                <a:cubicBezTo>
                  <a:pt x="1775511" y="51127"/>
                  <a:pt x="1788673" y="44918"/>
                  <a:pt x="1802513" y="40964"/>
                </a:cubicBezTo>
                <a:cubicBezTo>
                  <a:pt x="1820559" y="35808"/>
                  <a:pt x="1838928" y="31861"/>
                  <a:pt x="1857135" y="27309"/>
                </a:cubicBezTo>
                <a:cubicBezTo>
                  <a:pt x="1911757" y="31861"/>
                  <a:pt x="1970109" y="20609"/>
                  <a:pt x="2021000" y="40964"/>
                </a:cubicBezTo>
                <a:cubicBezTo>
                  <a:pt x="2036237" y="47059"/>
                  <a:pt x="2001029" y="67250"/>
                  <a:pt x="1993689" y="81928"/>
                </a:cubicBezTo>
                <a:cubicBezTo>
                  <a:pt x="1937153" y="194993"/>
                  <a:pt x="2030994" y="46455"/>
                  <a:pt x="1952723" y="163855"/>
                </a:cubicBezTo>
                <a:cubicBezTo>
                  <a:pt x="1957275" y="204819"/>
                  <a:pt x="1956381" y="246761"/>
                  <a:pt x="1966378" y="286746"/>
                </a:cubicBezTo>
                <a:cubicBezTo>
                  <a:pt x="1970359" y="302667"/>
                  <a:pt x="1986349" y="313032"/>
                  <a:pt x="1993689" y="327710"/>
                </a:cubicBezTo>
                <a:cubicBezTo>
                  <a:pt x="2000126" y="340583"/>
                  <a:pt x="1999360" y="356698"/>
                  <a:pt x="2007344" y="368673"/>
                </a:cubicBezTo>
                <a:cubicBezTo>
                  <a:pt x="2028372" y="400213"/>
                  <a:pt x="2059049" y="416795"/>
                  <a:pt x="2089277" y="436946"/>
                </a:cubicBezTo>
                <a:cubicBezTo>
                  <a:pt x="2166658" y="432394"/>
                  <a:pt x="2245674" y="439756"/>
                  <a:pt x="2321419" y="423291"/>
                </a:cubicBezTo>
                <a:cubicBezTo>
                  <a:pt x="2353493" y="416319"/>
                  <a:pt x="2380141" y="391881"/>
                  <a:pt x="2403351" y="368673"/>
                </a:cubicBezTo>
                <a:lnTo>
                  <a:pt x="2485284" y="286746"/>
                </a:lnTo>
                <a:cubicBezTo>
                  <a:pt x="2511365" y="208506"/>
                  <a:pt x="2479157" y="279219"/>
                  <a:pt x="2553561" y="204819"/>
                </a:cubicBezTo>
                <a:cubicBezTo>
                  <a:pt x="2569654" y="188727"/>
                  <a:pt x="2578434" y="166292"/>
                  <a:pt x="2594527" y="150200"/>
                </a:cubicBezTo>
                <a:cubicBezTo>
                  <a:pt x="2616706" y="128022"/>
                  <a:pt x="2665125" y="109861"/>
                  <a:pt x="2690115" y="95582"/>
                </a:cubicBezTo>
                <a:cubicBezTo>
                  <a:pt x="2704364" y="87440"/>
                  <a:pt x="2716402" y="75612"/>
                  <a:pt x="2731081" y="68273"/>
                </a:cubicBezTo>
                <a:cubicBezTo>
                  <a:pt x="2743955" y="61836"/>
                  <a:pt x="2759173" y="61055"/>
                  <a:pt x="2772047" y="54618"/>
                </a:cubicBezTo>
                <a:cubicBezTo>
                  <a:pt x="2786726" y="47279"/>
                  <a:pt x="2797928" y="33773"/>
                  <a:pt x="2813013" y="27309"/>
                </a:cubicBezTo>
                <a:cubicBezTo>
                  <a:pt x="2829882" y="20080"/>
                  <a:pt x="2923767" y="2429"/>
                  <a:pt x="2935912" y="0"/>
                </a:cubicBezTo>
                <a:cubicBezTo>
                  <a:pt x="3022396" y="4552"/>
                  <a:pt x="3109521" y="2210"/>
                  <a:pt x="3195365" y="13655"/>
                </a:cubicBezTo>
                <a:cubicBezTo>
                  <a:pt x="3213968" y="16135"/>
                  <a:pt x="3159146" y="23629"/>
                  <a:pt x="3140743" y="27309"/>
                </a:cubicBezTo>
                <a:cubicBezTo>
                  <a:pt x="3113593" y="32739"/>
                  <a:pt x="3086122" y="36412"/>
                  <a:pt x="3058811" y="40964"/>
                </a:cubicBezTo>
                <a:cubicBezTo>
                  <a:pt x="3045155" y="54619"/>
                  <a:pt x="3028557" y="65860"/>
                  <a:pt x="3017844" y="81928"/>
                </a:cubicBezTo>
                <a:cubicBezTo>
                  <a:pt x="3009860" y="93903"/>
                  <a:pt x="3010626" y="110018"/>
                  <a:pt x="3004189" y="122891"/>
                </a:cubicBezTo>
                <a:cubicBezTo>
                  <a:pt x="2996849" y="137569"/>
                  <a:pt x="2985982" y="150200"/>
                  <a:pt x="2976878" y="163855"/>
                </a:cubicBezTo>
                <a:cubicBezTo>
                  <a:pt x="2981430" y="227576"/>
                  <a:pt x="2975901" y="292834"/>
                  <a:pt x="2990534" y="355019"/>
                </a:cubicBezTo>
                <a:cubicBezTo>
                  <a:pt x="2994957" y="373816"/>
                  <a:pt x="3019137" y="381147"/>
                  <a:pt x="3031500" y="395982"/>
                </a:cubicBezTo>
                <a:cubicBezTo>
                  <a:pt x="3042007" y="408589"/>
                  <a:pt x="3045996" y="426694"/>
                  <a:pt x="3058811" y="436946"/>
                </a:cubicBezTo>
                <a:cubicBezTo>
                  <a:pt x="3070051" y="445938"/>
                  <a:pt x="3085890" y="446814"/>
                  <a:pt x="3099777" y="450601"/>
                </a:cubicBezTo>
                <a:cubicBezTo>
                  <a:pt x="3269205" y="496806"/>
                  <a:pt x="3155686" y="460134"/>
                  <a:pt x="3249986" y="491564"/>
                </a:cubicBezTo>
                <a:cubicBezTo>
                  <a:pt x="3300722" y="484317"/>
                  <a:pt x="3380646" y="478716"/>
                  <a:pt x="3427507" y="450601"/>
                </a:cubicBezTo>
                <a:cubicBezTo>
                  <a:pt x="3450266" y="436946"/>
                  <a:pt x="3472045" y="421506"/>
                  <a:pt x="3495784" y="409637"/>
                </a:cubicBezTo>
                <a:cubicBezTo>
                  <a:pt x="3523780" y="395640"/>
                  <a:pt x="3579053" y="387522"/>
                  <a:pt x="3605027" y="382328"/>
                </a:cubicBezTo>
                <a:cubicBezTo>
                  <a:pt x="3746752" y="287850"/>
                  <a:pt x="3527345" y="431667"/>
                  <a:pt x="3700615" y="327710"/>
                </a:cubicBezTo>
                <a:cubicBezTo>
                  <a:pt x="3728761" y="310823"/>
                  <a:pt x="3751408" y="283470"/>
                  <a:pt x="3782547" y="273091"/>
                </a:cubicBezTo>
                <a:lnTo>
                  <a:pt x="3905446" y="232128"/>
                </a:lnTo>
                <a:cubicBezTo>
                  <a:pt x="3919101" y="227577"/>
                  <a:pt x="3934435" y="226457"/>
                  <a:pt x="3946412" y="218473"/>
                </a:cubicBezTo>
                <a:cubicBezTo>
                  <a:pt x="4011332" y="175196"/>
                  <a:pt x="3971809" y="196353"/>
                  <a:pt x="4069311" y="163855"/>
                </a:cubicBezTo>
                <a:cubicBezTo>
                  <a:pt x="4118349" y="131165"/>
                  <a:pt x="4122565" y="123165"/>
                  <a:pt x="4192209" y="109237"/>
                </a:cubicBezTo>
                <a:lnTo>
                  <a:pt x="4328763" y="81928"/>
                </a:lnTo>
                <a:cubicBezTo>
                  <a:pt x="4238221" y="142285"/>
                  <a:pt x="4338830" y="71349"/>
                  <a:pt x="4246831" y="150200"/>
                </a:cubicBezTo>
                <a:cubicBezTo>
                  <a:pt x="4167789" y="217946"/>
                  <a:pt x="4212976" y="160016"/>
                  <a:pt x="4164898" y="232128"/>
                </a:cubicBezTo>
                <a:cubicBezTo>
                  <a:pt x="4160346" y="250334"/>
                  <a:pt x="4150306" y="268003"/>
                  <a:pt x="4151243" y="286746"/>
                </a:cubicBezTo>
                <a:cubicBezTo>
                  <a:pt x="4154908" y="360046"/>
                  <a:pt x="4157464" y="434923"/>
                  <a:pt x="4178554" y="505219"/>
                </a:cubicBezTo>
                <a:cubicBezTo>
                  <a:pt x="4191914" y="549748"/>
                  <a:pt x="4237506" y="563025"/>
                  <a:pt x="4274142" y="573492"/>
                </a:cubicBezTo>
                <a:cubicBezTo>
                  <a:pt x="4292187" y="578647"/>
                  <a:pt x="4310718" y="581991"/>
                  <a:pt x="4328763" y="587146"/>
                </a:cubicBezTo>
                <a:cubicBezTo>
                  <a:pt x="4342603" y="591100"/>
                  <a:pt x="4355367" y="599844"/>
                  <a:pt x="4369729" y="600801"/>
                </a:cubicBezTo>
                <a:cubicBezTo>
                  <a:pt x="4424230" y="604434"/>
                  <a:pt x="4478972" y="600801"/>
                  <a:pt x="4533594" y="600801"/>
                </a:cubicBezTo>
              </a:path>
            </a:pathLst>
          </a:cu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76813" y="2068944"/>
            <a:ext cx="1665960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Units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07605" y="2735401"/>
            <a:ext cx="1665960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Male / Female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70339" y="3267928"/>
            <a:ext cx="1665960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Units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98360" y="3909692"/>
            <a:ext cx="1665960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Number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32400" y="4530836"/>
            <a:ext cx="1665960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Name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27221" y="6150950"/>
            <a:ext cx="245358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Topic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28795" y="6173435"/>
            <a:ext cx="242125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Region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14560" y="6376151"/>
            <a:ext cx="593045" cy="4818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31859C"/>
                </a:solidFill>
                <a:latin typeface="Edwardian Script ITC"/>
                <a:cs typeface="Edwardian Script ITC"/>
              </a:rPr>
              <a:t>Malta Sea Turtles</a:t>
            </a:r>
            <a:endParaRPr lang="en-US" sz="6600" dirty="0">
              <a:solidFill>
                <a:srgbClr val="31859C"/>
              </a:solidFill>
              <a:latin typeface="Edwardian Script ITC"/>
              <a:cs typeface="Edwardian Script IT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1529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latin typeface="Lucida Bright"/>
                <a:cs typeface="Lucida Bright"/>
              </a:rPr>
              <a:t>Select a Topic</a:t>
            </a:r>
          </a:p>
          <a:p>
            <a:pPr>
              <a:buNone/>
            </a:pPr>
            <a:endParaRPr lang="en-US" dirty="0" smtClean="0">
              <a:latin typeface="Lucida Bright"/>
              <a:cs typeface="Lucida Bright"/>
            </a:endParaRPr>
          </a:p>
          <a:p>
            <a:pPr lvl="1">
              <a:buClr>
                <a:schemeClr val="accent5">
                  <a:lumMod val="50000"/>
                </a:schemeClr>
              </a:buClr>
              <a:buFont typeface="Wingdings" charset="2"/>
              <a:buChar char="§"/>
            </a:pPr>
            <a:r>
              <a:rPr lang="en-US" dirty="0" smtClean="0">
                <a:latin typeface="Lucida Bright"/>
                <a:cs typeface="Lucida Bright"/>
              </a:rPr>
              <a:t>Track a turtle/Log in a New Turtle</a:t>
            </a:r>
          </a:p>
          <a:p>
            <a:pPr lvl="1">
              <a:buClr>
                <a:schemeClr val="accent5">
                  <a:lumMod val="50000"/>
                </a:schemeClr>
              </a:buClr>
              <a:buFont typeface="Wingdings" charset="2"/>
              <a:buChar char="§"/>
            </a:pPr>
            <a:r>
              <a:rPr lang="en-US" dirty="0" smtClean="0">
                <a:latin typeface="Lucida Bright"/>
                <a:cs typeface="Lucida Bright"/>
              </a:rPr>
              <a:t>Current Nesting Sites/New Nesting Site</a:t>
            </a:r>
          </a:p>
          <a:p>
            <a:pPr lvl="1">
              <a:buClr>
                <a:schemeClr val="accent5">
                  <a:lumMod val="50000"/>
                </a:schemeClr>
              </a:buClr>
              <a:buFont typeface="Wingdings" charset="2"/>
              <a:buChar char="§"/>
            </a:pPr>
            <a:r>
              <a:rPr lang="en-US" dirty="0" smtClean="0">
                <a:latin typeface="Lucida Bright"/>
                <a:cs typeface="Lucida Bright"/>
              </a:rPr>
              <a:t>Injured or Deceased Turtle</a:t>
            </a:r>
            <a:endParaRPr lang="en-US" dirty="0" smtClean="0"/>
          </a:p>
          <a:p>
            <a:pPr lvl="1">
              <a:buClr>
                <a:schemeClr val="accent5">
                  <a:lumMod val="50000"/>
                </a:schemeClr>
              </a:buClr>
              <a:buFont typeface="Wingdings" charset="2"/>
              <a:buChar char="§"/>
            </a:pPr>
            <a:r>
              <a:rPr lang="en-US" dirty="0" smtClean="0">
                <a:latin typeface="Lucida Bright"/>
                <a:cs typeface="Lucida Bright"/>
              </a:rPr>
              <a:t>Conservation Methods</a:t>
            </a:r>
          </a:p>
          <a:p>
            <a:pPr lvl="1">
              <a:buClr>
                <a:schemeClr val="accent5">
                  <a:lumMod val="50000"/>
                </a:schemeClr>
              </a:buClr>
              <a:buFont typeface="Wingdings" charset="2"/>
              <a:buChar char="§"/>
            </a:pPr>
            <a:r>
              <a:rPr lang="en-US" dirty="0" smtClean="0">
                <a:latin typeface="Lucida Bright"/>
                <a:cs typeface="Lucida Bright"/>
              </a:rPr>
              <a:t>Graphical Representations of Collected Data</a:t>
            </a:r>
          </a:p>
        </p:txBody>
      </p:sp>
      <p:pic>
        <p:nvPicPr>
          <p:cNvPr id="4" name="Picture 3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1331">
            <a:off x="7278711" y="330814"/>
            <a:ext cx="1108839" cy="1102575"/>
          </a:xfrm>
          <a:prstGeom prst="rect">
            <a:avLst/>
          </a:prstGeom>
        </p:spPr>
      </p:pic>
      <p:pic>
        <p:nvPicPr>
          <p:cNvPr id="5" name="Picture 4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3363" y="383858"/>
            <a:ext cx="1108839" cy="1102575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1160709" y="5694972"/>
            <a:ext cx="6773081" cy="604434"/>
          </a:xfrm>
          <a:custGeom>
            <a:avLst/>
            <a:gdLst>
              <a:gd name="connsiteX0" fmla="*/ 0 w 4533594"/>
              <a:gd name="connsiteY0" fmla="*/ 395982 h 604434"/>
              <a:gd name="connsiteX1" fmla="*/ 95588 w 4533594"/>
              <a:gd name="connsiteY1" fmla="*/ 368673 h 604434"/>
              <a:gd name="connsiteX2" fmla="*/ 136554 w 4533594"/>
              <a:gd name="connsiteY2" fmla="*/ 341364 h 604434"/>
              <a:gd name="connsiteX3" fmla="*/ 204831 w 4533594"/>
              <a:gd name="connsiteY3" fmla="*/ 273091 h 604434"/>
              <a:gd name="connsiteX4" fmla="*/ 300419 w 4533594"/>
              <a:gd name="connsiteY4" fmla="*/ 204819 h 604434"/>
              <a:gd name="connsiteX5" fmla="*/ 409662 w 4533594"/>
              <a:gd name="connsiteY5" fmla="*/ 177509 h 604434"/>
              <a:gd name="connsiteX6" fmla="*/ 464284 w 4533594"/>
              <a:gd name="connsiteY6" fmla="*/ 163855 h 604434"/>
              <a:gd name="connsiteX7" fmla="*/ 505250 w 4533594"/>
              <a:gd name="connsiteY7" fmla="*/ 150200 h 604434"/>
              <a:gd name="connsiteX8" fmla="*/ 614493 w 4533594"/>
              <a:gd name="connsiteY8" fmla="*/ 95582 h 604434"/>
              <a:gd name="connsiteX9" fmla="*/ 682770 w 4533594"/>
              <a:gd name="connsiteY9" fmla="*/ 81928 h 604434"/>
              <a:gd name="connsiteX10" fmla="*/ 751047 w 4533594"/>
              <a:gd name="connsiteY10" fmla="*/ 54618 h 604434"/>
              <a:gd name="connsiteX11" fmla="*/ 873946 w 4533594"/>
              <a:gd name="connsiteY11" fmla="*/ 95582 h 604434"/>
              <a:gd name="connsiteX12" fmla="*/ 778358 w 4533594"/>
              <a:gd name="connsiteY12" fmla="*/ 245782 h 604434"/>
              <a:gd name="connsiteX13" fmla="*/ 805669 w 4533594"/>
              <a:gd name="connsiteY13" fmla="*/ 409637 h 604434"/>
              <a:gd name="connsiteX14" fmla="*/ 832980 w 4533594"/>
              <a:gd name="connsiteY14" fmla="*/ 464255 h 604434"/>
              <a:gd name="connsiteX15" fmla="*/ 887601 w 4533594"/>
              <a:gd name="connsiteY15" fmla="*/ 477910 h 604434"/>
              <a:gd name="connsiteX16" fmla="*/ 969534 w 4533594"/>
              <a:gd name="connsiteY16" fmla="*/ 491564 h 604434"/>
              <a:gd name="connsiteX17" fmla="*/ 1174365 w 4533594"/>
              <a:gd name="connsiteY17" fmla="*/ 477910 h 604434"/>
              <a:gd name="connsiteX18" fmla="*/ 1215331 w 4533594"/>
              <a:gd name="connsiteY18" fmla="*/ 450601 h 604434"/>
              <a:gd name="connsiteX19" fmla="*/ 1256297 w 4533594"/>
              <a:gd name="connsiteY19" fmla="*/ 436946 h 604434"/>
              <a:gd name="connsiteX20" fmla="*/ 1338230 w 4533594"/>
              <a:gd name="connsiteY20" fmla="*/ 355019 h 604434"/>
              <a:gd name="connsiteX21" fmla="*/ 1379196 w 4533594"/>
              <a:gd name="connsiteY21" fmla="*/ 327710 h 604434"/>
              <a:gd name="connsiteX22" fmla="*/ 1420162 w 4533594"/>
              <a:gd name="connsiteY22" fmla="*/ 286746 h 604434"/>
              <a:gd name="connsiteX23" fmla="*/ 1474784 w 4533594"/>
              <a:gd name="connsiteY23" fmla="*/ 245782 h 604434"/>
              <a:gd name="connsiteX24" fmla="*/ 1611338 w 4533594"/>
              <a:gd name="connsiteY24" fmla="*/ 109237 h 604434"/>
              <a:gd name="connsiteX25" fmla="*/ 1652304 w 4533594"/>
              <a:gd name="connsiteY25" fmla="*/ 81928 h 604434"/>
              <a:gd name="connsiteX26" fmla="*/ 1761547 w 4533594"/>
              <a:gd name="connsiteY26" fmla="*/ 54618 h 604434"/>
              <a:gd name="connsiteX27" fmla="*/ 1802513 w 4533594"/>
              <a:gd name="connsiteY27" fmla="*/ 40964 h 604434"/>
              <a:gd name="connsiteX28" fmla="*/ 1857135 w 4533594"/>
              <a:gd name="connsiteY28" fmla="*/ 27309 h 604434"/>
              <a:gd name="connsiteX29" fmla="*/ 2021000 w 4533594"/>
              <a:gd name="connsiteY29" fmla="*/ 40964 h 604434"/>
              <a:gd name="connsiteX30" fmla="*/ 1993689 w 4533594"/>
              <a:gd name="connsiteY30" fmla="*/ 81928 h 604434"/>
              <a:gd name="connsiteX31" fmla="*/ 1952723 w 4533594"/>
              <a:gd name="connsiteY31" fmla="*/ 163855 h 604434"/>
              <a:gd name="connsiteX32" fmla="*/ 1966378 w 4533594"/>
              <a:gd name="connsiteY32" fmla="*/ 286746 h 604434"/>
              <a:gd name="connsiteX33" fmla="*/ 1993689 w 4533594"/>
              <a:gd name="connsiteY33" fmla="*/ 327710 h 604434"/>
              <a:gd name="connsiteX34" fmla="*/ 2007344 w 4533594"/>
              <a:gd name="connsiteY34" fmla="*/ 368673 h 604434"/>
              <a:gd name="connsiteX35" fmla="*/ 2089277 w 4533594"/>
              <a:gd name="connsiteY35" fmla="*/ 436946 h 604434"/>
              <a:gd name="connsiteX36" fmla="*/ 2321419 w 4533594"/>
              <a:gd name="connsiteY36" fmla="*/ 423291 h 604434"/>
              <a:gd name="connsiteX37" fmla="*/ 2403351 w 4533594"/>
              <a:gd name="connsiteY37" fmla="*/ 368673 h 604434"/>
              <a:gd name="connsiteX38" fmla="*/ 2485284 w 4533594"/>
              <a:gd name="connsiteY38" fmla="*/ 286746 h 604434"/>
              <a:gd name="connsiteX39" fmla="*/ 2553561 w 4533594"/>
              <a:gd name="connsiteY39" fmla="*/ 204819 h 604434"/>
              <a:gd name="connsiteX40" fmla="*/ 2594527 w 4533594"/>
              <a:gd name="connsiteY40" fmla="*/ 150200 h 604434"/>
              <a:gd name="connsiteX41" fmla="*/ 2690115 w 4533594"/>
              <a:gd name="connsiteY41" fmla="*/ 95582 h 604434"/>
              <a:gd name="connsiteX42" fmla="*/ 2731081 w 4533594"/>
              <a:gd name="connsiteY42" fmla="*/ 68273 h 604434"/>
              <a:gd name="connsiteX43" fmla="*/ 2772047 w 4533594"/>
              <a:gd name="connsiteY43" fmla="*/ 54618 h 604434"/>
              <a:gd name="connsiteX44" fmla="*/ 2813013 w 4533594"/>
              <a:gd name="connsiteY44" fmla="*/ 27309 h 604434"/>
              <a:gd name="connsiteX45" fmla="*/ 2935912 w 4533594"/>
              <a:gd name="connsiteY45" fmla="*/ 0 h 604434"/>
              <a:gd name="connsiteX46" fmla="*/ 3195365 w 4533594"/>
              <a:gd name="connsiteY46" fmla="*/ 13655 h 604434"/>
              <a:gd name="connsiteX47" fmla="*/ 3140743 w 4533594"/>
              <a:gd name="connsiteY47" fmla="*/ 27309 h 604434"/>
              <a:gd name="connsiteX48" fmla="*/ 3058811 w 4533594"/>
              <a:gd name="connsiteY48" fmla="*/ 40964 h 604434"/>
              <a:gd name="connsiteX49" fmla="*/ 3017844 w 4533594"/>
              <a:gd name="connsiteY49" fmla="*/ 81928 h 604434"/>
              <a:gd name="connsiteX50" fmla="*/ 3004189 w 4533594"/>
              <a:gd name="connsiteY50" fmla="*/ 122891 h 604434"/>
              <a:gd name="connsiteX51" fmla="*/ 2976878 w 4533594"/>
              <a:gd name="connsiteY51" fmla="*/ 163855 h 604434"/>
              <a:gd name="connsiteX52" fmla="*/ 2990534 w 4533594"/>
              <a:gd name="connsiteY52" fmla="*/ 355019 h 604434"/>
              <a:gd name="connsiteX53" fmla="*/ 3031500 w 4533594"/>
              <a:gd name="connsiteY53" fmla="*/ 395982 h 604434"/>
              <a:gd name="connsiteX54" fmla="*/ 3058811 w 4533594"/>
              <a:gd name="connsiteY54" fmla="*/ 436946 h 604434"/>
              <a:gd name="connsiteX55" fmla="*/ 3099777 w 4533594"/>
              <a:gd name="connsiteY55" fmla="*/ 450601 h 604434"/>
              <a:gd name="connsiteX56" fmla="*/ 3249986 w 4533594"/>
              <a:gd name="connsiteY56" fmla="*/ 491564 h 604434"/>
              <a:gd name="connsiteX57" fmla="*/ 3427507 w 4533594"/>
              <a:gd name="connsiteY57" fmla="*/ 450601 h 604434"/>
              <a:gd name="connsiteX58" fmla="*/ 3495784 w 4533594"/>
              <a:gd name="connsiteY58" fmla="*/ 409637 h 604434"/>
              <a:gd name="connsiteX59" fmla="*/ 3605027 w 4533594"/>
              <a:gd name="connsiteY59" fmla="*/ 382328 h 604434"/>
              <a:gd name="connsiteX60" fmla="*/ 3700615 w 4533594"/>
              <a:gd name="connsiteY60" fmla="*/ 327710 h 604434"/>
              <a:gd name="connsiteX61" fmla="*/ 3782547 w 4533594"/>
              <a:gd name="connsiteY61" fmla="*/ 273091 h 604434"/>
              <a:gd name="connsiteX62" fmla="*/ 3905446 w 4533594"/>
              <a:gd name="connsiteY62" fmla="*/ 232128 h 604434"/>
              <a:gd name="connsiteX63" fmla="*/ 3946412 w 4533594"/>
              <a:gd name="connsiteY63" fmla="*/ 218473 h 604434"/>
              <a:gd name="connsiteX64" fmla="*/ 4069311 w 4533594"/>
              <a:gd name="connsiteY64" fmla="*/ 163855 h 604434"/>
              <a:gd name="connsiteX65" fmla="*/ 4192209 w 4533594"/>
              <a:gd name="connsiteY65" fmla="*/ 109237 h 604434"/>
              <a:gd name="connsiteX66" fmla="*/ 4328763 w 4533594"/>
              <a:gd name="connsiteY66" fmla="*/ 81928 h 604434"/>
              <a:gd name="connsiteX67" fmla="*/ 4246831 w 4533594"/>
              <a:gd name="connsiteY67" fmla="*/ 150200 h 604434"/>
              <a:gd name="connsiteX68" fmla="*/ 4164898 w 4533594"/>
              <a:gd name="connsiteY68" fmla="*/ 232128 h 604434"/>
              <a:gd name="connsiteX69" fmla="*/ 4151243 w 4533594"/>
              <a:gd name="connsiteY69" fmla="*/ 286746 h 604434"/>
              <a:gd name="connsiteX70" fmla="*/ 4178554 w 4533594"/>
              <a:gd name="connsiteY70" fmla="*/ 505219 h 604434"/>
              <a:gd name="connsiteX71" fmla="*/ 4274142 w 4533594"/>
              <a:gd name="connsiteY71" fmla="*/ 573492 h 604434"/>
              <a:gd name="connsiteX72" fmla="*/ 4328763 w 4533594"/>
              <a:gd name="connsiteY72" fmla="*/ 587146 h 604434"/>
              <a:gd name="connsiteX73" fmla="*/ 4369729 w 4533594"/>
              <a:gd name="connsiteY73" fmla="*/ 600801 h 604434"/>
              <a:gd name="connsiteX74" fmla="*/ 4533594 w 4533594"/>
              <a:gd name="connsiteY74" fmla="*/ 600801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533594" h="604434">
                <a:moveTo>
                  <a:pt x="0" y="395982"/>
                </a:moveTo>
                <a:cubicBezTo>
                  <a:pt x="17507" y="391606"/>
                  <a:pt x="75994" y="378470"/>
                  <a:pt x="95588" y="368673"/>
                </a:cubicBezTo>
                <a:cubicBezTo>
                  <a:pt x="110267" y="361334"/>
                  <a:pt x="122899" y="350467"/>
                  <a:pt x="136554" y="341364"/>
                </a:cubicBezTo>
                <a:cubicBezTo>
                  <a:pt x="186623" y="266265"/>
                  <a:pt x="136555" y="329984"/>
                  <a:pt x="204831" y="273091"/>
                </a:cubicBezTo>
                <a:cubicBezTo>
                  <a:pt x="270952" y="217994"/>
                  <a:pt x="217182" y="240490"/>
                  <a:pt x="300419" y="204819"/>
                </a:cubicBezTo>
                <a:cubicBezTo>
                  <a:pt x="339838" y="187926"/>
                  <a:pt x="365269" y="187373"/>
                  <a:pt x="409662" y="177509"/>
                </a:cubicBezTo>
                <a:cubicBezTo>
                  <a:pt x="427983" y="173438"/>
                  <a:pt x="446238" y="169011"/>
                  <a:pt x="464284" y="163855"/>
                </a:cubicBezTo>
                <a:cubicBezTo>
                  <a:pt x="478124" y="159901"/>
                  <a:pt x="492146" y="156156"/>
                  <a:pt x="505250" y="150200"/>
                </a:cubicBezTo>
                <a:cubicBezTo>
                  <a:pt x="542313" y="133354"/>
                  <a:pt x="574572" y="103565"/>
                  <a:pt x="614493" y="95582"/>
                </a:cubicBezTo>
                <a:lnTo>
                  <a:pt x="682770" y="81928"/>
                </a:lnTo>
                <a:cubicBezTo>
                  <a:pt x="705529" y="72825"/>
                  <a:pt x="726573" y="55978"/>
                  <a:pt x="751047" y="54618"/>
                </a:cubicBezTo>
                <a:cubicBezTo>
                  <a:pt x="1007832" y="40353"/>
                  <a:pt x="961426" y="51845"/>
                  <a:pt x="873946" y="95582"/>
                </a:cubicBezTo>
                <a:cubicBezTo>
                  <a:pt x="783378" y="216333"/>
                  <a:pt x="806409" y="161639"/>
                  <a:pt x="778358" y="245782"/>
                </a:cubicBezTo>
                <a:cubicBezTo>
                  <a:pt x="787462" y="300400"/>
                  <a:pt x="792238" y="355919"/>
                  <a:pt x="805669" y="409637"/>
                </a:cubicBezTo>
                <a:cubicBezTo>
                  <a:pt x="810606" y="429384"/>
                  <a:pt x="817342" y="451224"/>
                  <a:pt x="832980" y="464255"/>
                </a:cubicBezTo>
                <a:cubicBezTo>
                  <a:pt x="847398" y="476269"/>
                  <a:pt x="869198" y="474230"/>
                  <a:pt x="887601" y="477910"/>
                </a:cubicBezTo>
                <a:cubicBezTo>
                  <a:pt x="914751" y="483340"/>
                  <a:pt x="942223" y="487013"/>
                  <a:pt x="969534" y="491564"/>
                </a:cubicBezTo>
                <a:cubicBezTo>
                  <a:pt x="1037811" y="487013"/>
                  <a:pt x="1106867" y="489159"/>
                  <a:pt x="1174365" y="477910"/>
                </a:cubicBezTo>
                <a:cubicBezTo>
                  <a:pt x="1190553" y="475212"/>
                  <a:pt x="1200652" y="457940"/>
                  <a:pt x="1215331" y="450601"/>
                </a:cubicBezTo>
                <a:cubicBezTo>
                  <a:pt x="1228205" y="444164"/>
                  <a:pt x="1242642" y="441498"/>
                  <a:pt x="1256297" y="436946"/>
                </a:cubicBezTo>
                <a:cubicBezTo>
                  <a:pt x="1283608" y="409637"/>
                  <a:pt x="1306094" y="376442"/>
                  <a:pt x="1338230" y="355019"/>
                </a:cubicBezTo>
                <a:cubicBezTo>
                  <a:pt x="1351885" y="345916"/>
                  <a:pt x="1366588" y="338216"/>
                  <a:pt x="1379196" y="327710"/>
                </a:cubicBezTo>
                <a:cubicBezTo>
                  <a:pt x="1394032" y="315348"/>
                  <a:pt x="1405500" y="299313"/>
                  <a:pt x="1420162" y="286746"/>
                </a:cubicBezTo>
                <a:cubicBezTo>
                  <a:pt x="1437442" y="271935"/>
                  <a:pt x="1459663" y="262792"/>
                  <a:pt x="1474784" y="245782"/>
                </a:cubicBezTo>
                <a:cubicBezTo>
                  <a:pt x="1607201" y="96822"/>
                  <a:pt x="1442505" y="221785"/>
                  <a:pt x="1611338" y="109237"/>
                </a:cubicBezTo>
                <a:cubicBezTo>
                  <a:pt x="1624993" y="100134"/>
                  <a:pt x="1636735" y="87118"/>
                  <a:pt x="1652304" y="81928"/>
                </a:cubicBezTo>
                <a:cubicBezTo>
                  <a:pt x="1745938" y="50718"/>
                  <a:pt x="1629735" y="87569"/>
                  <a:pt x="1761547" y="54618"/>
                </a:cubicBezTo>
                <a:cubicBezTo>
                  <a:pt x="1775511" y="51127"/>
                  <a:pt x="1788673" y="44918"/>
                  <a:pt x="1802513" y="40964"/>
                </a:cubicBezTo>
                <a:cubicBezTo>
                  <a:pt x="1820559" y="35808"/>
                  <a:pt x="1838928" y="31861"/>
                  <a:pt x="1857135" y="27309"/>
                </a:cubicBezTo>
                <a:cubicBezTo>
                  <a:pt x="1911757" y="31861"/>
                  <a:pt x="1970109" y="20609"/>
                  <a:pt x="2021000" y="40964"/>
                </a:cubicBezTo>
                <a:cubicBezTo>
                  <a:pt x="2036237" y="47059"/>
                  <a:pt x="2001029" y="67250"/>
                  <a:pt x="1993689" y="81928"/>
                </a:cubicBezTo>
                <a:cubicBezTo>
                  <a:pt x="1937153" y="194993"/>
                  <a:pt x="2030994" y="46455"/>
                  <a:pt x="1952723" y="163855"/>
                </a:cubicBezTo>
                <a:cubicBezTo>
                  <a:pt x="1957275" y="204819"/>
                  <a:pt x="1956381" y="246761"/>
                  <a:pt x="1966378" y="286746"/>
                </a:cubicBezTo>
                <a:cubicBezTo>
                  <a:pt x="1970359" y="302667"/>
                  <a:pt x="1986349" y="313032"/>
                  <a:pt x="1993689" y="327710"/>
                </a:cubicBezTo>
                <a:cubicBezTo>
                  <a:pt x="2000126" y="340583"/>
                  <a:pt x="1999360" y="356698"/>
                  <a:pt x="2007344" y="368673"/>
                </a:cubicBezTo>
                <a:cubicBezTo>
                  <a:pt x="2028372" y="400213"/>
                  <a:pt x="2059049" y="416795"/>
                  <a:pt x="2089277" y="436946"/>
                </a:cubicBezTo>
                <a:cubicBezTo>
                  <a:pt x="2166658" y="432394"/>
                  <a:pt x="2245674" y="439756"/>
                  <a:pt x="2321419" y="423291"/>
                </a:cubicBezTo>
                <a:cubicBezTo>
                  <a:pt x="2353493" y="416319"/>
                  <a:pt x="2380141" y="391881"/>
                  <a:pt x="2403351" y="368673"/>
                </a:cubicBezTo>
                <a:lnTo>
                  <a:pt x="2485284" y="286746"/>
                </a:lnTo>
                <a:cubicBezTo>
                  <a:pt x="2511365" y="208506"/>
                  <a:pt x="2479157" y="279219"/>
                  <a:pt x="2553561" y="204819"/>
                </a:cubicBezTo>
                <a:cubicBezTo>
                  <a:pt x="2569654" y="188727"/>
                  <a:pt x="2578434" y="166292"/>
                  <a:pt x="2594527" y="150200"/>
                </a:cubicBezTo>
                <a:cubicBezTo>
                  <a:pt x="2616706" y="128022"/>
                  <a:pt x="2665125" y="109861"/>
                  <a:pt x="2690115" y="95582"/>
                </a:cubicBezTo>
                <a:cubicBezTo>
                  <a:pt x="2704364" y="87440"/>
                  <a:pt x="2716402" y="75612"/>
                  <a:pt x="2731081" y="68273"/>
                </a:cubicBezTo>
                <a:cubicBezTo>
                  <a:pt x="2743955" y="61836"/>
                  <a:pt x="2759173" y="61055"/>
                  <a:pt x="2772047" y="54618"/>
                </a:cubicBezTo>
                <a:cubicBezTo>
                  <a:pt x="2786726" y="47279"/>
                  <a:pt x="2797928" y="33773"/>
                  <a:pt x="2813013" y="27309"/>
                </a:cubicBezTo>
                <a:cubicBezTo>
                  <a:pt x="2829882" y="20080"/>
                  <a:pt x="2923767" y="2429"/>
                  <a:pt x="2935912" y="0"/>
                </a:cubicBezTo>
                <a:cubicBezTo>
                  <a:pt x="3022396" y="4552"/>
                  <a:pt x="3109521" y="2210"/>
                  <a:pt x="3195365" y="13655"/>
                </a:cubicBezTo>
                <a:cubicBezTo>
                  <a:pt x="3213968" y="16135"/>
                  <a:pt x="3159146" y="23629"/>
                  <a:pt x="3140743" y="27309"/>
                </a:cubicBezTo>
                <a:cubicBezTo>
                  <a:pt x="3113593" y="32739"/>
                  <a:pt x="3086122" y="36412"/>
                  <a:pt x="3058811" y="40964"/>
                </a:cubicBezTo>
                <a:cubicBezTo>
                  <a:pt x="3045155" y="54619"/>
                  <a:pt x="3028557" y="65860"/>
                  <a:pt x="3017844" y="81928"/>
                </a:cubicBezTo>
                <a:cubicBezTo>
                  <a:pt x="3009860" y="93903"/>
                  <a:pt x="3010626" y="110018"/>
                  <a:pt x="3004189" y="122891"/>
                </a:cubicBezTo>
                <a:cubicBezTo>
                  <a:pt x="2996849" y="137569"/>
                  <a:pt x="2985982" y="150200"/>
                  <a:pt x="2976878" y="163855"/>
                </a:cubicBezTo>
                <a:cubicBezTo>
                  <a:pt x="2981430" y="227576"/>
                  <a:pt x="2975901" y="292834"/>
                  <a:pt x="2990534" y="355019"/>
                </a:cubicBezTo>
                <a:cubicBezTo>
                  <a:pt x="2994957" y="373816"/>
                  <a:pt x="3019137" y="381147"/>
                  <a:pt x="3031500" y="395982"/>
                </a:cubicBezTo>
                <a:cubicBezTo>
                  <a:pt x="3042007" y="408589"/>
                  <a:pt x="3045996" y="426694"/>
                  <a:pt x="3058811" y="436946"/>
                </a:cubicBezTo>
                <a:cubicBezTo>
                  <a:pt x="3070051" y="445938"/>
                  <a:pt x="3085890" y="446814"/>
                  <a:pt x="3099777" y="450601"/>
                </a:cubicBezTo>
                <a:cubicBezTo>
                  <a:pt x="3269205" y="496806"/>
                  <a:pt x="3155686" y="460134"/>
                  <a:pt x="3249986" y="491564"/>
                </a:cubicBezTo>
                <a:cubicBezTo>
                  <a:pt x="3300722" y="484317"/>
                  <a:pt x="3380646" y="478716"/>
                  <a:pt x="3427507" y="450601"/>
                </a:cubicBezTo>
                <a:cubicBezTo>
                  <a:pt x="3450266" y="436946"/>
                  <a:pt x="3472045" y="421506"/>
                  <a:pt x="3495784" y="409637"/>
                </a:cubicBezTo>
                <a:cubicBezTo>
                  <a:pt x="3523780" y="395640"/>
                  <a:pt x="3579053" y="387522"/>
                  <a:pt x="3605027" y="382328"/>
                </a:cubicBezTo>
                <a:cubicBezTo>
                  <a:pt x="3746752" y="287850"/>
                  <a:pt x="3527345" y="431667"/>
                  <a:pt x="3700615" y="327710"/>
                </a:cubicBezTo>
                <a:cubicBezTo>
                  <a:pt x="3728761" y="310823"/>
                  <a:pt x="3751408" y="283470"/>
                  <a:pt x="3782547" y="273091"/>
                </a:cubicBezTo>
                <a:lnTo>
                  <a:pt x="3905446" y="232128"/>
                </a:lnTo>
                <a:cubicBezTo>
                  <a:pt x="3919101" y="227577"/>
                  <a:pt x="3934435" y="226457"/>
                  <a:pt x="3946412" y="218473"/>
                </a:cubicBezTo>
                <a:cubicBezTo>
                  <a:pt x="4011332" y="175196"/>
                  <a:pt x="3971809" y="196353"/>
                  <a:pt x="4069311" y="163855"/>
                </a:cubicBezTo>
                <a:cubicBezTo>
                  <a:pt x="4118349" y="131165"/>
                  <a:pt x="4122565" y="123165"/>
                  <a:pt x="4192209" y="109237"/>
                </a:cubicBezTo>
                <a:lnTo>
                  <a:pt x="4328763" y="81928"/>
                </a:lnTo>
                <a:cubicBezTo>
                  <a:pt x="4238221" y="142285"/>
                  <a:pt x="4338830" y="71349"/>
                  <a:pt x="4246831" y="150200"/>
                </a:cubicBezTo>
                <a:cubicBezTo>
                  <a:pt x="4167789" y="217946"/>
                  <a:pt x="4212976" y="160016"/>
                  <a:pt x="4164898" y="232128"/>
                </a:cubicBezTo>
                <a:cubicBezTo>
                  <a:pt x="4160346" y="250334"/>
                  <a:pt x="4150306" y="268003"/>
                  <a:pt x="4151243" y="286746"/>
                </a:cubicBezTo>
                <a:cubicBezTo>
                  <a:pt x="4154908" y="360046"/>
                  <a:pt x="4157464" y="434923"/>
                  <a:pt x="4178554" y="505219"/>
                </a:cubicBezTo>
                <a:cubicBezTo>
                  <a:pt x="4191914" y="549748"/>
                  <a:pt x="4237506" y="563025"/>
                  <a:pt x="4274142" y="573492"/>
                </a:cubicBezTo>
                <a:cubicBezTo>
                  <a:pt x="4292187" y="578647"/>
                  <a:pt x="4310718" y="581991"/>
                  <a:pt x="4328763" y="587146"/>
                </a:cubicBezTo>
                <a:cubicBezTo>
                  <a:pt x="4342603" y="591100"/>
                  <a:pt x="4355367" y="599844"/>
                  <a:pt x="4369729" y="600801"/>
                </a:cubicBezTo>
                <a:cubicBezTo>
                  <a:pt x="4424230" y="604434"/>
                  <a:pt x="4478972" y="600801"/>
                  <a:pt x="4533594" y="600801"/>
                </a:cubicBezTo>
              </a:path>
            </a:pathLst>
          </a:cu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0970" y="2812838"/>
            <a:ext cx="731049" cy="32770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3357832"/>
            <a:ext cx="731049" cy="32770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elect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6970" y="3829421"/>
            <a:ext cx="731049" cy="32770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elect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0970" y="4849676"/>
            <a:ext cx="731049" cy="32770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0970" y="4331903"/>
            <a:ext cx="731049" cy="32770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7448" y="3444616"/>
            <a:ext cx="593045" cy="48184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060815" y="6299406"/>
            <a:ext cx="242125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Region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31859C"/>
                </a:solidFill>
                <a:latin typeface="Edwardian Script ITC"/>
                <a:cs typeface="Edwardian Script ITC"/>
              </a:rPr>
              <a:t>Current Nesting Sites </a:t>
            </a:r>
            <a:endParaRPr lang="en-US" sz="6000" dirty="0">
              <a:solidFill>
                <a:srgbClr val="31859C"/>
              </a:solidFill>
              <a:latin typeface="Edwardian Script ITC"/>
              <a:cs typeface="Edwardian Script IT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Sites</a:t>
            </a:r>
          </a:p>
          <a:p>
            <a:r>
              <a:rPr lang="en-US" dirty="0" smtClean="0"/>
              <a:t>Average Nest Temperature</a:t>
            </a:r>
          </a:p>
          <a:p>
            <a:r>
              <a:rPr lang="en-US" dirty="0" smtClean="0"/>
              <a:t>Predicted Genders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696233" y="1600200"/>
            <a:ext cx="1665960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Shows Number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62193" y="2221302"/>
            <a:ext cx="1665960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Shows Temp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53433" y="2842488"/>
            <a:ext cx="1665960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Shows ratio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85188" y="3975585"/>
            <a:ext cx="2992724" cy="6554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for Individual Nest Information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160709" y="5431052"/>
            <a:ext cx="6773081" cy="604434"/>
          </a:xfrm>
          <a:custGeom>
            <a:avLst/>
            <a:gdLst>
              <a:gd name="connsiteX0" fmla="*/ 0 w 4533594"/>
              <a:gd name="connsiteY0" fmla="*/ 395982 h 604434"/>
              <a:gd name="connsiteX1" fmla="*/ 95588 w 4533594"/>
              <a:gd name="connsiteY1" fmla="*/ 368673 h 604434"/>
              <a:gd name="connsiteX2" fmla="*/ 136554 w 4533594"/>
              <a:gd name="connsiteY2" fmla="*/ 341364 h 604434"/>
              <a:gd name="connsiteX3" fmla="*/ 204831 w 4533594"/>
              <a:gd name="connsiteY3" fmla="*/ 273091 h 604434"/>
              <a:gd name="connsiteX4" fmla="*/ 300419 w 4533594"/>
              <a:gd name="connsiteY4" fmla="*/ 204819 h 604434"/>
              <a:gd name="connsiteX5" fmla="*/ 409662 w 4533594"/>
              <a:gd name="connsiteY5" fmla="*/ 177509 h 604434"/>
              <a:gd name="connsiteX6" fmla="*/ 464284 w 4533594"/>
              <a:gd name="connsiteY6" fmla="*/ 163855 h 604434"/>
              <a:gd name="connsiteX7" fmla="*/ 505250 w 4533594"/>
              <a:gd name="connsiteY7" fmla="*/ 150200 h 604434"/>
              <a:gd name="connsiteX8" fmla="*/ 614493 w 4533594"/>
              <a:gd name="connsiteY8" fmla="*/ 95582 h 604434"/>
              <a:gd name="connsiteX9" fmla="*/ 682770 w 4533594"/>
              <a:gd name="connsiteY9" fmla="*/ 81928 h 604434"/>
              <a:gd name="connsiteX10" fmla="*/ 751047 w 4533594"/>
              <a:gd name="connsiteY10" fmla="*/ 54618 h 604434"/>
              <a:gd name="connsiteX11" fmla="*/ 873946 w 4533594"/>
              <a:gd name="connsiteY11" fmla="*/ 95582 h 604434"/>
              <a:gd name="connsiteX12" fmla="*/ 778358 w 4533594"/>
              <a:gd name="connsiteY12" fmla="*/ 245782 h 604434"/>
              <a:gd name="connsiteX13" fmla="*/ 805669 w 4533594"/>
              <a:gd name="connsiteY13" fmla="*/ 409637 h 604434"/>
              <a:gd name="connsiteX14" fmla="*/ 832980 w 4533594"/>
              <a:gd name="connsiteY14" fmla="*/ 464255 h 604434"/>
              <a:gd name="connsiteX15" fmla="*/ 887601 w 4533594"/>
              <a:gd name="connsiteY15" fmla="*/ 477910 h 604434"/>
              <a:gd name="connsiteX16" fmla="*/ 969534 w 4533594"/>
              <a:gd name="connsiteY16" fmla="*/ 491564 h 604434"/>
              <a:gd name="connsiteX17" fmla="*/ 1174365 w 4533594"/>
              <a:gd name="connsiteY17" fmla="*/ 477910 h 604434"/>
              <a:gd name="connsiteX18" fmla="*/ 1215331 w 4533594"/>
              <a:gd name="connsiteY18" fmla="*/ 450601 h 604434"/>
              <a:gd name="connsiteX19" fmla="*/ 1256297 w 4533594"/>
              <a:gd name="connsiteY19" fmla="*/ 436946 h 604434"/>
              <a:gd name="connsiteX20" fmla="*/ 1338230 w 4533594"/>
              <a:gd name="connsiteY20" fmla="*/ 355019 h 604434"/>
              <a:gd name="connsiteX21" fmla="*/ 1379196 w 4533594"/>
              <a:gd name="connsiteY21" fmla="*/ 327710 h 604434"/>
              <a:gd name="connsiteX22" fmla="*/ 1420162 w 4533594"/>
              <a:gd name="connsiteY22" fmla="*/ 286746 h 604434"/>
              <a:gd name="connsiteX23" fmla="*/ 1474784 w 4533594"/>
              <a:gd name="connsiteY23" fmla="*/ 245782 h 604434"/>
              <a:gd name="connsiteX24" fmla="*/ 1611338 w 4533594"/>
              <a:gd name="connsiteY24" fmla="*/ 109237 h 604434"/>
              <a:gd name="connsiteX25" fmla="*/ 1652304 w 4533594"/>
              <a:gd name="connsiteY25" fmla="*/ 81928 h 604434"/>
              <a:gd name="connsiteX26" fmla="*/ 1761547 w 4533594"/>
              <a:gd name="connsiteY26" fmla="*/ 54618 h 604434"/>
              <a:gd name="connsiteX27" fmla="*/ 1802513 w 4533594"/>
              <a:gd name="connsiteY27" fmla="*/ 40964 h 604434"/>
              <a:gd name="connsiteX28" fmla="*/ 1857135 w 4533594"/>
              <a:gd name="connsiteY28" fmla="*/ 27309 h 604434"/>
              <a:gd name="connsiteX29" fmla="*/ 2021000 w 4533594"/>
              <a:gd name="connsiteY29" fmla="*/ 40964 h 604434"/>
              <a:gd name="connsiteX30" fmla="*/ 1993689 w 4533594"/>
              <a:gd name="connsiteY30" fmla="*/ 81928 h 604434"/>
              <a:gd name="connsiteX31" fmla="*/ 1952723 w 4533594"/>
              <a:gd name="connsiteY31" fmla="*/ 163855 h 604434"/>
              <a:gd name="connsiteX32" fmla="*/ 1966378 w 4533594"/>
              <a:gd name="connsiteY32" fmla="*/ 286746 h 604434"/>
              <a:gd name="connsiteX33" fmla="*/ 1993689 w 4533594"/>
              <a:gd name="connsiteY33" fmla="*/ 327710 h 604434"/>
              <a:gd name="connsiteX34" fmla="*/ 2007344 w 4533594"/>
              <a:gd name="connsiteY34" fmla="*/ 368673 h 604434"/>
              <a:gd name="connsiteX35" fmla="*/ 2089277 w 4533594"/>
              <a:gd name="connsiteY35" fmla="*/ 436946 h 604434"/>
              <a:gd name="connsiteX36" fmla="*/ 2321419 w 4533594"/>
              <a:gd name="connsiteY36" fmla="*/ 423291 h 604434"/>
              <a:gd name="connsiteX37" fmla="*/ 2403351 w 4533594"/>
              <a:gd name="connsiteY37" fmla="*/ 368673 h 604434"/>
              <a:gd name="connsiteX38" fmla="*/ 2485284 w 4533594"/>
              <a:gd name="connsiteY38" fmla="*/ 286746 h 604434"/>
              <a:gd name="connsiteX39" fmla="*/ 2553561 w 4533594"/>
              <a:gd name="connsiteY39" fmla="*/ 204819 h 604434"/>
              <a:gd name="connsiteX40" fmla="*/ 2594527 w 4533594"/>
              <a:gd name="connsiteY40" fmla="*/ 150200 h 604434"/>
              <a:gd name="connsiteX41" fmla="*/ 2690115 w 4533594"/>
              <a:gd name="connsiteY41" fmla="*/ 95582 h 604434"/>
              <a:gd name="connsiteX42" fmla="*/ 2731081 w 4533594"/>
              <a:gd name="connsiteY42" fmla="*/ 68273 h 604434"/>
              <a:gd name="connsiteX43" fmla="*/ 2772047 w 4533594"/>
              <a:gd name="connsiteY43" fmla="*/ 54618 h 604434"/>
              <a:gd name="connsiteX44" fmla="*/ 2813013 w 4533594"/>
              <a:gd name="connsiteY44" fmla="*/ 27309 h 604434"/>
              <a:gd name="connsiteX45" fmla="*/ 2935912 w 4533594"/>
              <a:gd name="connsiteY45" fmla="*/ 0 h 604434"/>
              <a:gd name="connsiteX46" fmla="*/ 3195365 w 4533594"/>
              <a:gd name="connsiteY46" fmla="*/ 13655 h 604434"/>
              <a:gd name="connsiteX47" fmla="*/ 3140743 w 4533594"/>
              <a:gd name="connsiteY47" fmla="*/ 27309 h 604434"/>
              <a:gd name="connsiteX48" fmla="*/ 3058811 w 4533594"/>
              <a:gd name="connsiteY48" fmla="*/ 40964 h 604434"/>
              <a:gd name="connsiteX49" fmla="*/ 3017844 w 4533594"/>
              <a:gd name="connsiteY49" fmla="*/ 81928 h 604434"/>
              <a:gd name="connsiteX50" fmla="*/ 3004189 w 4533594"/>
              <a:gd name="connsiteY50" fmla="*/ 122891 h 604434"/>
              <a:gd name="connsiteX51" fmla="*/ 2976878 w 4533594"/>
              <a:gd name="connsiteY51" fmla="*/ 163855 h 604434"/>
              <a:gd name="connsiteX52" fmla="*/ 2990534 w 4533594"/>
              <a:gd name="connsiteY52" fmla="*/ 355019 h 604434"/>
              <a:gd name="connsiteX53" fmla="*/ 3031500 w 4533594"/>
              <a:gd name="connsiteY53" fmla="*/ 395982 h 604434"/>
              <a:gd name="connsiteX54" fmla="*/ 3058811 w 4533594"/>
              <a:gd name="connsiteY54" fmla="*/ 436946 h 604434"/>
              <a:gd name="connsiteX55" fmla="*/ 3099777 w 4533594"/>
              <a:gd name="connsiteY55" fmla="*/ 450601 h 604434"/>
              <a:gd name="connsiteX56" fmla="*/ 3249986 w 4533594"/>
              <a:gd name="connsiteY56" fmla="*/ 491564 h 604434"/>
              <a:gd name="connsiteX57" fmla="*/ 3427507 w 4533594"/>
              <a:gd name="connsiteY57" fmla="*/ 450601 h 604434"/>
              <a:gd name="connsiteX58" fmla="*/ 3495784 w 4533594"/>
              <a:gd name="connsiteY58" fmla="*/ 409637 h 604434"/>
              <a:gd name="connsiteX59" fmla="*/ 3605027 w 4533594"/>
              <a:gd name="connsiteY59" fmla="*/ 382328 h 604434"/>
              <a:gd name="connsiteX60" fmla="*/ 3700615 w 4533594"/>
              <a:gd name="connsiteY60" fmla="*/ 327710 h 604434"/>
              <a:gd name="connsiteX61" fmla="*/ 3782547 w 4533594"/>
              <a:gd name="connsiteY61" fmla="*/ 273091 h 604434"/>
              <a:gd name="connsiteX62" fmla="*/ 3905446 w 4533594"/>
              <a:gd name="connsiteY62" fmla="*/ 232128 h 604434"/>
              <a:gd name="connsiteX63" fmla="*/ 3946412 w 4533594"/>
              <a:gd name="connsiteY63" fmla="*/ 218473 h 604434"/>
              <a:gd name="connsiteX64" fmla="*/ 4069311 w 4533594"/>
              <a:gd name="connsiteY64" fmla="*/ 163855 h 604434"/>
              <a:gd name="connsiteX65" fmla="*/ 4192209 w 4533594"/>
              <a:gd name="connsiteY65" fmla="*/ 109237 h 604434"/>
              <a:gd name="connsiteX66" fmla="*/ 4328763 w 4533594"/>
              <a:gd name="connsiteY66" fmla="*/ 81928 h 604434"/>
              <a:gd name="connsiteX67" fmla="*/ 4246831 w 4533594"/>
              <a:gd name="connsiteY67" fmla="*/ 150200 h 604434"/>
              <a:gd name="connsiteX68" fmla="*/ 4164898 w 4533594"/>
              <a:gd name="connsiteY68" fmla="*/ 232128 h 604434"/>
              <a:gd name="connsiteX69" fmla="*/ 4151243 w 4533594"/>
              <a:gd name="connsiteY69" fmla="*/ 286746 h 604434"/>
              <a:gd name="connsiteX70" fmla="*/ 4178554 w 4533594"/>
              <a:gd name="connsiteY70" fmla="*/ 505219 h 604434"/>
              <a:gd name="connsiteX71" fmla="*/ 4274142 w 4533594"/>
              <a:gd name="connsiteY71" fmla="*/ 573492 h 604434"/>
              <a:gd name="connsiteX72" fmla="*/ 4328763 w 4533594"/>
              <a:gd name="connsiteY72" fmla="*/ 587146 h 604434"/>
              <a:gd name="connsiteX73" fmla="*/ 4369729 w 4533594"/>
              <a:gd name="connsiteY73" fmla="*/ 600801 h 604434"/>
              <a:gd name="connsiteX74" fmla="*/ 4533594 w 4533594"/>
              <a:gd name="connsiteY74" fmla="*/ 600801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533594" h="604434">
                <a:moveTo>
                  <a:pt x="0" y="395982"/>
                </a:moveTo>
                <a:cubicBezTo>
                  <a:pt x="17507" y="391606"/>
                  <a:pt x="75994" y="378470"/>
                  <a:pt x="95588" y="368673"/>
                </a:cubicBezTo>
                <a:cubicBezTo>
                  <a:pt x="110267" y="361334"/>
                  <a:pt x="122899" y="350467"/>
                  <a:pt x="136554" y="341364"/>
                </a:cubicBezTo>
                <a:cubicBezTo>
                  <a:pt x="186623" y="266265"/>
                  <a:pt x="136555" y="329984"/>
                  <a:pt x="204831" y="273091"/>
                </a:cubicBezTo>
                <a:cubicBezTo>
                  <a:pt x="270952" y="217994"/>
                  <a:pt x="217182" y="240490"/>
                  <a:pt x="300419" y="204819"/>
                </a:cubicBezTo>
                <a:cubicBezTo>
                  <a:pt x="339838" y="187926"/>
                  <a:pt x="365269" y="187373"/>
                  <a:pt x="409662" y="177509"/>
                </a:cubicBezTo>
                <a:cubicBezTo>
                  <a:pt x="427983" y="173438"/>
                  <a:pt x="446238" y="169011"/>
                  <a:pt x="464284" y="163855"/>
                </a:cubicBezTo>
                <a:cubicBezTo>
                  <a:pt x="478124" y="159901"/>
                  <a:pt x="492146" y="156156"/>
                  <a:pt x="505250" y="150200"/>
                </a:cubicBezTo>
                <a:cubicBezTo>
                  <a:pt x="542313" y="133354"/>
                  <a:pt x="574572" y="103565"/>
                  <a:pt x="614493" y="95582"/>
                </a:cubicBezTo>
                <a:lnTo>
                  <a:pt x="682770" y="81928"/>
                </a:lnTo>
                <a:cubicBezTo>
                  <a:pt x="705529" y="72825"/>
                  <a:pt x="726573" y="55978"/>
                  <a:pt x="751047" y="54618"/>
                </a:cubicBezTo>
                <a:cubicBezTo>
                  <a:pt x="1007832" y="40353"/>
                  <a:pt x="961426" y="51845"/>
                  <a:pt x="873946" y="95582"/>
                </a:cubicBezTo>
                <a:cubicBezTo>
                  <a:pt x="783378" y="216333"/>
                  <a:pt x="806409" y="161639"/>
                  <a:pt x="778358" y="245782"/>
                </a:cubicBezTo>
                <a:cubicBezTo>
                  <a:pt x="787462" y="300400"/>
                  <a:pt x="792238" y="355919"/>
                  <a:pt x="805669" y="409637"/>
                </a:cubicBezTo>
                <a:cubicBezTo>
                  <a:pt x="810606" y="429384"/>
                  <a:pt x="817342" y="451224"/>
                  <a:pt x="832980" y="464255"/>
                </a:cubicBezTo>
                <a:cubicBezTo>
                  <a:pt x="847398" y="476269"/>
                  <a:pt x="869198" y="474230"/>
                  <a:pt x="887601" y="477910"/>
                </a:cubicBezTo>
                <a:cubicBezTo>
                  <a:pt x="914751" y="483340"/>
                  <a:pt x="942223" y="487013"/>
                  <a:pt x="969534" y="491564"/>
                </a:cubicBezTo>
                <a:cubicBezTo>
                  <a:pt x="1037811" y="487013"/>
                  <a:pt x="1106867" y="489159"/>
                  <a:pt x="1174365" y="477910"/>
                </a:cubicBezTo>
                <a:cubicBezTo>
                  <a:pt x="1190553" y="475212"/>
                  <a:pt x="1200652" y="457940"/>
                  <a:pt x="1215331" y="450601"/>
                </a:cubicBezTo>
                <a:cubicBezTo>
                  <a:pt x="1228205" y="444164"/>
                  <a:pt x="1242642" y="441498"/>
                  <a:pt x="1256297" y="436946"/>
                </a:cubicBezTo>
                <a:cubicBezTo>
                  <a:pt x="1283608" y="409637"/>
                  <a:pt x="1306094" y="376442"/>
                  <a:pt x="1338230" y="355019"/>
                </a:cubicBezTo>
                <a:cubicBezTo>
                  <a:pt x="1351885" y="345916"/>
                  <a:pt x="1366588" y="338216"/>
                  <a:pt x="1379196" y="327710"/>
                </a:cubicBezTo>
                <a:cubicBezTo>
                  <a:pt x="1394032" y="315348"/>
                  <a:pt x="1405500" y="299313"/>
                  <a:pt x="1420162" y="286746"/>
                </a:cubicBezTo>
                <a:cubicBezTo>
                  <a:pt x="1437442" y="271935"/>
                  <a:pt x="1459663" y="262792"/>
                  <a:pt x="1474784" y="245782"/>
                </a:cubicBezTo>
                <a:cubicBezTo>
                  <a:pt x="1607201" y="96822"/>
                  <a:pt x="1442505" y="221785"/>
                  <a:pt x="1611338" y="109237"/>
                </a:cubicBezTo>
                <a:cubicBezTo>
                  <a:pt x="1624993" y="100134"/>
                  <a:pt x="1636735" y="87118"/>
                  <a:pt x="1652304" y="81928"/>
                </a:cubicBezTo>
                <a:cubicBezTo>
                  <a:pt x="1745938" y="50718"/>
                  <a:pt x="1629735" y="87569"/>
                  <a:pt x="1761547" y="54618"/>
                </a:cubicBezTo>
                <a:cubicBezTo>
                  <a:pt x="1775511" y="51127"/>
                  <a:pt x="1788673" y="44918"/>
                  <a:pt x="1802513" y="40964"/>
                </a:cubicBezTo>
                <a:cubicBezTo>
                  <a:pt x="1820559" y="35808"/>
                  <a:pt x="1838928" y="31861"/>
                  <a:pt x="1857135" y="27309"/>
                </a:cubicBezTo>
                <a:cubicBezTo>
                  <a:pt x="1911757" y="31861"/>
                  <a:pt x="1970109" y="20609"/>
                  <a:pt x="2021000" y="40964"/>
                </a:cubicBezTo>
                <a:cubicBezTo>
                  <a:pt x="2036237" y="47059"/>
                  <a:pt x="2001029" y="67250"/>
                  <a:pt x="1993689" y="81928"/>
                </a:cubicBezTo>
                <a:cubicBezTo>
                  <a:pt x="1937153" y="194993"/>
                  <a:pt x="2030994" y="46455"/>
                  <a:pt x="1952723" y="163855"/>
                </a:cubicBezTo>
                <a:cubicBezTo>
                  <a:pt x="1957275" y="204819"/>
                  <a:pt x="1956381" y="246761"/>
                  <a:pt x="1966378" y="286746"/>
                </a:cubicBezTo>
                <a:cubicBezTo>
                  <a:pt x="1970359" y="302667"/>
                  <a:pt x="1986349" y="313032"/>
                  <a:pt x="1993689" y="327710"/>
                </a:cubicBezTo>
                <a:cubicBezTo>
                  <a:pt x="2000126" y="340583"/>
                  <a:pt x="1999360" y="356698"/>
                  <a:pt x="2007344" y="368673"/>
                </a:cubicBezTo>
                <a:cubicBezTo>
                  <a:pt x="2028372" y="400213"/>
                  <a:pt x="2059049" y="416795"/>
                  <a:pt x="2089277" y="436946"/>
                </a:cubicBezTo>
                <a:cubicBezTo>
                  <a:pt x="2166658" y="432394"/>
                  <a:pt x="2245674" y="439756"/>
                  <a:pt x="2321419" y="423291"/>
                </a:cubicBezTo>
                <a:cubicBezTo>
                  <a:pt x="2353493" y="416319"/>
                  <a:pt x="2380141" y="391881"/>
                  <a:pt x="2403351" y="368673"/>
                </a:cubicBezTo>
                <a:lnTo>
                  <a:pt x="2485284" y="286746"/>
                </a:lnTo>
                <a:cubicBezTo>
                  <a:pt x="2511365" y="208506"/>
                  <a:pt x="2479157" y="279219"/>
                  <a:pt x="2553561" y="204819"/>
                </a:cubicBezTo>
                <a:cubicBezTo>
                  <a:pt x="2569654" y="188727"/>
                  <a:pt x="2578434" y="166292"/>
                  <a:pt x="2594527" y="150200"/>
                </a:cubicBezTo>
                <a:cubicBezTo>
                  <a:pt x="2616706" y="128022"/>
                  <a:pt x="2665125" y="109861"/>
                  <a:pt x="2690115" y="95582"/>
                </a:cubicBezTo>
                <a:cubicBezTo>
                  <a:pt x="2704364" y="87440"/>
                  <a:pt x="2716402" y="75612"/>
                  <a:pt x="2731081" y="68273"/>
                </a:cubicBezTo>
                <a:cubicBezTo>
                  <a:pt x="2743955" y="61836"/>
                  <a:pt x="2759173" y="61055"/>
                  <a:pt x="2772047" y="54618"/>
                </a:cubicBezTo>
                <a:cubicBezTo>
                  <a:pt x="2786726" y="47279"/>
                  <a:pt x="2797928" y="33773"/>
                  <a:pt x="2813013" y="27309"/>
                </a:cubicBezTo>
                <a:cubicBezTo>
                  <a:pt x="2829882" y="20080"/>
                  <a:pt x="2923767" y="2429"/>
                  <a:pt x="2935912" y="0"/>
                </a:cubicBezTo>
                <a:cubicBezTo>
                  <a:pt x="3022396" y="4552"/>
                  <a:pt x="3109521" y="2210"/>
                  <a:pt x="3195365" y="13655"/>
                </a:cubicBezTo>
                <a:cubicBezTo>
                  <a:pt x="3213968" y="16135"/>
                  <a:pt x="3159146" y="23629"/>
                  <a:pt x="3140743" y="27309"/>
                </a:cubicBezTo>
                <a:cubicBezTo>
                  <a:pt x="3113593" y="32739"/>
                  <a:pt x="3086122" y="36412"/>
                  <a:pt x="3058811" y="40964"/>
                </a:cubicBezTo>
                <a:cubicBezTo>
                  <a:pt x="3045155" y="54619"/>
                  <a:pt x="3028557" y="65860"/>
                  <a:pt x="3017844" y="81928"/>
                </a:cubicBezTo>
                <a:cubicBezTo>
                  <a:pt x="3009860" y="93903"/>
                  <a:pt x="3010626" y="110018"/>
                  <a:pt x="3004189" y="122891"/>
                </a:cubicBezTo>
                <a:cubicBezTo>
                  <a:pt x="2996849" y="137569"/>
                  <a:pt x="2985982" y="150200"/>
                  <a:pt x="2976878" y="163855"/>
                </a:cubicBezTo>
                <a:cubicBezTo>
                  <a:pt x="2981430" y="227576"/>
                  <a:pt x="2975901" y="292834"/>
                  <a:pt x="2990534" y="355019"/>
                </a:cubicBezTo>
                <a:cubicBezTo>
                  <a:pt x="2994957" y="373816"/>
                  <a:pt x="3019137" y="381147"/>
                  <a:pt x="3031500" y="395982"/>
                </a:cubicBezTo>
                <a:cubicBezTo>
                  <a:pt x="3042007" y="408589"/>
                  <a:pt x="3045996" y="426694"/>
                  <a:pt x="3058811" y="436946"/>
                </a:cubicBezTo>
                <a:cubicBezTo>
                  <a:pt x="3070051" y="445938"/>
                  <a:pt x="3085890" y="446814"/>
                  <a:pt x="3099777" y="450601"/>
                </a:cubicBezTo>
                <a:cubicBezTo>
                  <a:pt x="3269205" y="496806"/>
                  <a:pt x="3155686" y="460134"/>
                  <a:pt x="3249986" y="491564"/>
                </a:cubicBezTo>
                <a:cubicBezTo>
                  <a:pt x="3300722" y="484317"/>
                  <a:pt x="3380646" y="478716"/>
                  <a:pt x="3427507" y="450601"/>
                </a:cubicBezTo>
                <a:cubicBezTo>
                  <a:pt x="3450266" y="436946"/>
                  <a:pt x="3472045" y="421506"/>
                  <a:pt x="3495784" y="409637"/>
                </a:cubicBezTo>
                <a:cubicBezTo>
                  <a:pt x="3523780" y="395640"/>
                  <a:pt x="3579053" y="387522"/>
                  <a:pt x="3605027" y="382328"/>
                </a:cubicBezTo>
                <a:cubicBezTo>
                  <a:pt x="3746752" y="287850"/>
                  <a:pt x="3527345" y="431667"/>
                  <a:pt x="3700615" y="327710"/>
                </a:cubicBezTo>
                <a:cubicBezTo>
                  <a:pt x="3728761" y="310823"/>
                  <a:pt x="3751408" y="283470"/>
                  <a:pt x="3782547" y="273091"/>
                </a:cubicBezTo>
                <a:lnTo>
                  <a:pt x="3905446" y="232128"/>
                </a:lnTo>
                <a:cubicBezTo>
                  <a:pt x="3919101" y="227577"/>
                  <a:pt x="3934435" y="226457"/>
                  <a:pt x="3946412" y="218473"/>
                </a:cubicBezTo>
                <a:cubicBezTo>
                  <a:pt x="4011332" y="175196"/>
                  <a:pt x="3971809" y="196353"/>
                  <a:pt x="4069311" y="163855"/>
                </a:cubicBezTo>
                <a:cubicBezTo>
                  <a:pt x="4118349" y="131165"/>
                  <a:pt x="4122565" y="123165"/>
                  <a:pt x="4192209" y="109237"/>
                </a:cubicBezTo>
                <a:lnTo>
                  <a:pt x="4328763" y="81928"/>
                </a:lnTo>
                <a:cubicBezTo>
                  <a:pt x="4238221" y="142285"/>
                  <a:pt x="4338830" y="71349"/>
                  <a:pt x="4246831" y="150200"/>
                </a:cubicBezTo>
                <a:cubicBezTo>
                  <a:pt x="4167789" y="217946"/>
                  <a:pt x="4212976" y="160016"/>
                  <a:pt x="4164898" y="232128"/>
                </a:cubicBezTo>
                <a:cubicBezTo>
                  <a:pt x="4160346" y="250334"/>
                  <a:pt x="4150306" y="268003"/>
                  <a:pt x="4151243" y="286746"/>
                </a:cubicBezTo>
                <a:cubicBezTo>
                  <a:pt x="4154908" y="360046"/>
                  <a:pt x="4157464" y="434923"/>
                  <a:pt x="4178554" y="505219"/>
                </a:cubicBezTo>
                <a:cubicBezTo>
                  <a:pt x="4191914" y="549748"/>
                  <a:pt x="4237506" y="563025"/>
                  <a:pt x="4274142" y="573492"/>
                </a:cubicBezTo>
                <a:cubicBezTo>
                  <a:pt x="4292187" y="578647"/>
                  <a:pt x="4310718" y="581991"/>
                  <a:pt x="4328763" y="587146"/>
                </a:cubicBezTo>
                <a:cubicBezTo>
                  <a:pt x="4342603" y="591100"/>
                  <a:pt x="4355367" y="599844"/>
                  <a:pt x="4369729" y="600801"/>
                </a:cubicBezTo>
                <a:cubicBezTo>
                  <a:pt x="4424230" y="604434"/>
                  <a:pt x="4478972" y="600801"/>
                  <a:pt x="4533594" y="600801"/>
                </a:cubicBezTo>
              </a:path>
            </a:pathLst>
          </a:cu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3363" y="383858"/>
            <a:ext cx="1108839" cy="1102575"/>
          </a:xfrm>
          <a:prstGeom prst="rect">
            <a:avLst/>
          </a:prstGeom>
        </p:spPr>
      </p:pic>
      <p:pic>
        <p:nvPicPr>
          <p:cNvPr id="12" name="Picture 11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1331">
            <a:off x="7379370" y="436903"/>
            <a:ext cx="1108839" cy="1102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6207" y="4462931"/>
            <a:ext cx="1171946" cy="95220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27221" y="6101465"/>
            <a:ext cx="245358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Topic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28795" y="6123950"/>
            <a:ext cx="242125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Region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06090" y="3994186"/>
            <a:ext cx="1665960" cy="63681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Site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Edwardian Script ITC"/>
                <a:cs typeface="Edwardian Script ITC"/>
              </a:rPr>
              <a:t>Individual Nests</a:t>
            </a:r>
            <a:endParaRPr lang="en-US" sz="6000" dirty="0">
              <a:latin typeface="Edwardian Script ITC"/>
              <a:cs typeface="Edwardian Script IT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Nest Location by GPS Coordinates, Select Nest  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7216" y="2840147"/>
            <a:ext cx="2937264" cy="46214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35.8978 E, 14.5141 N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7216" y="3823275"/>
            <a:ext cx="2937264" cy="46214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36.9373 E, 15.5141 N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7216" y="4821112"/>
            <a:ext cx="2937264" cy="46214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34.9976 E, 13.651 N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840147"/>
            <a:ext cx="470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160709" y="5678477"/>
            <a:ext cx="6773081" cy="604434"/>
          </a:xfrm>
          <a:custGeom>
            <a:avLst/>
            <a:gdLst>
              <a:gd name="connsiteX0" fmla="*/ 0 w 4533594"/>
              <a:gd name="connsiteY0" fmla="*/ 395982 h 604434"/>
              <a:gd name="connsiteX1" fmla="*/ 95588 w 4533594"/>
              <a:gd name="connsiteY1" fmla="*/ 368673 h 604434"/>
              <a:gd name="connsiteX2" fmla="*/ 136554 w 4533594"/>
              <a:gd name="connsiteY2" fmla="*/ 341364 h 604434"/>
              <a:gd name="connsiteX3" fmla="*/ 204831 w 4533594"/>
              <a:gd name="connsiteY3" fmla="*/ 273091 h 604434"/>
              <a:gd name="connsiteX4" fmla="*/ 300419 w 4533594"/>
              <a:gd name="connsiteY4" fmla="*/ 204819 h 604434"/>
              <a:gd name="connsiteX5" fmla="*/ 409662 w 4533594"/>
              <a:gd name="connsiteY5" fmla="*/ 177509 h 604434"/>
              <a:gd name="connsiteX6" fmla="*/ 464284 w 4533594"/>
              <a:gd name="connsiteY6" fmla="*/ 163855 h 604434"/>
              <a:gd name="connsiteX7" fmla="*/ 505250 w 4533594"/>
              <a:gd name="connsiteY7" fmla="*/ 150200 h 604434"/>
              <a:gd name="connsiteX8" fmla="*/ 614493 w 4533594"/>
              <a:gd name="connsiteY8" fmla="*/ 95582 h 604434"/>
              <a:gd name="connsiteX9" fmla="*/ 682770 w 4533594"/>
              <a:gd name="connsiteY9" fmla="*/ 81928 h 604434"/>
              <a:gd name="connsiteX10" fmla="*/ 751047 w 4533594"/>
              <a:gd name="connsiteY10" fmla="*/ 54618 h 604434"/>
              <a:gd name="connsiteX11" fmla="*/ 873946 w 4533594"/>
              <a:gd name="connsiteY11" fmla="*/ 95582 h 604434"/>
              <a:gd name="connsiteX12" fmla="*/ 778358 w 4533594"/>
              <a:gd name="connsiteY12" fmla="*/ 245782 h 604434"/>
              <a:gd name="connsiteX13" fmla="*/ 805669 w 4533594"/>
              <a:gd name="connsiteY13" fmla="*/ 409637 h 604434"/>
              <a:gd name="connsiteX14" fmla="*/ 832980 w 4533594"/>
              <a:gd name="connsiteY14" fmla="*/ 464255 h 604434"/>
              <a:gd name="connsiteX15" fmla="*/ 887601 w 4533594"/>
              <a:gd name="connsiteY15" fmla="*/ 477910 h 604434"/>
              <a:gd name="connsiteX16" fmla="*/ 969534 w 4533594"/>
              <a:gd name="connsiteY16" fmla="*/ 491564 h 604434"/>
              <a:gd name="connsiteX17" fmla="*/ 1174365 w 4533594"/>
              <a:gd name="connsiteY17" fmla="*/ 477910 h 604434"/>
              <a:gd name="connsiteX18" fmla="*/ 1215331 w 4533594"/>
              <a:gd name="connsiteY18" fmla="*/ 450601 h 604434"/>
              <a:gd name="connsiteX19" fmla="*/ 1256297 w 4533594"/>
              <a:gd name="connsiteY19" fmla="*/ 436946 h 604434"/>
              <a:gd name="connsiteX20" fmla="*/ 1338230 w 4533594"/>
              <a:gd name="connsiteY20" fmla="*/ 355019 h 604434"/>
              <a:gd name="connsiteX21" fmla="*/ 1379196 w 4533594"/>
              <a:gd name="connsiteY21" fmla="*/ 327710 h 604434"/>
              <a:gd name="connsiteX22" fmla="*/ 1420162 w 4533594"/>
              <a:gd name="connsiteY22" fmla="*/ 286746 h 604434"/>
              <a:gd name="connsiteX23" fmla="*/ 1474784 w 4533594"/>
              <a:gd name="connsiteY23" fmla="*/ 245782 h 604434"/>
              <a:gd name="connsiteX24" fmla="*/ 1611338 w 4533594"/>
              <a:gd name="connsiteY24" fmla="*/ 109237 h 604434"/>
              <a:gd name="connsiteX25" fmla="*/ 1652304 w 4533594"/>
              <a:gd name="connsiteY25" fmla="*/ 81928 h 604434"/>
              <a:gd name="connsiteX26" fmla="*/ 1761547 w 4533594"/>
              <a:gd name="connsiteY26" fmla="*/ 54618 h 604434"/>
              <a:gd name="connsiteX27" fmla="*/ 1802513 w 4533594"/>
              <a:gd name="connsiteY27" fmla="*/ 40964 h 604434"/>
              <a:gd name="connsiteX28" fmla="*/ 1857135 w 4533594"/>
              <a:gd name="connsiteY28" fmla="*/ 27309 h 604434"/>
              <a:gd name="connsiteX29" fmla="*/ 2021000 w 4533594"/>
              <a:gd name="connsiteY29" fmla="*/ 40964 h 604434"/>
              <a:gd name="connsiteX30" fmla="*/ 1993689 w 4533594"/>
              <a:gd name="connsiteY30" fmla="*/ 81928 h 604434"/>
              <a:gd name="connsiteX31" fmla="*/ 1952723 w 4533594"/>
              <a:gd name="connsiteY31" fmla="*/ 163855 h 604434"/>
              <a:gd name="connsiteX32" fmla="*/ 1966378 w 4533594"/>
              <a:gd name="connsiteY32" fmla="*/ 286746 h 604434"/>
              <a:gd name="connsiteX33" fmla="*/ 1993689 w 4533594"/>
              <a:gd name="connsiteY33" fmla="*/ 327710 h 604434"/>
              <a:gd name="connsiteX34" fmla="*/ 2007344 w 4533594"/>
              <a:gd name="connsiteY34" fmla="*/ 368673 h 604434"/>
              <a:gd name="connsiteX35" fmla="*/ 2089277 w 4533594"/>
              <a:gd name="connsiteY35" fmla="*/ 436946 h 604434"/>
              <a:gd name="connsiteX36" fmla="*/ 2321419 w 4533594"/>
              <a:gd name="connsiteY36" fmla="*/ 423291 h 604434"/>
              <a:gd name="connsiteX37" fmla="*/ 2403351 w 4533594"/>
              <a:gd name="connsiteY37" fmla="*/ 368673 h 604434"/>
              <a:gd name="connsiteX38" fmla="*/ 2485284 w 4533594"/>
              <a:gd name="connsiteY38" fmla="*/ 286746 h 604434"/>
              <a:gd name="connsiteX39" fmla="*/ 2553561 w 4533594"/>
              <a:gd name="connsiteY39" fmla="*/ 204819 h 604434"/>
              <a:gd name="connsiteX40" fmla="*/ 2594527 w 4533594"/>
              <a:gd name="connsiteY40" fmla="*/ 150200 h 604434"/>
              <a:gd name="connsiteX41" fmla="*/ 2690115 w 4533594"/>
              <a:gd name="connsiteY41" fmla="*/ 95582 h 604434"/>
              <a:gd name="connsiteX42" fmla="*/ 2731081 w 4533594"/>
              <a:gd name="connsiteY42" fmla="*/ 68273 h 604434"/>
              <a:gd name="connsiteX43" fmla="*/ 2772047 w 4533594"/>
              <a:gd name="connsiteY43" fmla="*/ 54618 h 604434"/>
              <a:gd name="connsiteX44" fmla="*/ 2813013 w 4533594"/>
              <a:gd name="connsiteY44" fmla="*/ 27309 h 604434"/>
              <a:gd name="connsiteX45" fmla="*/ 2935912 w 4533594"/>
              <a:gd name="connsiteY45" fmla="*/ 0 h 604434"/>
              <a:gd name="connsiteX46" fmla="*/ 3195365 w 4533594"/>
              <a:gd name="connsiteY46" fmla="*/ 13655 h 604434"/>
              <a:gd name="connsiteX47" fmla="*/ 3140743 w 4533594"/>
              <a:gd name="connsiteY47" fmla="*/ 27309 h 604434"/>
              <a:gd name="connsiteX48" fmla="*/ 3058811 w 4533594"/>
              <a:gd name="connsiteY48" fmla="*/ 40964 h 604434"/>
              <a:gd name="connsiteX49" fmla="*/ 3017844 w 4533594"/>
              <a:gd name="connsiteY49" fmla="*/ 81928 h 604434"/>
              <a:gd name="connsiteX50" fmla="*/ 3004189 w 4533594"/>
              <a:gd name="connsiteY50" fmla="*/ 122891 h 604434"/>
              <a:gd name="connsiteX51" fmla="*/ 2976878 w 4533594"/>
              <a:gd name="connsiteY51" fmla="*/ 163855 h 604434"/>
              <a:gd name="connsiteX52" fmla="*/ 2990534 w 4533594"/>
              <a:gd name="connsiteY52" fmla="*/ 355019 h 604434"/>
              <a:gd name="connsiteX53" fmla="*/ 3031500 w 4533594"/>
              <a:gd name="connsiteY53" fmla="*/ 395982 h 604434"/>
              <a:gd name="connsiteX54" fmla="*/ 3058811 w 4533594"/>
              <a:gd name="connsiteY54" fmla="*/ 436946 h 604434"/>
              <a:gd name="connsiteX55" fmla="*/ 3099777 w 4533594"/>
              <a:gd name="connsiteY55" fmla="*/ 450601 h 604434"/>
              <a:gd name="connsiteX56" fmla="*/ 3249986 w 4533594"/>
              <a:gd name="connsiteY56" fmla="*/ 491564 h 604434"/>
              <a:gd name="connsiteX57" fmla="*/ 3427507 w 4533594"/>
              <a:gd name="connsiteY57" fmla="*/ 450601 h 604434"/>
              <a:gd name="connsiteX58" fmla="*/ 3495784 w 4533594"/>
              <a:gd name="connsiteY58" fmla="*/ 409637 h 604434"/>
              <a:gd name="connsiteX59" fmla="*/ 3605027 w 4533594"/>
              <a:gd name="connsiteY59" fmla="*/ 382328 h 604434"/>
              <a:gd name="connsiteX60" fmla="*/ 3700615 w 4533594"/>
              <a:gd name="connsiteY60" fmla="*/ 327710 h 604434"/>
              <a:gd name="connsiteX61" fmla="*/ 3782547 w 4533594"/>
              <a:gd name="connsiteY61" fmla="*/ 273091 h 604434"/>
              <a:gd name="connsiteX62" fmla="*/ 3905446 w 4533594"/>
              <a:gd name="connsiteY62" fmla="*/ 232128 h 604434"/>
              <a:gd name="connsiteX63" fmla="*/ 3946412 w 4533594"/>
              <a:gd name="connsiteY63" fmla="*/ 218473 h 604434"/>
              <a:gd name="connsiteX64" fmla="*/ 4069311 w 4533594"/>
              <a:gd name="connsiteY64" fmla="*/ 163855 h 604434"/>
              <a:gd name="connsiteX65" fmla="*/ 4192209 w 4533594"/>
              <a:gd name="connsiteY65" fmla="*/ 109237 h 604434"/>
              <a:gd name="connsiteX66" fmla="*/ 4328763 w 4533594"/>
              <a:gd name="connsiteY66" fmla="*/ 81928 h 604434"/>
              <a:gd name="connsiteX67" fmla="*/ 4246831 w 4533594"/>
              <a:gd name="connsiteY67" fmla="*/ 150200 h 604434"/>
              <a:gd name="connsiteX68" fmla="*/ 4164898 w 4533594"/>
              <a:gd name="connsiteY68" fmla="*/ 232128 h 604434"/>
              <a:gd name="connsiteX69" fmla="*/ 4151243 w 4533594"/>
              <a:gd name="connsiteY69" fmla="*/ 286746 h 604434"/>
              <a:gd name="connsiteX70" fmla="*/ 4178554 w 4533594"/>
              <a:gd name="connsiteY70" fmla="*/ 505219 h 604434"/>
              <a:gd name="connsiteX71" fmla="*/ 4274142 w 4533594"/>
              <a:gd name="connsiteY71" fmla="*/ 573492 h 604434"/>
              <a:gd name="connsiteX72" fmla="*/ 4328763 w 4533594"/>
              <a:gd name="connsiteY72" fmla="*/ 587146 h 604434"/>
              <a:gd name="connsiteX73" fmla="*/ 4369729 w 4533594"/>
              <a:gd name="connsiteY73" fmla="*/ 600801 h 604434"/>
              <a:gd name="connsiteX74" fmla="*/ 4533594 w 4533594"/>
              <a:gd name="connsiteY74" fmla="*/ 600801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533594" h="604434">
                <a:moveTo>
                  <a:pt x="0" y="395982"/>
                </a:moveTo>
                <a:cubicBezTo>
                  <a:pt x="17507" y="391606"/>
                  <a:pt x="75994" y="378470"/>
                  <a:pt x="95588" y="368673"/>
                </a:cubicBezTo>
                <a:cubicBezTo>
                  <a:pt x="110267" y="361334"/>
                  <a:pt x="122899" y="350467"/>
                  <a:pt x="136554" y="341364"/>
                </a:cubicBezTo>
                <a:cubicBezTo>
                  <a:pt x="186623" y="266265"/>
                  <a:pt x="136555" y="329984"/>
                  <a:pt x="204831" y="273091"/>
                </a:cubicBezTo>
                <a:cubicBezTo>
                  <a:pt x="270952" y="217994"/>
                  <a:pt x="217182" y="240490"/>
                  <a:pt x="300419" y="204819"/>
                </a:cubicBezTo>
                <a:cubicBezTo>
                  <a:pt x="339838" y="187926"/>
                  <a:pt x="365269" y="187373"/>
                  <a:pt x="409662" y="177509"/>
                </a:cubicBezTo>
                <a:cubicBezTo>
                  <a:pt x="427983" y="173438"/>
                  <a:pt x="446238" y="169011"/>
                  <a:pt x="464284" y="163855"/>
                </a:cubicBezTo>
                <a:cubicBezTo>
                  <a:pt x="478124" y="159901"/>
                  <a:pt x="492146" y="156156"/>
                  <a:pt x="505250" y="150200"/>
                </a:cubicBezTo>
                <a:cubicBezTo>
                  <a:pt x="542313" y="133354"/>
                  <a:pt x="574572" y="103565"/>
                  <a:pt x="614493" y="95582"/>
                </a:cubicBezTo>
                <a:lnTo>
                  <a:pt x="682770" y="81928"/>
                </a:lnTo>
                <a:cubicBezTo>
                  <a:pt x="705529" y="72825"/>
                  <a:pt x="726573" y="55978"/>
                  <a:pt x="751047" y="54618"/>
                </a:cubicBezTo>
                <a:cubicBezTo>
                  <a:pt x="1007832" y="40353"/>
                  <a:pt x="961426" y="51845"/>
                  <a:pt x="873946" y="95582"/>
                </a:cubicBezTo>
                <a:cubicBezTo>
                  <a:pt x="783378" y="216333"/>
                  <a:pt x="806409" y="161639"/>
                  <a:pt x="778358" y="245782"/>
                </a:cubicBezTo>
                <a:cubicBezTo>
                  <a:pt x="787462" y="300400"/>
                  <a:pt x="792238" y="355919"/>
                  <a:pt x="805669" y="409637"/>
                </a:cubicBezTo>
                <a:cubicBezTo>
                  <a:pt x="810606" y="429384"/>
                  <a:pt x="817342" y="451224"/>
                  <a:pt x="832980" y="464255"/>
                </a:cubicBezTo>
                <a:cubicBezTo>
                  <a:pt x="847398" y="476269"/>
                  <a:pt x="869198" y="474230"/>
                  <a:pt x="887601" y="477910"/>
                </a:cubicBezTo>
                <a:cubicBezTo>
                  <a:pt x="914751" y="483340"/>
                  <a:pt x="942223" y="487013"/>
                  <a:pt x="969534" y="491564"/>
                </a:cubicBezTo>
                <a:cubicBezTo>
                  <a:pt x="1037811" y="487013"/>
                  <a:pt x="1106867" y="489159"/>
                  <a:pt x="1174365" y="477910"/>
                </a:cubicBezTo>
                <a:cubicBezTo>
                  <a:pt x="1190553" y="475212"/>
                  <a:pt x="1200652" y="457940"/>
                  <a:pt x="1215331" y="450601"/>
                </a:cubicBezTo>
                <a:cubicBezTo>
                  <a:pt x="1228205" y="444164"/>
                  <a:pt x="1242642" y="441498"/>
                  <a:pt x="1256297" y="436946"/>
                </a:cubicBezTo>
                <a:cubicBezTo>
                  <a:pt x="1283608" y="409637"/>
                  <a:pt x="1306094" y="376442"/>
                  <a:pt x="1338230" y="355019"/>
                </a:cubicBezTo>
                <a:cubicBezTo>
                  <a:pt x="1351885" y="345916"/>
                  <a:pt x="1366588" y="338216"/>
                  <a:pt x="1379196" y="327710"/>
                </a:cubicBezTo>
                <a:cubicBezTo>
                  <a:pt x="1394032" y="315348"/>
                  <a:pt x="1405500" y="299313"/>
                  <a:pt x="1420162" y="286746"/>
                </a:cubicBezTo>
                <a:cubicBezTo>
                  <a:pt x="1437442" y="271935"/>
                  <a:pt x="1459663" y="262792"/>
                  <a:pt x="1474784" y="245782"/>
                </a:cubicBezTo>
                <a:cubicBezTo>
                  <a:pt x="1607201" y="96822"/>
                  <a:pt x="1442505" y="221785"/>
                  <a:pt x="1611338" y="109237"/>
                </a:cubicBezTo>
                <a:cubicBezTo>
                  <a:pt x="1624993" y="100134"/>
                  <a:pt x="1636735" y="87118"/>
                  <a:pt x="1652304" y="81928"/>
                </a:cubicBezTo>
                <a:cubicBezTo>
                  <a:pt x="1745938" y="50718"/>
                  <a:pt x="1629735" y="87569"/>
                  <a:pt x="1761547" y="54618"/>
                </a:cubicBezTo>
                <a:cubicBezTo>
                  <a:pt x="1775511" y="51127"/>
                  <a:pt x="1788673" y="44918"/>
                  <a:pt x="1802513" y="40964"/>
                </a:cubicBezTo>
                <a:cubicBezTo>
                  <a:pt x="1820559" y="35808"/>
                  <a:pt x="1838928" y="31861"/>
                  <a:pt x="1857135" y="27309"/>
                </a:cubicBezTo>
                <a:cubicBezTo>
                  <a:pt x="1911757" y="31861"/>
                  <a:pt x="1970109" y="20609"/>
                  <a:pt x="2021000" y="40964"/>
                </a:cubicBezTo>
                <a:cubicBezTo>
                  <a:pt x="2036237" y="47059"/>
                  <a:pt x="2001029" y="67250"/>
                  <a:pt x="1993689" y="81928"/>
                </a:cubicBezTo>
                <a:cubicBezTo>
                  <a:pt x="1937153" y="194993"/>
                  <a:pt x="2030994" y="46455"/>
                  <a:pt x="1952723" y="163855"/>
                </a:cubicBezTo>
                <a:cubicBezTo>
                  <a:pt x="1957275" y="204819"/>
                  <a:pt x="1956381" y="246761"/>
                  <a:pt x="1966378" y="286746"/>
                </a:cubicBezTo>
                <a:cubicBezTo>
                  <a:pt x="1970359" y="302667"/>
                  <a:pt x="1986349" y="313032"/>
                  <a:pt x="1993689" y="327710"/>
                </a:cubicBezTo>
                <a:cubicBezTo>
                  <a:pt x="2000126" y="340583"/>
                  <a:pt x="1999360" y="356698"/>
                  <a:pt x="2007344" y="368673"/>
                </a:cubicBezTo>
                <a:cubicBezTo>
                  <a:pt x="2028372" y="400213"/>
                  <a:pt x="2059049" y="416795"/>
                  <a:pt x="2089277" y="436946"/>
                </a:cubicBezTo>
                <a:cubicBezTo>
                  <a:pt x="2166658" y="432394"/>
                  <a:pt x="2245674" y="439756"/>
                  <a:pt x="2321419" y="423291"/>
                </a:cubicBezTo>
                <a:cubicBezTo>
                  <a:pt x="2353493" y="416319"/>
                  <a:pt x="2380141" y="391881"/>
                  <a:pt x="2403351" y="368673"/>
                </a:cubicBezTo>
                <a:lnTo>
                  <a:pt x="2485284" y="286746"/>
                </a:lnTo>
                <a:cubicBezTo>
                  <a:pt x="2511365" y="208506"/>
                  <a:pt x="2479157" y="279219"/>
                  <a:pt x="2553561" y="204819"/>
                </a:cubicBezTo>
                <a:cubicBezTo>
                  <a:pt x="2569654" y="188727"/>
                  <a:pt x="2578434" y="166292"/>
                  <a:pt x="2594527" y="150200"/>
                </a:cubicBezTo>
                <a:cubicBezTo>
                  <a:pt x="2616706" y="128022"/>
                  <a:pt x="2665125" y="109861"/>
                  <a:pt x="2690115" y="95582"/>
                </a:cubicBezTo>
                <a:cubicBezTo>
                  <a:pt x="2704364" y="87440"/>
                  <a:pt x="2716402" y="75612"/>
                  <a:pt x="2731081" y="68273"/>
                </a:cubicBezTo>
                <a:cubicBezTo>
                  <a:pt x="2743955" y="61836"/>
                  <a:pt x="2759173" y="61055"/>
                  <a:pt x="2772047" y="54618"/>
                </a:cubicBezTo>
                <a:cubicBezTo>
                  <a:pt x="2786726" y="47279"/>
                  <a:pt x="2797928" y="33773"/>
                  <a:pt x="2813013" y="27309"/>
                </a:cubicBezTo>
                <a:cubicBezTo>
                  <a:pt x="2829882" y="20080"/>
                  <a:pt x="2923767" y="2429"/>
                  <a:pt x="2935912" y="0"/>
                </a:cubicBezTo>
                <a:cubicBezTo>
                  <a:pt x="3022396" y="4552"/>
                  <a:pt x="3109521" y="2210"/>
                  <a:pt x="3195365" y="13655"/>
                </a:cubicBezTo>
                <a:cubicBezTo>
                  <a:pt x="3213968" y="16135"/>
                  <a:pt x="3159146" y="23629"/>
                  <a:pt x="3140743" y="27309"/>
                </a:cubicBezTo>
                <a:cubicBezTo>
                  <a:pt x="3113593" y="32739"/>
                  <a:pt x="3086122" y="36412"/>
                  <a:pt x="3058811" y="40964"/>
                </a:cubicBezTo>
                <a:cubicBezTo>
                  <a:pt x="3045155" y="54619"/>
                  <a:pt x="3028557" y="65860"/>
                  <a:pt x="3017844" y="81928"/>
                </a:cubicBezTo>
                <a:cubicBezTo>
                  <a:pt x="3009860" y="93903"/>
                  <a:pt x="3010626" y="110018"/>
                  <a:pt x="3004189" y="122891"/>
                </a:cubicBezTo>
                <a:cubicBezTo>
                  <a:pt x="2996849" y="137569"/>
                  <a:pt x="2985982" y="150200"/>
                  <a:pt x="2976878" y="163855"/>
                </a:cubicBezTo>
                <a:cubicBezTo>
                  <a:pt x="2981430" y="227576"/>
                  <a:pt x="2975901" y="292834"/>
                  <a:pt x="2990534" y="355019"/>
                </a:cubicBezTo>
                <a:cubicBezTo>
                  <a:pt x="2994957" y="373816"/>
                  <a:pt x="3019137" y="381147"/>
                  <a:pt x="3031500" y="395982"/>
                </a:cubicBezTo>
                <a:cubicBezTo>
                  <a:pt x="3042007" y="408589"/>
                  <a:pt x="3045996" y="426694"/>
                  <a:pt x="3058811" y="436946"/>
                </a:cubicBezTo>
                <a:cubicBezTo>
                  <a:pt x="3070051" y="445938"/>
                  <a:pt x="3085890" y="446814"/>
                  <a:pt x="3099777" y="450601"/>
                </a:cubicBezTo>
                <a:cubicBezTo>
                  <a:pt x="3269205" y="496806"/>
                  <a:pt x="3155686" y="460134"/>
                  <a:pt x="3249986" y="491564"/>
                </a:cubicBezTo>
                <a:cubicBezTo>
                  <a:pt x="3300722" y="484317"/>
                  <a:pt x="3380646" y="478716"/>
                  <a:pt x="3427507" y="450601"/>
                </a:cubicBezTo>
                <a:cubicBezTo>
                  <a:pt x="3450266" y="436946"/>
                  <a:pt x="3472045" y="421506"/>
                  <a:pt x="3495784" y="409637"/>
                </a:cubicBezTo>
                <a:cubicBezTo>
                  <a:pt x="3523780" y="395640"/>
                  <a:pt x="3579053" y="387522"/>
                  <a:pt x="3605027" y="382328"/>
                </a:cubicBezTo>
                <a:cubicBezTo>
                  <a:pt x="3746752" y="287850"/>
                  <a:pt x="3527345" y="431667"/>
                  <a:pt x="3700615" y="327710"/>
                </a:cubicBezTo>
                <a:cubicBezTo>
                  <a:pt x="3728761" y="310823"/>
                  <a:pt x="3751408" y="283470"/>
                  <a:pt x="3782547" y="273091"/>
                </a:cubicBezTo>
                <a:lnTo>
                  <a:pt x="3905446" y="232128"/>
                </a:lnTo>
                <a:cubicBezTo>
                  <a:pt x="3919101" y="227577"/>
                  <a:pt x="3934435" y="226457"/>
                  <a:pt x="3946412" y="218473"/>
                </a:cubicBezTo>
                <a:cubicBezTo>
                  <a:pt x="4011332" y="175196"/>
                  <a:pt x="3971809" y="196353"/>
                  <a:pt x="4069311" y="163855"/>
                </a:cubicBezTo>
                <a:cubicBezTo>
                  <a:pt x="4118349" y="131165"/>
                  <a:pt x="4122565" y="123165"/>
                  <a:pt x="4192209" y="109237"/>
                </a:cubicBezTo>
                <a:lnTo>
                  <a:pt x="4328763" y="81928"/>
                </a:lnTo>
                <a:cubicBezTo>
                  <a:pt x="4238221" y="142285"/>
                  <a:pt x="4338830" y="71349"/>
                  <a:pt x="4246831" y="150200"/>
                </a:cubicBezTo>
                <a:cubicBezTo>
                  <a:pt x="4167789" y="217946"/>
                  <a:pt x="4212976" y="160016"/>
                  <a:pt x="4164898" y="232128"/>
                </a:cubicBezTo>
                <a:cubicBezTo>
                  <a:pt x="4160346" y="250334"/>
                  <a:pt x="4150306" y="268003"/>
                  <a:pt x="4151243" y="286746"/>
                </a:cubicBezTo>
                <a:cubicBezTo>
                  <a:pt x="4154908" y="360046"/>
                  <a:pt x="4157464" y="434923"/>
                  <a:pt x="4178554" y="505219"/>
                </a:cubicBezTo>
                <a:cubicBezTo>
                  <a:pt x="4191914" y="549748"/>
                  <a:pt x="4237506" y="563025"/>
                  <a:pt x="4274142" y="573492"/>
                </a:cubicBezTo>
                <a:cubicBezTo>
                  <a:pt x="4292187" y="578647"/>
                  <a:pt x="4310718" y="581991"/>
                  <a:pt x="4328763" y="587146"/>
                </a:cubicBezTo>
                <a:cubicBezTo>
                  <a:pt x="4342603" y="591100"/>
                  <a:pt x="4355367" y="599844"/>
                  <a:pt x="4369729" y="600801"/>
                </a:cubicBezTo>
                <a:cubicBezTo>
                  <a:pt x="4424230" y="604434"/>
                  <a:pt x="4478972" y="600801"/>
                  <a:pt x="4533594" y="600801"/>
                </a:cubicBezTo>
              </a:path>
            </a:pathLst>
          </a:cu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3363" y="383858"/>
            <a:ext cx="1108839" cy="1102575"/>
          </a:xfrm>
          <a:prstGeom prst="rect">
            <a:avLst/>
          </a:prstGeom>
        </p:spPr>
      </p:pic>
      <p:pic>
        <p:nvPicPr>
          <p:cNvPr id="10" name="Picture 9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1331">
            <a:off x="7379370" y="436903"/>
            <a:ext cx="1108839" cy="11025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3831" y="3083821"/>
            <a:ext cx="1171946" cy="95220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227221" y="6282910"/>
            <a:ext cx="245358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Topic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28795" y="6305395"/>
            <a:ext cx="242125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Region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1859C"/>
                </a:solidFill>
              </a:rPr>
              <a:t>35.8978 E, 14.5141 N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432" y="2068944"/>
            <a:ext cx="8229600" cy="4525963"/>
          </a:xfrm>
        </p:spPr>
        <p:txBody>
          <a:bodyPr/>
          <a:lstStyle/>
          <a:p>
            <a:r>
              <a:rPr lang="en-US" dirty="0" smtClean="0"/>
              <a:t>Nest Temperature</a:t>
            </a:r>
          </a:p>
          <a:p>
            <a:r>
              <a:rPr lang="en-US" dirty="0" smtClean="0"/>
              <a:t>Expected Genders</a:t>
            </a:r>
          </a:p>
          <a:p>
            <a:r>
              <a:rPr lang="en-US" dirty="0" smtClean="0"/>
              <a:t>Predicted Delivery Date</a:t>
            </a:r>
          </a:p>
          <a:p>
            <a:r>
              <a:rPr lang="en-US" dirty="0" smtClean="0"/>
              <a:t>Date Discovered</a:t>
            </a:r>
          </a:p>
          <a:p>
            <a:r>
              <a:rPr lang="en-US" dirty="0" smtClean="0"/>
              <a:t>Nest Condition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01033" y="2068944"/>
            <a:ext cx="1665960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Shows Temp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6129" y="2690088"/>
            <a:ext cx="2712127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Shows Gender Number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34013" y="3337040"/>
            <a:ext cx="1665960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Shows Date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96233" y="3897891"/>
            <a:ext cx="1665960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Shows Date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72853" y="4482100"/>
            <a:ext cx="2194140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 Description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1160709" y="5678477"/>
            <a:ext cx="6773081" cy="604434"/>
          </a:xfrm>
          <a:custGeom>
            <a:avLst/>
            <a:gdLst>
              <a:gd name="connsiteX0" fmla="*/ 0 w 4533594"/>
              <a:gd name="connsiteY0" fmla="*/ 395982 h 604434"/>
              <a:gd name="connsiteX1" fmla="*/ 95588 w 4533594"/>
              <a:gd name="connsiteY1" fmla="*/ 368673 h 604434"/>
              <a:gd name="connsiteX2" fmla="*/ 136554 w 4533594"/>
              <a:gd name="connsiteY2" fmla="*/ 341364 h 604434"/>
              <a:gd name="connsiteX3" fmla="*/ 204831 w 4533594"/>
              <a:gd name="connsiteY3" fmla="*/ 273091 h 604434"/>
              <a:gd name="connsiteX4" fmla="*/ 300419 w 4533594"/>
              <a:gd name="connsiteY4" fmla="*/ 204819 h 604434"/>
              <a:gd name="connsiteX5" fmla="*/ 409662 w 4533594"/>
              <a:gd name="connsiteY5" fmla="*/ 177509 h 604434"/>
              <a:gd name="connsiteX6" fmla="*/ 464284 w 4533594"/>
              <a:gd name="connsiteY6" fmla="*/ 163855 h 604434"/>
              <a:gd name="connsiteX7" fmla="*/ 505250 w 4533594"/>
              <a:gd name="connsiteY7" fmla="*/ 150200 h 604434"/>
              <a:gd name="connsiteX8" fmla="*/ 614493 w 4533594"/>
              <a:gd name="connsiteY8" fmla="*/ 95582 h 604434"/>
              <a:gd name="connsiteX9" fmla="*/ 682770 w 4533594"/>
              <a:gd name="connsiteY9" fmla="*/ 81928 h 604434"/>
              <a:gd name="connsiteX10" fmla="*/ 751047 w 4533594"/>
              <a:gd name="connsiteY10" fmla="*/ 54618 h 604434"/>
              <a:gd name="connsiteX11" fmla="*/ 873946 w 4533594"/>
              <a:gd name="connsiteY11" fmla="*/ 95582 h 604434"/>
              <a:gd name="connsiteX12" fmla="*/ 778358 w 4533594"/>
              <a:gd name="connsiteY12" fmla="*/ 245782 h 604434"/>
              <a:gd name="connsiteX13" fmla="*/ 805669 w 4533594"/>
              <a:gd name="connsiteY13" fmla="*/ 409637 h 604434"/>
              <a:gd name="connsiteX14" fmla="*/ 832980 w 4533594"/>
              <a:gd name="connsiteY14" fmla="*/ 464255 h 604434"/>
              <a:gd name="connsiteX15" fmla="*/ 887601 w 4533594"/>
              <a:gd name="connsiteY15" fmla="*/ 477910 h 604434"/>
              <a:gd name="connsiteX16" fmla="*/ 969534 w 4533594"/>
              <a:gd name="connsiteY16" fmla="*/ 491564 h 604434"/>
              <a:gd name="connsiteX17" fmla="*/ 1174365 w 4533594"/>
              <a:gd name="connsiteY17" fmla="*/ 477910 h 604434"/>
              <a:gd name="connsiteX18" fmla="*/ 1215331 w 4533594"/>
              <a:gd name="connsiteY18" fmla="*/ 450601 h 604434"/>
              <a:gd name="connsiteX19" fmla="*/ 1256297 w 4533594"/>
              <a:gd name="connsiteY19" fmla="*/ 436946 h 604434"/>
              <a:gd name="connsiteX20" fmla="*/ 1338230 w 4533594"/>
              <a:gd name="connsiteY20" fmla="*/ 355019 h 604434"/>
              <a:gd name="connsiteX21" fmla="*/ 1379196 w 4533594"/>
              <a:gd name="connsiteY21" fmla="*/ 327710 h 604434"/>
              <a:gd name="connsiteX22" fmla="*/ 1420162 w 4533594"/>
              <a:gd name="connsiteY22" fmla="*/ 286746 h 604434"/>
              <a:gd name="connsiteX23" fmla="*/ 1474784 w 4533594"/>
              <a:gd name="connsiteY23" fmla="*/ 245782 h 604434"/>
              <a:gd name="connsiteX24" fmla="*/ 1611338 w 4533594"/>
              <a:gd name="connsiteY24" fmla="*/ 109237 h 604434"/>
              <a:gd name="connsiteX25" fmla="*/ 1652304 w 4533594"/>
              <a:gd name="connsiteY25" fmla="*/ 81928 h 604434"/>
              <a:gd name="connsiteX26" fmla="*/ 1761547 w 4533594"/>
              <a:gd name="connsiteY26" fmla="*/ 54618 h 604434"/>
              <a:gd name="connsiteX27" fmla="*/ 1802513 w 4533594"/>
              <a:gd name="connsiteY27" fmla="*/ 40964 h 604434"/>
              <a:gd name="connsiteX28" fmla="*/ 1857135 w 4533594"/>
              <a:gd name="connsiteY28" fmla="*/ 27309 h 604434"/>
              <a:gd name="connsiteX29" fmla="*/ 2021000 w 4533594"/>
              <a:gd name="connsiteY29" fmla="*/ 40964 h 604434"/>
              <a:gd name="connsiteX30" fmla="*/ 1993689 w 4533594"/>
              <a:gd name="connsiteY30" fmla="*/ 81928 h 604434"/>
              <a:gd name="connsiteX31" fmla="*/ 1952723 w 4533594"/>
              <a:gd name="connsiteY31" fmla="*/ 163855 h 604434"/>
              <a:gd name="connsiteX32" fmla="*/ 1966378 w 4533594"/>
              <a:gd name="connsiteY32" fmla="*/ 286746 h 604434"/>
              <a:gd name="connsiteX33" fmla="*/ 1993689 w 4533594"/>
              <a:gd name="connsiteY33" fmla="*/ 327710 h 604434"/>
              <a:gd name="connsiteX34" fmla="*/ 2007344 w 4533594"/>
              <a:gd name="connsiteY34" fmla="*/ 368673 h 604434"/>
              <a:gd name="connsiteX35" fmla="*/ 2089277 w 4533594"/>
              <a:gd name="connsiteY35" fmla="*/ 436946 h 604434"/>
              <a:gd name="connsiteX36" fmla="*/ 2321419 w 4533594"/>
              <a:gd name="connsiteY36" fmla="*/ 423291 h 604434"/>
              <a:gd name="connsiteX37" fmla="*/ 2403351 w 4533594"/>
              <a:gd name="connsiteY37" fmla="*/ 368673 h 604434"/>
              <a:gd name="connsiteX38" fmla="*/ 2485284 w 4533594"/>
              <a:gd name="connsiteY38" fmla="*/ 286746 h 604434"/>
              <a:gd name="connsiteX39" fmla="*/ 2553561 w 4533594"/>
              <a:gd name="connsiteY39" fmla="*/ 204819 h 604434"/>
              <a:gd name="connsiteX40" fmla="*/ 2594527 w 4533594"/>
              <a:gd name="connsiteY40" fmla="*/ 150200 h 604434"/>
              <a:gd name="connsiteX41" fmla="*/ 2690115 w 4533594"/>
              <a:gd name="connsiteY41" fmla="*/ 95582 h 604434"/>
              <a:gd name="connsiteX42" fmla="*/ 2731081 w 4533594"/>
              <a:gd name="connsiteY42" fmla="*/ 68273 h 604434"/>
              <a:gd name="connsiteX43" fmla="*/ 2772047 w 4533594"/>
              <a:gd name="connsiteY43" fmla="*/ 54618 h 604434"/>
              <a:gd name="connsiteX44" fmla="*/ 2813013 w 4533594"/>
              <a:gd name="connsiteY44" fmla="*/ 27309 h 604434"/>
              <a:gd name="connsiteX45" fmla="*/ 2935912 w 4533594"/>
              <a:gd name="connsiteY45" fmla="*/ 0 h 604434"/>
              <a:gd name="connsiteX46" fmla="*/ 3195365 w 4533594"/>
              <a:gd name="connsiteY46" fmla="*/ 13655 h 604434"/>
              <a:gd name="connsiteX47" fmla="*/ 3140743 w 4533594"/>
              <a:gd name="connsiteY47" fmla="*/ 27309 h 604434"/>
              <a:gd name="connsiteX48" fmla="*/ 3058811 w 4533594"/>
              <a:gd name="connsiteY48" fmla="*/ 40964 h 604434"/>
              <a:gd name="connsiteX49" fmla="*/ 3017844 w 4533594"/>
              <a:gd name="connsiteY49" fmla="*/ 81928 h 604434"/>
              <a:gd name="connsiteX50" fmla="*/ 3004189 w 4533594"/>
              <a:gd name="connsiteY50" fmla="*/ 122891 h 604434"/>
              <a:gd name="connsiteX51" fmla="*/ 2976878 w 4533594"/>
              <a:gd name="connsiteY51" fmla="*/ 163855 h 604434"/>
              <a:gd name="connsiteX52" fmla="*/ 2990534 w 4533594"/>
              <a:gd name="connsiteY52" fmla="*/ 355019 h 604434"/>
              <a:gd name="connsiteX53" fmla="*/ 3031500 w 4533594"/>
              <a:gd name="connsiteY53" fmla="*/ 395982 h 604434"/>
              <a:gd name="connsiteX54" fmla="*/ 3058811 w 4533594"/>
              <a:gd name="connsiteY54" fmla="*/ 436946 h 604434"/>
              <a:gd name="connsiteX55" fmla="*/ 3099777 w 4533594"/>
              <a:gd name="connsiteY55" fmla="*/ 450601 h 604434"/>
              <a:gd name="connsiteX56" fmla="*/ 3249986 w 4533594"/>
              <a:gd name="connsiteY56" fmla="*/ 491564 h 604434"/>
              <a:gd name="connsiteX57" fmla="*/ 3427507 w 4533594"/>
              <a:gd name="connsiteY57" fmla="*/ 450601 h 604434"/>
              <a:gd name="connsiteX58" fmla="*/ 3495784 w 4533594"/>
              <a:gd name="connsiteY58" fmla="*/ 409637 h 604434"/>
              <a:gd name="connsiteX59" fmla="*/ 3605027 w 4533594"/>
              <a:gd name="connsiteY59" fmla="*/ 382328 h 604434"/>
              <a:gd name="connsiteX60" fmla="*/ 3700615 w 4533594"/>
              <a:gd name="connsiteY60" fmla="*/ 327710 h 604434"/>
              <a:gd name="connsiteX61" fmla="*/ 3782547 w 4533594"/>
              <a:gd name="connsiteY61" fmla="*/ 273091 h 604434"/>
              <a:gd name="connsiteX62" fmla="*/ 3905446 w 4533594"/>
              <a:gd name="connsiteY62" fmla="*/ 232128 h 604434"/>
              <a:gd name="connsiteX63" fmla="*/ 3946412 w 4533594"/>
              <a:gd name="connsiteY63" fmla="*/ 218473 h 604434"/>
              <a:gd name="connsiteX64" fmla="*/ 4069311 w 4533594"/>
              <a:gd name="connsiteY64" fmla="*/ 163855 h 604434"/>
              <a:gd name="connsiteX65" fmla="*/ 4192209 w 4533594"/>
              <a:gd name="connsiteY65" fmla="*/ 109237 h 604434"/>
              <a:gd name="connsiteX66" fmla="*/ 4328763 w 4533594"/>
              <a:gd name="connsiteY66" fmla="*/ 81928 h 604434"/>
              <a:gd name="connsiteX67" fmla="*/ 4246831 w 4533594"/>
              <a:gd name="connsiteY67" fmla="*/ 150200 h 604434"/>
              <a:gd name="connsiteX68" fmla="*/ 4164898 w 4533594"/>
              <a:gd name="connsiteY68" fmla="*/ 232128 h 604434"/>
              <a:gd name="connsiteX69" fmla="*/ 4151243 w 4533594"/>
              <a:gd name="connsiteY69" fmla="*/ 286746 h 604434"/>
              <a:gd name="connsiteX70" fmla="*/ 4178554 w 4533594"/>
              <a:gd name="connsiteY70" fmla="*/ 505219 h 604434"/>
              <a:gd name="connsiteX71" fmla="*/ 4274142 w 4533594"/>
              <a:gd name="connsiteY71" fmla="*/ 573492 h 604434"/>
              <a:gd name="connsiteX72" fmla="*/ 4328763 w 4533594"/>
              <a:gd name="connsiteY72" fmla="*/ 587146 h 604434"/>
              <a:gd name="connsiteX73" fmla="*/ 4369729 w 4533594"/>
              <a:gd name="connsiteY73" fmla="*/ 600801 h 604434"/>
              <a:gd name="connsiteX74" fmla="*/ 4533594 w 4533594"/>
              <a:gd name="connsiteY74" fmla="*/ 600801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533594" h="604434">
                <a:moveTo>
                  <a:pt x="0" y="395982"/>
                </a:moveTo>
                <a:cubicBezTo>
                  <a:pt x="17507" y="391606"/>
                  <a:pt x="75994" y="378470"/>
                  <a:pt x="95588" y="368673"/>
                </a:cubicBezTo>
                <a:cubicBezTo>
                  <a:pt x="110267" y="361334"/>
                  <a:pt x="122899" y="350467"/>
                  <a:pt x="136554" y="341364"/>
                </a:cubicBezTo>
                <a:cubicBezTo>
                  <a:pt x="186623" y="266265"/>
                  <a:pt x="136555" y="329984"/>
                  <a:pt x="204831" y="273091"/>
                </a:cubicBezTo>
                <a:cubicBezTo>
                  <a:pt x="270952" y="217994"/>
                  <a:pt x="217182" y="240490"/>
                  <a:pt x="300419" y="204819"/>
                </a:cubicBezTo>
                <a:cubicBezTo>
                  <a:pt x="339838" y="187926"/>
                  <a:pt x="365269" y="187373"/>
                  <a:pt x="409662" y="177509"/>
                </a:cubicBezTo>
                <a:cubicBezTo>
                  <a:pt x="427983" y="173438"/>
                  <a:pt x="446238" y="169011"/>
                  <a:pt x="464284" y="163855"/>
                </a:cubicBezTo>
                <a:cubicBezTo>
                  <a:pt x="478124" y="159901"/>
                  <a:pt x="492146" y="156156"/>
                  <a:pt x="505250" y="150200"/>
                </a:cubicBezTo>
                <a:cubicBezTo>
                  <a:pt x="542313" y="133354"/>
                  <a:pt x="574572" y="103565"/>
                  <a:pt x="614493" y="95582"/>
                </a:cubicBezTo>
                <a:lnTo>
                  <a:pt x="682770" y="81928"/>
                </a:lnTo>
                <a:cubicBezTo>
                  <a:pt x="705529" y="72825"/>
                  <a:pt x="726573" y="55978"/>
                  <a:pt x="751047" y="54618"/>
                </a:cubicBezTo>
                <a:cubicBezTo>
                  <a:pt x="1007832" y="40353"/>
                  <a:pt x="961426" y="51845"/>
                  <a:pt x="873946" y="95582"/>
                </a:cubicBezTo>
                <a:cubicBezTo>
                  <a:pt x="783378" y="216333"/>
                  <a:pt x="806409" y="161639"/>
                  <a:pt x="778358" y="245782"/>
                </a:cubicBezTo>
                <a:cubicBezTo>
                  <a:pt x="787462" y="300400"/>
                  <a:pt x="792238" y="355919"/>
                  <a:pt x="805669" y="409637"/>
                </a:cubicBezTo>
                <a:cubicBezTo>
                  <a:pt x="810606" y="429384"/>
                  <a:pt x="817342" y="451224"/>
                  <a:pt x="832980" y="464255"/>
                </a:cubicBezTo>
                <a:cubicBezTo>
                  <a:pt x="847398" y="476269"/>
                  <a:pt x="869198" y="474230"/>
                  <a:pt x="887601" y="477910"/>
                </a:cubicBezTo>
                <a:cubicBezTo>
                  <a:pt x="914751" y="483340"/>
                  <a:pt x="942223" y="487013"/>
                  <a:pt x="969534" y="491564"/>
                </a:cubicBezTo>
                <a:cubicBezTo>
                  <a:pt x="1037811" y="487013"/>
                  <a:pt x="1106867" y="489159"/>
                  <a:pt x="1174365" y="477910"/>
                </a:cubicBezTo>
                <a:cubicBezTo>
                  <a:pt x="1190553" y="475212"/>
                  <a:pt x="1200652" y="457940"/>
                  <a:pt x="1215331" y="450601"/>
                </a:cubicBezTo>
                <a:cubicBezTo>
                  <a:pt x="1228205" y="444164"/>
                  <a:pt x="1242642" y="441498"/>
                  <a:pt x="1256297" y="436946"/>
                </a:cubicBezTo>
                <a:cubicBezTo>
                  <a:pt x="1283608" y="409637"/>
                  <a:pt x="1306094" y="376442"/>
                  <a:pt x="1338230" y="355019"/>
                </a:cubicBezTo>
                <a:cubicBezTo>
                  <a:pt x="1351885" y="345916"/>
                  <a:pt x="1366588" y="338216"/>
                  <a:pt x="1379196" y="327710"/>
                </a:cubicBezTo>
                <a:cubicBezTo>
                  <a:pt x="1394032" y="315348"/>
                  <a:pt x="1405500" y="299313"/>
                  <a:pt x="1420162" y="286746"/>
                </a:cubicBezTo>
                <a:cubicBezTo>
                  <a:pt x="1437442" y="271935"/>
                  <a:pt x="1459663" y="262792"/>
                  <a:pt x="1474784" y="245782"/>
                </a:cubicBezTo>
                <a:cubicBezTo>
                  <a:pt x="1607201" y="96822"/>
                  <a:pt x="1442505" y="221785"/>
                  <a:pt x="1611338" y="109237"/>
                </a:cubicBezTo>
                <a:cubicBezTo>
                  <a:pt x="1624993" y="100134"/>
                  <a:pt x="1636735" y="87118"/>
                  <a:pt x="1652304" y="81928"/>
                </a:cubicBezTo>
                <a:cubicBezTo>
                  <a:pt x="1745938" y="50718"/>
                  <a:pt x="1629735" y="87569"/>
                  <a:pt x="1761547" y="54618"/>
                </a:cubicBezTo>
                <a:cubicBezTo>
                  <a:pt x="1775511" y="51127"/>
                  <a:pt x="1788673" y="44918"/>
                  <a:pt x="1802513" y="40964"/>
                </a:cubicBezTo>
                <a:cubicBezTo>
                  <a:pt x="1820559" y="35808"/>
                  <a:pt x="1838928" y="31861"/>
                  <a:pt x="1857135" y="27309"/>
                </a:cubicBezTo>
                <a:cubicBezTo>
                  <a:pt x="1911757" y="31861"/>
                  <a:pt x="1970109" y="20609"/>
                  <a:pt x="2021000" y="40964"/>
                </a:cubicBezTo>
                <a:cubicBezTo>
                  <a:pt x="2036237" y="47059"/>
                  <a:pt x="2001029" y="67250"/>
                  <a:pt x="1993689" y="81928"/>
                </a:cubicBezTo>
                <a:cubicBezTo>
                  <a:pt x="1937153" y="194993"/>
                  <a:pt x="2030994" y="46455"/>
                  <a:pt x="1952723" y="163855"/>
                </a:cubicBezTo>
                <a:cubicBezTo>
                  <a:pt x="1957275" y="204819"/>
                  <a:pt x="1956381" y="246761"/>
                  <a:pt x="1966378" y="286746"/>
                </a:cubicBezTo>
                <a:cubicBezTo>
                  <a:pt x="1970359" y="302667"/>
                  <a:pt x="1986349" y="313032"/>
                  <a:pt x="1993689" y="327710"/>
                </a:cubicBezTo>
                <a:cubicBezTo>
                  <a:pt x="2000126" y="340583"/>
                  <a:pt x="1999360" y="356698"/>
                  <a:pt x="2007344" y="368673"/>
                </a:cubicBezTo>
                <a:cubicBezTo>
                  <a:pt x="2028372" y="400213"/>
                  <a:pt x="2059049" y="416795"/>
                  <a:pt x="2089277" y="436946"/>
                </a:cubicBezTo>
                <a:cubicBezTo>
                  <a:pt x="2166658" y="432394"/>
                  <a:pt x="2245674" y="439756"/>
                  <a:pt x="2321419" y="423291"/>
                </a:cubicBezTo>
                <a:cubicBezTo>
                  <a:pt x="2353493" y="416319"/>
                  <a:pt x="2380141" y="391881"/>
                  <a:pt x="2403351" y="368673"/>
                </a:cubicBezTo>
                <a:lnTo>
                  <a:pt x="2485284" y="286746"/>
                </a:lnTo>
                <a:cubicBezTo>
                  <a:pt x="2511365" y="208506"/>
                  <a:pt x="2479157" y="279219"/>
                  <a:pt x="2553561" y="204819"/>
                </a:cubicBezTo>
                <a:cubicBezTo>
                  <a:pt x="2569654" y="188727"/>
                  <a:pt x="2578434" y="166292"/>
                  <a:pt x="2594527" y="150200"/>
                </a:cubicBezTo>
                <a:cubicBezTo>
                  <a:pt x="2616706" y="128022"/>
                  <a:pt x="2665125" y="109861"/>
                  <a:pt x="2690115" y="95582"/>
                </a:cubicBezTo>
                <a:cubicBezTo>
                  <a:pt x="2704364" y="87440"/>
                  <a:pt x="2716402" y="75612"/>
                  <a:pt x="2731081" y="68273"/>
                </a:cubicBezTo>
                <a:cubicBezTo>
                  <a:pt x="2743955" y="61836"/>
                  <a:pt x="2759173" y="61055"/>
                  <a:pt x="2772047" y="54618"/>
                </a:cubicBezTo>
                <a:cubicBezTo>
                  <a:pt x="2786726" y="47279"/>
                  <a:pt x="2797928" y="33773"/>
                  <a:pt x="2813013" y="27309"/>
                </a:cubicBezTo>
                <a:cubicBezTo>
                  <a:pt x="2829882" y="20080"/>
                  <a:pt x="2923767" y="2429"/>
                  <a:pt x="2935912" y="0"/>
                </a:cubicBezTo>
                <a:cubicBezTo>
                  <a:pt x="3022396" y="4552"/>
                  <a:pt x="3109521" y="2210"/>
                  <a:pt x="3195365" y="13655"/>
                </a:cubicBezTo>
                <a:cubicBezTo>
                  <a:pt x="3213968" y="16135"/>
                  <a:pt x="3159146" y="23629"/>
                  <a:pt x="3140743" y="27309"/>
                </a:cubicBezTo>
                <a:cubicBezTo>
                  <a:pt x="3113593" y="32739"/>
                  <a:pt x="3086122" y="36412"/>
                  <a:pt x="3058811" y="40964"/>
                </a:cubicBezTo>
                <a:cubicBezTo>
                  <a:pt x="3045155" y="54619"/>
                  <a:pt x="3028557" y="65860"/>
                  <a:pt x="3017844" y="81928"/>
                </a:cubicBezTo>
                <a:cubicBezTo>
                  <a:pt x="3009860" y="93903"/>
                  <a:pt x="3010626" y="110018"/>
                  <a:pt x="3004189" y="122891"/>
                </a:cubicBezTo>
                <a:cubicBezTo>
                  <a:pt x="2996849" y="137569"/>
                  <a:pt x="2985982" y="150200"/>
                  <a:pt x="2976878" y="163855"/>
                </a:cubicBezTo>
                <a:cubicBezTo>
                  <a:pt x="2981430" y="227576"/>
                  <a:pt x="2975901" y="292834"/>
                  <a:pt x="2990534" y="355019"/>
                </a:cubicBezTo>
                <a:cubicBezTo>
                  <a:pt x="2994957" y="373816"/>
                  <a:pt x="3019137" y="381147"/>
                  <a:pt x="3031500" y="395982"/>
                </a:cubicBezTo>
                <a:cubicBezTo>
                  <a:pt x="3042007" y="408589"/>
                  <a:pt x="3045996" y="426694"/>
                  <a:pt x="3058811" y="436946"/>
                </a:cubicBezTo>
                <a:cubicBezTo>
                  <a:pt x="3070051" y="445938"/>
                  <a:pt x="3085890" y="446814"/>
                  <a:pt x="3099777" y="450601"/>
                </a:cubicBezTo>
                <a:cubicBezTo>
                  <a:pt x="3269205" y="496806"/>
                  <a:pt x="3155686" y="460134"/>
                  <a:pt x="3249986" y="491564"/>
                </a:cubicBezTo>
                <a:cubicBezTo>
                  <a:pt x="3300722" y="484317"/>
                  <a:pt x="3380646" y="478716"/>
                  <a:pt x="3427507" y="450601"/>
                </a:cubicBezTo>
                <a:cubicBezTo>
                  <a:pt x="3450266" y="436946"/>
                  <a:pt x="3472045" y="421506"/>
                  <a:pt x="3495784" y="409637"/>
                </a:cubicBezTo>
                <a:cubicBezTo>
                  <a:pt x="3523780" y="395640"/>
                  <a:pt x="3579053" y="387522"/>
                  <a:pt x="3605027" y="382328"/>
                </a:cubicBezTo>
                <a:cubicBezTo>
                  <a:pt x="3746752" y="287850"/>
                  <a:pt x="3527345" y="431667"/>
                  <a:pt x="3700615" y="327710"/>
                </a:cubicBezTo>
                <a:cubicBezTo>
                  <a:pt x="3728761" y="310823"/>
                  <a:pt x="3751408" y="283470"/>
                  <a:pt x="3782547" y="273091"/>
                </a:cubicBezTo>
                <a:lnTo>
                  <a:pt x="3905446" y="232128"/>
                </a:lnTo>
                <a:cubicBezTo>
                  <a:pt x="3919101" y="227577"/>
                  <a:pt x="3934435" y="226457"/>
                  <a:pt x="3946412" y="218473"/>
                </a:cubicBezTo>
                <a:cubicBezTo>
                  <a:pt x="4011332" y="175196"/>
                  <a:pt x="3971809" y="196353"/>
                  <a:pt x="4069311" y="163855"/>
                </a:cubicBezTo>
                <a:cubicBezTo>
                  <a:pt x="4118349" y="131165"/>
                  <a:pt x="4122565" y="123165"/>
                  <a:pt x="4192209" y="109237"/>
                </a:cubicBezTo>
                <a:lnTo>
                  <a:pt x="4328763" y="81928"/>
                </a:lnTo>
                <a:cubicBezTo>
                  <a:pt x="4238221" y="142285"/>
                  <a:pt x="4338830" y="71349"/>
                  <a:pt x="4246831" y="150200"/>
                </a:cubicBezTo>
                <a:cubicBezTo>
                  <a:pt x="4167789" y="217946"/>
                  <a:pt x="4212976" y="160016"/>
                  <a:pt x="4164898" y="232128"/>
                </a:cubicBezTo>
                <a:cubicBezTo>
                  <a:pt x="4160346" y="250334"/>
                  <a:pt x="4150306" y="268003"/>
                  <a:pt x="4151243" y="286746"/>
                </a:cubicBezTo>
                <a:cubicBezTo>
                  <a:pt x="4154908" y="360046"/>
                  <a:pt x="4157464" y="434923"/>
                  <a:pt x="4178554" y="505219"/>
                </a:cubicBezTo>
                <a:cubicBezTo>
                  <a:pt x="4191914" y="549748"/>
                  <a:pt x="4237506" y="563025"/>
                  <a:pt x="4274142" y="573492"/>
                </a:cubicBezTo>
                <a:cubicBezTo>
                  <a:pt x="4292187" y="578647"/>
                  <a:pt x="4310718" y="581991"/>
                  <a:pt x="4328763" y="587146"/>
                </a:cubicBezTo>
                <a:cubicBezTo>
                  <a:pt x="4342603" y="591100"/>
                  <a:pt x="4355367" y="599844"/>
                  <a:pt x="4369729" y="600801"/>
                </a:cubicBezTo>
                <a:cubicBezTo>
                  <a:pt x="4424230" y="604434"/>
                  <a:pt x="4478972" y="600801"/>
                  <a:pt x="4533594" y="600801"/>
                </a:cubicBezTo>
              </a:path>
            </a:pathLst>
          </a:cu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3363" y="383858"/>
            <a:ext cx="1108839" cy="1102575"/>
          </a:xfrm>
          <a:prstGeom prst="rect">
            <a:avLst/>
          </a:prstGeom>
        </p:spPr>
      </p:pic>
      <p:pic>
        <p:nvPicPr>
          <p:cNvPr id="11" name="Picture 10" descr="Screen shot 2014-02-02 at 9.4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1331">
            <a:off x="7379370" y="436903"/>
            <a:ext cx="1108839" cy="11025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227221" y="6282910"/>
            <a:ext cx="245358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Topic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28795" y="6288900"/>
            <a:ext cx="2421258" cy="48287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Select a Region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18256" y="4716472"/>
            <a:ext cx="1665960" cy="4687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Site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3755" y="5082804"/>
            <a:ext cx="593045" cy="4818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3912</TotalTime>
  <Words>848</Words>
  <Application>Microsoft Macintosh PowerPoint</Application>
  <PresentationFormat>On-screen Show (4:3)</PresentationFormat>
  <Paragraphs>278</Paragraphs>
  <Slides>21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See Turtles</vt:lpstr>
      <vt:lpstr>Malta Sea Turtles</vt:lpstr>
      <vt:lpstr>Track a Turtle</vt:lpstr>
      <vt:lpstr>Travel</vt:lpstr>
      <vt:lpstr>New Sea Turtle</vt:lpstr>
      <vt:lpstr>Malta Sea Turtles</vt:lpstr>
      <vt:lpstr>Current Nesting Sites </vt:lpstr>
      <vt:lpstr>Individual Nests</vt:lpstr>
      <vt:lpstr>35.8978 E, 14.5141 N   </vt:lpstr>
      <vt:lpstr>Create New Nesting Site</vt:lpstr>
      <vt:lpstr>Malta Sea Turtles</vt:lpstr>
      <vt:lpstr>Injured or Deceased Turtles</vt:lpstr>
      <vt:lpstr>Report Injury or Death</vt:lpstr>
      <vt:lpstr>Malta Sea Turtles</vt:lpstr>
      <vt:lpstr>Conservation Methods </vt:lpstr>
      <vt:lpstr>National Laws</vt:lpstr>
      <vt:lpstr>International Agreements</vt:lpstr>
      <vt:lpstr>State and Local Agreements</vt:lpstr>
      <vt:lpstr>Education</vt:lpstr>
      <vt:lpstr>Malta Sea Turtles</vt:lpstr>
      <vt:lpstr>Graphical Representation of Data</vt:lpstr>
    </vt:vector>
  </TitlesOfParts>
  <Company>brooke point h.s.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Turtles</dc:title>
  <dc:creator>shaina hyman</dc:creator>
  <cp:lastModifiedBy>shaina hyman</cp:lastModifiedBy>
  <cp:revision>8</cp:revision>
  <cp:lastPrinted>2014-02-04T04:27:31Z</cp:lastPrinted>
  <dcterms:created xsi:type="dcterms:W3CDTF">2014-02-16T21:18:33Z</dcterms:created>
  <dcterms:modified xsi:type="dcterms:W3CDTF">2014-02-16T21:19:38Z</dcterms:modified>
</cp:coreProperties>
</file>