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7" r:id="rId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5D"/>
    <a:srgbClr val="E8E8E8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6FD9-0828-4004-8B26-7FF1024AD51E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532D-EA25-425F-8D5E-371735E4A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30A-EEB5-43A8-9926-4D8DFF6F7646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45F7-E197-4A9E-8AB3-34F35D109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6CD2-80B8-4BFD-A650-BF0D6C5A44E8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9AD57-9015-41A3-8720-98BAC787C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5DB1D-6C74-4CDE-B410-B2D63918C942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7ED2-D6E9-4961-A863-A6F7A371D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2D6EE-ED54-417C-880C-DDA1671647E9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B00E-BED9-442E-BB2D-91EC64B81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FC074-FD56-415D-A398-873B6842BDE4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487F5-2168-43FF-9189-BDC509E906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E666-C9D0-4709-9553-5288DF37DEF6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9E66-E823-4583-893E-5C4D8659A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367BB-ED48-4167-AA79-A47CECF592B5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E2152-EEB1-4D07-8A9D-273DE2D49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6CBC-A22B-443B-8B55-8DA062224BEC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C9BC2-6C62-4175-B0EB-3E7012764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ED80A-D469-46D4-AB0E-BC2600F97A5F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EAFC5-C824-4E72-A39F-9759E397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A12E-5FC8-4034-8FF9-0DDEA5E9D160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1E716-6B24-46A8-BC06-DA5E3C017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135CC-01C8-42D3-9D4E-10760C0B2F56}" type="datetimeFigureOut">
              <a:rPr lang="zh-CN" altLang="en-US"/>
              <a:pPr>
                <a:defRPr/>
              </a:pPr>
              <a:t>15-6-28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7BA37-D357-4A11-B4D1-75B36EE36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179388" y="950915"/>
            <a:ext cx="5740400" cy="7207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4" y="842965"/>
            <a:ext cx="5795963" cy="9366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92" y="1039814"/>
            <a:ext cx="56165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数据库系统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/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软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件工程课程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t="50000"/>
          <a:stretch/>
        </p:blipFill>
        <p:spPr bwMode="auto">
          <a:xfrm>
            <a:off x="5795967" y="3832126"/>
            <a:ext cx="3346446" cy="68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6101903" y="3912672"/>
            <a:ext cx="322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周勇  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zy_dut@hotmail.com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五边形 16"/>
          <p:cNvSpPr/>
          <p:nvPr/>
        </p:nvSpPr>
        <p:spPr>
          <a:xfrm>
            <a:off x="-1" y="1059582"/>
            <a:ext cx="2195512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BigBluebutton</a:t>
            </a:r>
            <a:r>
              <a:rPr lang="zh-CN" altLang="en-US" b="1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在线授课子系统</a:t>
            </a:r>
            <a:endParaRPr lang="zh-CN" altLang="en-US" b="1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066925"/>
            <a:ext cx="2195512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BigBluebutton</a:t>
            </a:r>
            <a:r>
              <a:rPr lang="zh-CN" altLang="en-US" b="1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课后辅助子系统</a:t>
            </a:r>
            <a:endParaRPr lang="zh-CN" altLang="en-US" b="1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075037"/>
            <a:ext cx="2195512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BigBluebutton</a:t>
            </a:r>
            <a:r>
              <a:rPr lang="zh-CN" altLang="en-US" b="1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教务管理子系统</a:t>
            </a:r>
            <a:endParaRPr lang="zh-CN" altLang="en-US" b="1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427485" y="1131590"/>
            <a:ext cx="6176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Verdana" pitchFamily="34" charset="0"/>
              </a:rPr>
              <a:t>顾跃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峰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张涛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李德钊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饶志锋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刘佳</a:t>
            </a:r>
            <a:r>
              <a:rPr lang="zh-CN" altLang="en-US" sz="2400" dirty="0">
                <a:solidFill>
                  <a:schemeClr val="bg1"/>
                </a:solidFill>
              </a:rPr>
              <a:t>旭 </a:t>
            </a:r>
            <a:endParaRPr lang="zh-CN" alt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27481" y="2066925"/>
            <a:ext cx="6176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蔡佳腾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姚晗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耿彩丽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张竣涵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罗宁</a:t>
            </a:r>
            <a:r>
              <a:rPr lang="zh-CN" altLang="en-US" sz="2400" b="1" dirty="0">
                <a:solidFill>
                  <a:schemeClr val="bg1"/>
                </a:solidFill>
                <a:latin typeface="Verdana" pitchFamily="34" charset="0"/>
              </a:rPr>
              <a:t>奇  </a:t>
            </a:r>
            <a:endParaRPr lang="zh-CN" alt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425047" y="3075037"/>
            <a:ext cx="6718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赵鹤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张军伟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胡胜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谷祥贵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易鑫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何鑫泽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Verdana" pitchFamily="34" charset="0"/>
              </a:rPr>
              <a:t>董</a:t>
            </a:r>
            <a:r>
              <a:rPr lang="zh-CN" altLang="en-US" sz="2400" b="1" dirty="0">
                <a:solidFill>
                  <a:schemeClr val="bg1"/>
                </a:solidFill>
                <a:latin typeface="Verdana" pitchFamily="34" charset="0"/>
              </a:rPr>
              <a:t>虹汝   </a:t>
            </a:r>
            <a:endParaRPr lang="zh-CN" alt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5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6"/>
          <p:cNvGrpSpPr>
            <a:grpSpLocks/>
          </p:cNvGrpSpPr>
          <p:nvPr/>
        </p:nvGrpSpPr>
        <p:grpSpPr bwMode="auto">
          <a:xfrm>
            <a:off x="4787900" y="3363913"/>
            <a:ext cx="4356100" cy="1152525"/>
            <a:chOff x="6084168" y="3780445"/>
            <a:chExt cx="3060207" cy="735521"/>
          </a:xfrm>
        </p:grpSpPr>
        <p:grpSp>
          <p:nvGrpSpPr>
            <p:cNvPr id="24578" name="组合 1"/>
            <p:cNvGrpSpPr>
              <a:grpSpLocks/>
            </p:cNvGrpSpPr>
            <p:nvPr/>
          </p:nvGrpSpPr>
          <p:grpSpPr bwMode="auto">
            <a:xfrm>
              <a:off x="6084168" y="3780445"/>
              <a:ext cx="3060207" cy="735521"/>
              <a:chOff x="6084168" y="3780445"/>
              <a:chExt cx="3060207" cy="735521"/>
            </a:xfrm>
          </p:grpSpPr>
          <p:sp>
            <p:nvSpPr>
              <p:cNvPr id="3" name="五边形 2"/>
              <p:cNvSpPr/>
              <p:nvPr/>
            </p:nvSpPr>
            <p:spPr>
              <a:xfrm flipH="1">
                <a:off x="6660745" y="4156310"/>
                <a:ext cx="2483630" cy="359656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" name="五边形 3"/>
              <p:cNvSpPr/>
              <p:nvPr/>
            </p:nvSpPr>
            <p:spPr>
              <a:xfrm flipH="1">
                <a:off x="7308697" y="3780445"/>
                <a:ext cx="1835678" cy="159059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五边形 4"/>
              <p:cNvSpPr/>
              <p:nvPr/>
            </p:nvSpPr>
            <p:spPr>
              <a:xfrm flipH="1">
                <a:off x="6084168" y="3883783"/>
                <a:ext cx="3060207" cy="496426"/>
              </a:xfrm>
              <a:prstGeom prst="homePlate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4579" name="TextBox 5"/>
            <p:cNvSpPr txBox="1">
              <a:spLocks noChangeArrowheads="1"/>
            </p:cNvSpPr>
            <p:nvPr/>
          </p:nvSpPr>
          <p:spPr bwMode="auto">
            <a:xfrm>
              <a:off x="6351377" y="3964833"/>
              <a:ext cx="1944216" cy="3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5D5D5D"/>
                  </a:solidFill>
                  <a:latin typeface="Verdana" pitchFamily="34" charset="0"/>
                </a:rPr>
                <a:t>Thank  you</a:t>
              </a:r>
              <a:endParaRPr lang="zh-CN" altLang="en-US" sz="2800" b="1">
                <a:solidFill>
                  <a:srgbClr val="5D5D5D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</Words>
  <Application>Microsoft Macintosh PowerPoint</Application>
  <PresentationFormat>全屏显示(16:9)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yong zhou</cp:lastModifiedBy>
  <cp:revision>36</cp:revision>
  <dcterms:created xsi:type="dcterms:W3CDTF">2011-10-28T12:05:49Z</dcterms:created>
  <dcterms:modified xsi:type="dcterms:W3CDTF">2015-06-28T13:28:34Z</dcterms:modified>
</cp:coreProperties>
</file>