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73B9-66BE-4A01-B01D-1DB385261EE9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5E0B-C85C-4FA5-8429-3500A128D2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321206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P(growth)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3897868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P(M)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181600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</a:t>
            </a:r>
            <a:r>
              <a:rPr lang="en-US" dirty="0" err="1" smtClean="0"/>
              <a:t>fissLG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2297668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P(fuse)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1-P(</a:t>
            </a:r>
            <a:r>
              <a:rPr lang="en-US" dirty="0" err="1" smtClean="0"/>
              <a:t>fuseLG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45720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clonenum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914400"/>
            <a:ext cx="914400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death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6" idx="3"/>
            <a:endCxn id="11" idx="1"/>
          </p:cNvCxnSpPr>
          <p:nvPr/>
        </p:nvCxnSpPr>
        <p:spPr>
          <a:xfrm>
            <a:off x="1524000" y="1099066"/>
            <a:ext cx="58674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9" idx="3"/>
            <a:endCxn id="4" idx="1"/>
          </p:cNvCxnSpPr>
          <p:nvPr/>
        </p:nvCxnSpPr>
        <p:spPr>
          <a:xfrm>
            <a:off x="1524000" y="3385066"/>
            <a:ext cx="990600" cy="116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9" idx="3"/>
            <a:endCxn id="6" idx="1"/>
          </p:cNvCxnSpPr>
          <p:nvPr/>
        </p:nvCxnSpPr>
        <p:spPr>
          <a:xfrm>
            <a:off x="1524000" y="3385066"/>
            <a:ext cx="990600" cy="697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9" idx="3"/>
            <a:endCxn id="7" idx="1"/>
          </p:cNvCxnSpPr>
          <p:nvPr/>
        </p:nvCxnSpPr>
        <p:spPr>
          <a:xfrm>
            <a:off x="1524000" y="3385066"/>
            <a:ext cx="99060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9" idx="3"/>
            <a:endCxn id="8" idx="1"/>
          </p:cNvCxnSpPr>
          <p:nvPr/>
        </p:nvCxnSpPr>
        <p:spPr>
          <a:xfrm flipV="1">
            <a:off x="1524000" y="2482334"/>
            <a:ext cx="990600" cy="9027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3429000" y="2101334"/>
            <a:ext cx="9144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9144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</a:t>
            </a:r>
            <a:r>
              <a:rPr lang="en-US" dirty="0" err="1" smtClean="0"/>
              <a:t>surv</a:t>
            </a:r>
            <a:r>
              <a:rPr lang="en-US" dirty="0" smtClean="0"/>
              <a:t>) = 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32004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</a:t>
            </a:r>
            <a:r>
              <a:rPr lang="en-US" dirty="0" err="1" smtClean="0"/>
              <a:t>surv</a:t>
            </a:r>
            <a:r>
              <a:rPr lang="en-US" dirty="0" smtClean="0"/>
              <a:t>) = 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1000" y="228600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629400" y="381000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t +1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4" idx="3"/>
            <a:endCxn id="139" idx="1"/>
          </p:cNvCxnSpPr>
          <p:nvPr/>
        </p:nvCxnSpPr>
        <p:spPr>
          <a:xfrm>
            <a:off x="3733800" y="3396734"/>
            <a:ext cx="2286000" cy="58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" idx="3"/>
            <a:endCxn id="140" idx="1"/>
          </p:cNvCxnSpPr>
          <p:nvPr/>
        </p:nvCxnSpPr>
        <p:spPr>
          <a:xfrm>
            <a:off x="3429000" y="4082534"/>
            <a:ext cx="2590800" cy="116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" idx="3"/>
            <a:endCxn id="103" idx="1"/>
          </p:cNvCxnSpPr>
          <p:nvPr/>
        </p:nvCxnSpPr>
        <p:spPr>
          <a:xfrm>
            <a:off x="3429000" y="2482334"/>
            <a:ext cx="914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" idx="3"/>
            <a:endCxn id="141" idx="1"/>
          </p:cNvCxnSpPr>
          <p:nvPr/>
        </p:nvCxnSpPr>
        <p:spPr>
          <a:xfrm>
            <a:off x="3581400" y="5366266"/>
            <a:ext cx="2438400" cy="58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03" idx="3"/>
            <a:endCxn id="142" idx="1"/>
          </p:cNvCxnSpPr>
          <p:nvPr/>
        </p:nvCxnSpPr>
        <p:spPr>
          <a:xfrm>
            <a:off x="5638800" y="2710934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343400" y="25262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</a:t>
            </a:r>
            <a:r>
              <a:rPr lang="en-US" dirty="0" err="1" smtClean="0"/>
              <a:t>fuseLG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867400" y="45720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clonesize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019800" y="3212068"/>
            <a:ext cx="838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Gg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019800" y="3909536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Gm(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6019800" y="5181600"/>
            <a:ext cx="838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Gi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943600" y="2526268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Gu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10" idx="3"/>
            <a:endCxn id="124" idx="1"/>
          </p:cNvCxnSpPr>
          <p:nvPr/>
        </p:nvCxnSpPr>
        <p:spPr>
          <a:xfrm>
            <a:off x="5638800" y="4756666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91400" y="3212068"/>
            <a:ext cx="91440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391400" y="3897868"/>
            <a:ext cx="91440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391400" y="5181600"/>
            <a:ext cx="91440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fissLG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391400" y="4572000"/>
            <a:ext cx="914400" cy="369332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fissSM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391400" y="2526268"/>
            <a:ext cx="91440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fuseLG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391400" y="1905000"/>
            <a:ext cx="914400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fuseSM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7391400" y="5791200"/>
            <a:ext cx="914400" cy="369332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recruit</a:t>
            </a:r>
            <a:endParaRPr lang="en-US" dirty="0"/>
          </a:p>
        </p:txBody>
      </p:sp>
      <p:cxnSp>
        <p:nvCxnSpPr>
          <p:cNvPr id="164" name="Straight Arrow Connector 163"/>
          <p:cNvCxnSpPr>
            <a:stCxn id="142" idx="3"/>
            <a:endCxn id="159" idx="1"/>
          </p:cNvCxnSpPr>
          <p:nvPr/>
        </p:nvCxnSpPr>
        <p:spPr>
          <a:xfrm>
            <a:off x="6858000" y="2710934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9" idx="3"/>
            <a:endCxn id="160" idx="1"/>
          </p:cNvCxnSpPr>
          <p:nvPr/>
        </p:nvCxnSpPr>
        <p:spPr>
          <a:xfrm flipV="1">
            <a:off x="5715000" y="2089666"/>
            <a:ext cx="1676400" cy="1166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39" idx="3"/>
            <a:endCxn id="155" idx="1"/>
          </p:cNvCxnSpPr>
          <p:nvPr/>
        </p:nvCxnSpPr>
        <p:spPr>
          <a:xfrm flipV="1">
            <a:off x="6858000" y="3396734"/>
            <a:ext cx="533400" cy="58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40" idx="3"/>
            <a:endCxn id="156" idx="1"/>
          </p:cNvCxnSpPr>
          <p:nvPr/>
        </p:nvCxnSpPr>
        <p:spPr>
          <a:xfrm flipV="1">
            <a:off x="6934200" y="4082534"/>
            <a:ext cx="457200" cy="116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1" idx="3"/>
            <a:endCxn id="157" idx="1"/>
          </p:cNvCxnSpPr>
          <p:nvPr/>
        </p:nvCxnSpPr>
        <p:spPr>
          <a:xfrm flipV="1">
            <a:off x="6858000" y="5366266"/>
            <a:ext cx="533400" cy="58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24" idx="3"/>
            <a:endCxn id="158" idx="1"/>
          </p:cNvCxnSpPr>
          <p:nvPr/>
        </p:nvCxnSpPr>
        <p:spPr>
          <a:xfrm>
            <a:off x="7086600" y="4756666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5257800" y="5955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Recruit SFD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914400" y="594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</a:t>
            </a:r>
            <a:r>
              <a:rPr lang="en-US" dirty="0" smtClean="0"/>
              <a:t>#~</a:t>
            </a:r>
            <a:r>
              <a:rPr lang="en-US" dirty="0" err="1" smtClean="0"/>
              <a:t>spcover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31242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</a:t>
            </a:r>
            <a:r>
              <a:rPr lang="en-US" dirty="0" smtClean="0"/>
              <a:t>#~size</a:t>
            </a:r>
            <a:endParaRPr lang="en-US" dirty="0"/>
          </a:p>
        </p:txBody>
      </p:sp>
      <p:cxnSp>
        <p:nvCxnSpPr>
          <p:cNvPr id="202" name="Straight Arrow Connector 201"/>
          <p:cNvCxnSpPr>
            <a:stCxn id="6" idx="3"/>
          </p:cNvCxnSpPr>
          <p:nvPr/>
        </p:nvCxnSpPr>
        <p:spPr>
          <a:xfrm>
            <a:off x="3429000" y="4082534"/>
            <a:ext cx="304800" cy="64186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7" idx="3"/>
          </p:cNvCxnSpPr>
          <p:nvPr/>
        </p:nvCxnSpPr>
        <p:spPr>
          <a:xfrm flipV="1">
            <a:off x="3581400" y="4724400"/>
            <a:ext cx="152400" cy="64186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endCxn id="10" idx="1"/>
          </p:cNvCxnSpPr>
          <p:nvPr/>
        </p:nvCxnSpPr>
        <p:spPr>
          <a:xfrm>
            <a:off x="3733800" y="4724400"/>
            <a:ext cx="762000" cy="32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Megan</dc:creator>
  <cp:lastModifiedBy>Megan</cp:lastModifiedBy>
  <cp:revision>19</cp:revision>
  <dcterms:created xsi:type="dcterms:W3CDTF">2013-04-26T21:04:20Z</dcterms:created>
  <dcterms:modified xsi:type="dcterms:W3CDTF">2013-04-27T00:32:31Z</dcterms:modified>
</cp:coreProperties>
</file>