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825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11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273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083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36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148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9013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06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138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18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103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244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8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0196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7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5C9B-03D3-4AB5-B7FA-39E1B6AEE032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5879E6-1AEA-4026-A6C5-825201839DF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96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0638" y="3448946"/>
            <a:ext cx="8534400" cy="1507067"/>
          </a:xfrm>
        </p:spPr>
        <p:txBody>
          <a:bodyPr/>
          <a:lstStyle/>
          <a:p>
            <a:r>
              <a:rPr lang="es-GT" dirty="0" smtClean="0"/>
              <a:t>SUBESTACION GUATEMALA SUR INDE</a:t>
            </a:r>
            <a:endParaRPr lang="es-GT" dirty="0"/>
          </a:p>
        </p:txBody>
      </p:sp>
      <p:pic>
        <p:nvPicPr>
          <p:cNvPr id="1026" name="Picture 2" descr="Resultado de imagen para inde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27" y="1028330"/>
            <a:ext cx="4921623" cy="20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4624" y="451354"/>
            <a:ext cx="4204631" cy="745862"/>
          </a:xfrm>
        </p:spPr>
        <p:txBody>
          <a:bodyPr/>
          <a:lstStyle/>
          <a:p>
            <a:r>
              <a:rPr lang="es-GT" dirty="0" smtClean="0"/>
              <a:t>¿</a:t>
            </a:r>
            <a:r>
              <a:rPr lang="es-GT" dirty="0"/>
              <a:t>Qué es el INDE?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35274" y="1841378"/>
            <a:ext cx="6699859" cy="4943960"/>
          </a:xfrm>
        </p:spPr>
        <p:txBody>
          <a:bodyPr>
            <a:noAutofit/>
          </a:bodyPr>
          <a:lstStyle/>
          <a:p>
            <a:pPr algn="just"/>
            <a:r>
              <a:rPr lang="es-G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G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Nacional de Electrificación (INDE), fue creado el 27 de mayo de 1959 mediante el Decreto Ley 1287. El objetivo de su fundación se encaminó a dar solución pronta y eficaz a la escasez de energía eléctrica en el país, así como mantener la energía disponible a efecto de satisfacer la demanda normal e impulsar el desarrollo de nuevas industrias, incrementar el consumo doméstico y el uso de la electricidad en las áreas rurales</a:t>
            </a:r>
            <a:r>
              <a:rPr lang="es-G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G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21" y="597104"/>
            <a:ext cx="2843858" cy="1894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21" y="2558566"/>
            <a:ext cx="2843858" cy="1754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222" y="4380181"/>
            <a:ext cx="2843858" cy="1760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5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4793" y="1270861"/>
            <a:ext cx="3336726" cy="1365794"/>
          </a:xfrm>
        </p:spPr>
        <p:txBody>
          <a:bodyPr/>
          <a:lstStyle/>
          <a:p>
            <a:r>
              <a:rPr lang="es-GT" dirty="0" smtClean="0"/>
              <a:t>CONTACTOS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4793" y="2636655"/>
            <a:ext cx="8807628" cy="2751193"/>
          </a:xfrm>
        </p:spPr>
        <p:txBody>
          <a:bodyPr>
            <a:normAutofit/>
          </a:bodyPr>
          <a:lstStyle/>
          <a:p>
            <a:r>
              <a:rPr lang="es-GT" dirty="0" smtClean="0">
                <a:solidFill>
                  <a:schemeClr val="tx1"/>
                </a:solidFill>
              </a:rPr>
              <a:t>INDE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7a Avenida 2-29 zona 9, Ciudad de Guatemala, </a:t>
            </a:r>
            <a:r>
              <a:rPr lang="es-GT" dirty="0" smtClean="0">
                <a:solidFill>
                  <a:schemeClr val="tx1"/>
                </a:solidFill>
              </a:rPr>
              <a:t>1 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(502) 2422-1800, (502) 2422-1920, (502) 2422-2040, (502) 2422-2160</a:t>
            </a:r>
          </a:p>
        </p:txBody>
      </p:sp>
    </p:spTree>
    <p:extLst>
      <p:ext uri="{BB962C8B-B14F-4D97-AF65-F5344CB8AC3E}">
        <p14:creationId xmlns:p14="http://schemas.microsoft.com/office/powerpoint/2010/main" val="296002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54" y="302533"/>
            <a:ext cx="9562454" cy="6264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154983" y="418454"/>
            <a:ext cx="209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Como Llegar (Tomando como punto de salida LCM)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034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133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SUBESTACION GUATEMALA SUR INDE</vt:lpstr>
      <vt:lpstr>¿Qué es el INDE?</vt:lpstr>
      <vt:lpstr>CONTACTOS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38</cp:revision>
  <dcterms:created xsi:type="dcterms:W3CDTF">2018-08-15T16:52:29Z</dcterms:created>
  <dcterms:modified xsi:type="dcterms:W3CDTF">2018-08-15T17:31:40Z</dcterms:modified>
</cp:coreProperties>
</file>