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B73ED-CC71-4B1F-A5A3-74E5B996619F}"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s-MX"/>
        </a:p>
      </dgm:t>
    </dgm:pt>
    <dgm:pt modelId="{F4E4FC16-FB06-4208-904F-32FE1AB52315}">
      <dgm:prSet phldrT="[Texto]"/>
      <dgm:spPr/>
      <dgm:t>
        <a:bodyPr/>
        <a:lstStyle/>
        <a:p>
          <a:r>
            <a:rPr lang="es-MX" dirty="0" smtClean="0"/>
            <a:t>1: BASE – PROVEEDOR (RECOGE CAJA VACIA)</a:t>
          </a:r>
          <a:endParaRPr lang="es-MX" dirty="0"/>
        </a:p>
      </dgm:t>
    </dgm:pt>
    <dgm:pt modelId="{BA8656A5-55F1-4A8C-AA15-02180B8D4C2C}" type="parTrans" cxnId="{6E0073CF-44AC-49BB-9557-F05BF8D18E3A}">
      <dgm:prSet/>
      <dgm:spPr/>
      <dgm:t>
        <a:bodyPr/>
        <a:lstStyle/>
        <a:p>
          <a:endParaRPr lang="es-MX"/>
        </a:p>
      </dgm:t>
    </dgm:pt>
    <dgm:pt modelId="{5107C2DD-C555-4216-AA02-8F1FEE963A62}" type="sibTrans" cxnId="{6E0073CF-44AC-49BB-9557-F05BF8D18E3A}">
      <dgm:prSet/>
      <dgm:spPr/>
      <dgm:t>
        <a:bodyPr/>
        <a:lstStyle/>
        <a:p>
          <a:endParaRPr lang="es-MX"/>
        </a:p>
      </dgm:t>
    </dgm:pt>
    <dgm:pt modelId="{B52D87C9-FB3A-495C-BD9E-BB0DAE604B99}">
      <dgm:prSet phldrT="[Texto]"/>
      <dgm:spPr/>
      <dgm:t>
        <a:bodyPr/>
        <a:lstStyle/>
        <a:p>
          <a:r>
            <a:rPr lang="es-MX" dirty="0" smtClean="0"/>
            <a:t>2: BASE – API (RECOJE CAJA LLENA)</a:t>
          </a:r>
          <a:endParaRPr lang="es-MX" dirty="0"/>
        </a:p>
      </dgm:t>
    </dgm:pt>
    <dgm:pt modelId="{4664A8C3-DA5D-4C75-BA31-E144702C21EA}" type="parTrans" cxnId="{EEAE268A-CCA1-49EE-8DB1-25873EB9040E}">
      <dgm:prSet/>
      <dgm:spPr/>
      <dgm:t>
        <a:bodyPr/>
        <a:lstStyle/>
        <a:p>
          <a:endParaRPr lang="es-MX"/>
        </a:p>
      </dgm:t>
    </dgm:pt>
    <dgm:pt modelId="{8A167B29-89BC-48A8-A986-50EE7A8831D4}" type="sibTrans" cxnId="{EEAE268A-CCA1-49EE-8DB1-25873EB9040E}">
      <dgm:prSet/>
      <dgm:spPr/>
      <dgm:t>
        <a:bodyPr/>
        <a:lstStyle/>
        <a:p>
          <a:endParaRPr lang="es-MX"/>
        </a:p>
      </dgm:t>
    </dgm:pt>
    <dgm:pt modelId="{F8836C65-BB34-485C-8831-507FBBE7584B}">
      <dgm:prSet phldrT="[Texto]"/>
      <dgm:spPr/>
      <dgm:t>
        <a:bodyPr/>
        <a:lstStyle/>
        <a:p>
          <a:r>
            <a:rPr lang="es-MX" dirty="0" smtClean="0"/>
            <a:t>3: BASE – ALMACEN (RECOJE CAJA LIMPIA)</a:t>
          </a:r>
          <a:endParaRPr lang="es-MX" dirty="0"/>
        </a:p>
      </dgm:t>
    </dgm:pt>
    <dgm:pt modelId="{DDC5F789-1B87-4FDE-A2E0-DB27DCC03E15}" type="parTrans" cxnId="{93D275D2-6EBC-413A-B727-FDA60F3FA958}">
      <dgm:prSet/>
      <dgm:spPr/>
      <dgm:t>
        <a:bodyPr/>
        <a:lstStyle/>
        <a:p>
          <a:endParaRPr lang="es-MX"/>
        </a:p>
      </dgm:t>
    </dgm:pt>
    <dgm:pt modelId="{A702E21D-AA55-4F5E-BF49-44544E6D0014}" type="sibTrans" cxnId="{93D275D2-6EBC-413A-B727-FDA60F3FA958}">
      <dgm:prSet/>
      <dgm:spPr/>
      <dgm:t>
        <a:bodyPr/>
        <a:lstStyle/>
        <a:p>
          <a:endParaRPr lang="es-MX"/>
        </a:p>
      </dgm:t>
    </dgm:pt>
    <dgm:pt modelId="{61643533-5636-40B3-BD06-0F9B081F8ED0}">
      <dgm:prSet phldrT="[Texto]"/>
      <dgm:spPr/>
      <dgm:t>
        <a:bodyPr/>
        <a:lstStyle/>
        <a:p>
          <a:r>
            <a:rPr lang="es-MX" dirty="0" smtClean="0"/>
            <a:t>1: PROVEEDOR – API (ENTREGA CAJA)</a:t>
          </a:r>
          <a:endParaRPr lang="es-MX" dirty="0"/>
        </a:p>
      </dgm:t>
    </dgm:pt>
    <dgm:pt modelId="{EAC47BFA-392A-4BD6-A142-920726D3B9F1}" type="parTrans" cxnId="{5ADEBEC0-70EF-4FA2-9822-8CBDCDCD67CE}">
      <dgm:prSet/>
      <dgm:spPr/>
      <dgm:t>
        <a:bodyPr/>
        <a:lstStyle/>
        <a:p>
          <a:endParaRPr lang="es-MX"/>
        </a:p>
      </dgm:t>
    </dgm:pt>
    <dgm:pt modelId="{9DA1A090-E273-48FF-B4D7-6739A6F11BEC}" type="sibTrans" cxnId="{5ADEBEC0-70EF-4FA2-9822-8CBDCDCD67CE}">
      <dgm:prSet/>
      <dgm:spPr/>
      <dgm:t>
        <a:bodyPr/>
        <a:lstStyle/>
        <a:p>
          <a:endParaRPr lang="es-MX"/>
        </a:p>
      </dgm:t>
    </dgm:pt>
    <dgm:pt modelId="{13C819C2-0C5E-4FA8-AE6D-23236911B645}">
      <dgm:prSet phldrT="[Texto]"/>
      <dgm:spPr/>
      <dgm:t>
        <a:bodyPr/>
        <a:lstStyle/>
        <a:p>
          <a:r>
            <a:rPr lang="es-MX" dirty="0" smtClean="0"/>
            <a:t>2: API – ALMACEN (ENTREGA CAJA)</a:t>
          </a:r>
          <a:endParaRPr lang="es-MX" dirty="0"/>
        </a:p>
      </dgm:t>
    </dgm:pt>
    <dgm:pt modelId="{98622894-1212-43CD-90CD-7BA739A8D7B1}" type="parTrans" cxnId="{1042E5EE-1F75-4283-B517-2109B433B8B5}">
      <dgm:prSet/>
      <dgm:spPr/>
      <dgm:t>
        <a:bodyPr/>
        <a:lstStyle/>
        <a:p>
          <a:endParaRPr lang="es-MX"/>
        </a:p>
      </dgm:t>
    </dgm:pt>
    <dgm:pt modelId="{E3478080-7179-4564-92FD-B351E321FBC1}" type="sibTrans" cxnId="{1042E5EE-1F75-4283-B517-2109B433B8B5}">
      <dgm:prSet/>
      <dgm:spPr/>
      <dgm:t>
        <a:bodyPr/>
        <a:lstStyle/>
        <a:p>
          <a:endParaRPr lang="es-MX"/>
        </a:p>
      </dgm:t>
    </dgm:pt>
    <dgm:pt modelId="{0536239B-FCAD-4B1C-82AC-994D69FA765A}">
      <dgm:prSet phldrT="[Texto]"/>
      <dgm:spPr/>
      <dgm:t>
        <a:bodyPr/>
        <a:lstStyle/>
        <a:p>
          <a:r>
            <a:rPr lang="es-MX" dirty="0" smtClean="0"/>
            <a:t>3: ALMACEN -  PROVEEDOR (ENTREGA CAJA)</a:t>
          </a:r>
          <a:endParaRPr lang="es-MX" dirty="0"/>
        </a:p>
      </dgm:t>
    </dgm:pt>
    <dgm:pt modelId="{CF3C76DB-B148-4221-93B7-2F17BD4B2D1A}" type="parTrans" cxnId="{691F4972-8683-4B85-ADB4-1815B89BDBB9}">
      <dgm:prSet/>
      <dgm:spPr/>
      <dgm:t>
        <a:bodyPr/>
        <a:lstStyle/>
        <a:p>
          <a:endParaRPr lang="es-MX"/>
        </a:p>
      </dgm:t>
    </dgm:pt>
    <dgm:pt modelId="{3C7F76A2-6DD5-4463-9AC4-7C5B3DDDEE6C}" type="sibTrans" cxnId="{691F4972-8683-4B85-ADB4-1815B89BDBB9}">
      <dgm:prSet/>
      <dgm:spPr/>
      <dgm:t>
        <a:bodyPr/>
        <a:lstStyle/>
        <a:p>
          <a:endParaRPr lang="es-MX"/>
        </a:p>
      </dgm:t>
    </dgm:pt>
    <dgm:pt modelId="{5A1AEBC8-F0B8-4902-9DAD-686EA10DC5DB}" type="pres">
      <dgm:prSet presAssocID="{CD7B73ED-CC71-4B1F-A5A3-74E5B996619F}" presName="cycle" presStyleCnt="0">
        <dgm:presLayoutVars>
          <dgm:dir/>
          <dgm:resizeHandles val="exact"/>
        </dgm:presLayoutVars>
      </dgm:prSet>
      <dgm:spPr/>
      <dgm:t>
        <a:bodyPr/>
        <a:lstStyle/>
        <a:p>
          <a:endParaRPr lang="es-MX"/>
        </a:p>
      </dgm:t>
    </dgm:pt>
    <dgm:pt modelId="{9EC54A8B-8594-482F-B9C5-3D3ED594E735}" type="pres">
      <dgm:prSet presAssocID="{F4E4FC16-FB06-4208-904F-32FE1AB52315}" presName="node" presStyleLbl="node1" presStyleIdx="0" presStyleCnt="6">
        <dgm:presLayoutVars>
          <dgm:bulletEnabled val="1"/>
        </dgm:presLayoutVars>
      </dgm:prSet>
      <dgm:spPr/>
      <dgm:t>
        <a:bodyPr/>
        <a:lstStyle/>
        <a:p>
          <a:endParaRPr lang="es-MX"/>
        </a:p>
      </dgm:t>
    </dgm:pt>
    <dgm:pt modelId="{032F788C-937D-48A8-A64C-B9ED1D582E27}" type="pres">
      <dgm:prSet presAssocID="{5107C2DD-C555-4216-AA02-8F1FEE963A62}" presName="sibTrans" presStyleLbl="sibTrans2D1" presStyleIdx="0" presStyleCnt="6"/>
      <dgm:spPr/>
      <dgm:t>
        <a:bodyPr/>
        <a:lstStyle/>
        <a:p>
          <a:endParaRPr lang="es-MX"/>
        </a:p>
      </dgm:t>
    </dgm:pt>
    <dgm:pt modelId="{92A6743D-DC5E-4BC9-B432-1429FD27F204}" type="pres">
      <dgm:prSet presAssocID="{5107C2DD-C555-4216-AA02-8F1FEE963A62}" presName="connectorText" presStyleLbl="sibTrans2D1" presStyleIdx="0" presStyleCnt="6"/>
      <dgm:spPr/>
      <dgm:t>
        <a:bodyPr/>
        <a:lstStyle/>
        <a:p>
          <a:endParaRPr lang="es-MX"/>
        </a:p>
      </dgm:t>
    </dgm:pt>
    <dgm:pt modelId="{EF66B279-6139-4098-A62C-195DEC490FC8}" type="pres">
      <dgm:prSet presAssocID="{61643533-5636-40B3-BD06-0F9B081F8ED0}" presName="node" presStyleLbl="node1" presStyleIdx="1" presStyleCnt="6">
        <dgm:presLayoutVars>
          <dgm:bulletEnabled val="1"/>
        </dgm:presLayoutVars>
      </dgm:prSet>
      <dgm:spPr/>
      <dgm:t>
        <a:bodyPr/>
        <a:lstStyle/>
        <a:p>
          <a:endParaRPr lang="es-MX"/>
        </a:p>
      </dgm:t>
    </dgm:pt>
    <dgm:pt modelId="{A7330042-A2D5-47EA-8281-7141A76192C6}" type="pres">
      <dgm:prSet presAssocID="{9DA1A090-E273-48FF-B4D7-6739A6F11BEC}" presName="sibTrans" presStyleLbl="sibTrans2D1" presStyleIdx="1" presStyleCnt="6"/>
      <dgm:spPr/>
      <dgm:t>
        <a:bodyPr/>
        <a:lstStyle/>
        <a:p>
          <a:endParaRPr lang="es-MX"/>
        </a:p>
      </dgm:t>
    </dgm:pt>
    <dgm:pt modelId="{9544D3DB-0A68-4C7D-8978-28445BB68165}" type="pres">
      <dgm:prSet presAssocID="{9DA1A090-E273-48FF-B4D7-6739A6F11BEC}" presName="connectorText" presStyleLbl="sibTrans2D1" presStyleIdx="1" presStyleCnt="6"/>
      <dgm:spPr/>
      <dgm:t>
        <a:bodyPr/>
        <a:lstStyle/>
        <a:p>
          <a:endParaRPr lang="es-MX"/>
        </a:p>
      </dgm:t>
    </dgm:pt>
    <dgm:pt modelId="{EE82B1DB-DC1C-4404-94BA-431DC015A76A}" type="pres">
      <dgm:prSet presAssocID="{B52D87C9-FB3A-495C-BD9E-BB0DAE604B99}" presName="node" presStyleLbl="node1" presStyleIdx="2" presStyleCnt="6">
        <dgm:presLayoutVars>
          <dgm:bulletEnabled val="1"/>
        </dgm:presLayoutVars>
      </dgm:prSet>
      <dgm:spPr/>
      <dgm:t>
        <a:bodyPr/>
        <a:lstStyle/>
        <a:p>
          <a:endParaRPr lang="es-MX"/>
        </a:p>
      </dgm:t>
    </dgm:pt>
    <dgm:pt modelId="{E721BADE-5911-40C0-8D8D-0C40774F273D}" type="pres">
      <dgm:prSet presAssocID="{8A167B29-89BC-48A8-A986-50EE7A8831D4}" presName="sibTrans" presStyleLbl="sibTrans2D1" presStyleIdx="2" presStyleCnt="6"/>
      <dgm:spPr/>
      <dgm:t>
        <a:bodyPr/>
        <a:lstStyle/>
        <a:p>
          <a:endParaRPr lang="es-MX"/>
        </a:p>
      </dgm:t>
    </dgm:pt>
    <dgm:pt modelId="{4B1B3136-878C-4492-9517-42DDC3717A8C}" type="pres">
      <dgm:prSet presAssocID="{8A167B29-89BC-48A8-A986-50EE7A8831D4}" presName="connectorText" presStyleLbl="sibTrans2D1" presStyleIdx="2" presStyleCnt="6"/>
      <dgm:spPr/>
      <dgm:t>
        <a:bodyPr/>
        <a:lstStyle/>
        <a:p>
          <a:endParaRPr lang="es-MX"/>
        </a:p>
      </dgm:t>
    </dgm:pt>
    <dgm:pt modelId="{81D6E914-F718-4644-9692-C88C862C7B7F}" type="pres">
      <dgm:prSet presAssocID="{13C819C2-0C5E-4FA8-AE6D-23236911B645}" presName="node" presStyleLbl="node1" presStyleIdx="3" presStyleCnt="6">
        <dgm:presLayoutVars>
          <dgm:bulletEnabled val="1"/>
        </dgm:presLayoutVars>
      </dgm:prSet>
      <dgm:spPr/>
      <dgm:t>
        <a:bodyPr/>
        <a:lstStyle/>
        <a:p>
          <a:endParaRPr lang="es-MX"/>
        </a:p>
      </dgm:t>
    </dgm:pt>
    <dgm:pt modelId="{164ED906-CB99-45FF-B6CD-B409F0CEBFAA}" type="pres">
      <dgm:prSet presAssocID="{E3478080-7179-4564-92FD-B351E321FBC1}" presName="sibTrans" presStyleLbl="sibTrans2D1" presStyleIdx="3" presStyleCnt="6"/>
      <dgm:spPr/>
      <dgm:t>
        <a:bodyPr/>
        <a:lstStyle/>
        <a:p>
          <a:endParaRPr lang="es-MX"/>
        </a:p>
      </dgm:t>
    </dgm:pt>
    <dgm:pt modelId="{9F10E5FA-5263-4383-B447-300E5BE4F281}" type="pres">
      <dgm:prSet presAssocID="{E3478080-7179-4564-92FD-B351E321FBC1}" presName="connectorText" presStyleLbl="sibTrans2D1" presStyleIdx="3" presStyleCnt="6"/>
      <dgm:spPr/>
      <dgm:t>
        <a:bodyPr/>
        <a:lstStyle/>
        <a:p>
          <a:endParaRPr lang="es-MX"/>
        </a:p>
      </dgm:t>
    </dgm:pt>
    <dgm:pt modelId="{EFADA661-05BF-421B-8E1F-3A4DF69F7097}" type="pres">
      <dgm:prSet presAssocID="{F8836C65-BB34-485C-8831-507FBBE7584B}" presName="node" presStyleLbl="node1" presStyleIdx="4" presStyleCnt="6">
        <dgm:presLayoutVars>
          <dgm:bulletEnabled val="1"/>
        </dgm:presLayoutVars>
      </dgm:prSet>
      <dgm:spPr/>
      <dgm:t>
        <a:bodyPr/>
        <a:lstStyle/>
        <a:p>
          <a:endParaRPr lang="es-MX"/>
        </a:p>
      </dgm:t>
    </dgm:pt>
    <dgm:pt modelId="{3EBA62A6-2820-4BE7-A1AA-F5EDBA6DBD7B}" type="pres">
      <dgm:prSet presAssocID="{A702E21D-AA55-4F5E-BF49-44544E6D0014}" presName="sibTrans" presStyleLbl="sibTrans2D1" presStyleIdx="4" presStyleCnt="6"/>
      <dgm:spPr/>
      <dgm:t>
        <a:bodyPr/>
        <a:lstStyle/>
        <a:p>
          <a:endParaRPr lang="es-MX"/>
        </a:p>
      </dgm:t>
    </dgm:pt>
    <dgm:pt modelId="{449D938A-2EA3-490E-ACD8-AF89F5C51D74}" type="pres">
      <dgm:prSet presAssocID="{A702E21D-AA55-4F5E-BF49-44544E6D0014}" presName="connectorText" presStyleLbl="sibTrans2D1" presStyleIdx="4" presStyleCnt="6"/>
      <dgm:spPr/>
      <dgm:t>
        <a:bodyPr/>
        <a:lstStyle/>
        <a:p>
          <a:endParaRPr lang="es-MX"/>
        </a:p>
      </dgm:t>
    </dgm:pt>
    <dgm:pt modelId="{3A1D3159-A6DC-4C76-A40B-A671DE87278E}" type="pres">
      <dgm:prSet presAssocID="{0536239B-FCAD-4B1C-82AC-994D69FA765A}" presName="node" presStyleLbl="node1" presStyleIdx="5" presStyleCnt="6">
        <dgm:presLayoutVars>
          <dgm:bulletEnabled val="1"/>
        </dgm:presLayoutVars>
      </dgm:prSet>
      <dgm:spPr/>
      <dgm:t>
        <a:bodyPr/>
        <a:lstStyle/>
        <a:p>
          <a:endParaRPr lang="es-MX"/>
        </a:p>
      </dgm:t>
    </dgm:pt>
    <dgm:pt modelId="{FC80301E-561F-43B9-AA93-0B90AC92F417}" type="pres">
      <dgm:prSet presAssocID="{3C7F76A2-6DD5-4463-9AC4-7C5B3DDDEE6C}" presName="sibTrans" presStyleLbl="sibTrans2D1" presStyleIdx="5" presStyleCnt="6"/>
      <dgm:spPr/>
      <dgm:t>
        <a:bodyPr/>
        <a:lstStyle/>
        <a:p>
          <a:endParaRPr lang="es-MX"/>
        </a:p>
      </dgm:t>
    </dgm:pt>
    <dgm:pt modelId="{1E85BB20-A6D6-4E4D-9542-8AC044FE51B7}" type="pres">
      <dgm:prSet presAssocID="{3C7F76A2-6DD5-4463-9AC4-7C5B3DDDEE6C}" presName="connectorText" presStyleLbl="sibTrans2D1" presStyleIdx="5" presStyleCnt="6"/>
      <dgm:spPr/>
      <dgm:t>
        <a:bodyPr/>
        <a:lstStyle/>
        <a:p>
          <a:endParaRPr lang="es-MX"/>
        </a:p>
      </dgm:t>
    </dgm:pt>
  </dgm:ptLst>
  <dgm:cxnLst>
    <dgm:cxn modelId="{553588D7-5B09-4C4C-8FCE-D1651D9486CB}" type="presOf" srcId="{CD7B73ED-CC71-4B1F-A5A3-74E5B996619F}" destId="{5A1AEBC8-F0B8-4902-9DAD-686EA10DC5DB}" srcOrd="0" destOrd="0" presId="urn:microsoft.com/office/officeart/2005/8/layout/cycle2"/>
    <dgm:cxn modelId="{E33514A8-5BF0-47BE-91B9-6380AE3DA40C}" type="presOf" srcId="{0536239B-FCAD-4B1C-82AC-994D69FA765A}" destId="{3A1D3159-A6DC-4C76-A40B-A671DE87278E}" srcOrd="0" destOrd="0" presId="urn:microsoft.com/office/officeart/2005/8/layout/cycle2"/>
    <dgm:cxn modelId="{29A62D27-C83B-4D45-BA80-E9C2BFB9B75D}" type="presOf" srcId="{F4E4FC16-FB06-4208-904F-32FE1AB52315}" destId="{9EC54A8B-8594-482F-B9C5-3D3ED594E735}" srcOrd="0" destOrd="0" presId="urn:microsoft.com/office/officeart/2005/8/layout/cycle2"/>
    <dgm:cxn modelId="{6E0073CF-44AC-49BB-9557-F05BF8D18E3A}" srcId="{CD7B73ED-CC71-4B1F-A5A3-74E5B996619F}" destId="{F4E4FC16-FB06-4208-904F-32FE1AB52315}" srcOrd="0" destOrd="0" parTransId="{BA8656A5-55F1-4A8C-AA15-02180B8D4C2C}" sibTransId="{5107C2DD-C555-4216-AA02-8F1FEE963A62}"/>
    <dgm:cxn modelId="{F012E309-BBD1-4933-90C1-6F14D16D1A4E}" type="presOf" srcId="{B52D87C9-FB3A-495C-BD9E-BB0DAE604B99}" destId="{EE82B1DB-DC1C-4404-94BA-431DC015A76A}" srcOrd="0" destOrd="0" presId="urn:microsoft.com/office/officeart/2005/8/layout/cycle2"/>
    <dgm:cxn modelId="{B48053C2-B043-496D-89FE-EAB5806B6327}" type="presOf" srcId="{13C819C2-0C5E-4FA8-AE6D-23236911B645}" destId="{81D6E914-F718-4644-9692-C88C862C7B7F}" srcOrd="0" destOrd="0" presId="urn:microsoft.com/office/officeart/2005/8/layout/cycle2"/>
    <dgm:cxn modelId="{F812EDB7-C497-4DDE-92EB-DDDB01AE883C}" type="presOf" srcId="{3C7F76A2-6DD5-4463-9AC4-7C5B3DDDEE6C}" destId="{1E85BB20-A6D6-4E4D-9542-8AC044FE51B7}" srcOrd="1" destOrd="0" presId="urn:microsoft.com/office/officeart/2005/8/layout/cycle2"/>
    <dgm:cxn modelId="{52B6C9DC-5972-471D-9B77-AB1B6607DBA6}" type="presOf" srcId="{61643533-5636-40B3-BD06-0F9B081F8ED0}" destId="{EF66B279-6139-4098-A62C-195DEC490FC8}" srcOrd="0" destOrd="0" presId="urn:microsoft.com/office/officeart/2005/8/layout/cycle2"/>
    <dgm:cxn modelId="{17E4207E-57D8-49EC-BBFE-B6BFC820A1AC}" type="presOf" srcId="{F8836C65-BB34-485C-8831-507FBBE7584B}" destId="{EFADA661-05BF-421B-8E1F-3A4DF69F7097}" srcOrd="0" destOrd="0" presId="urn:microsoft.com/office/officeart/2005/8/layout/cycle2"/>
    <dgm:cxn modelId="{187B8748-02C8-4C0E-A5C4-D70285257766}" type="presOf" srcId="{5107C2DD-C555-4216-AA02-8F1FEE963A62}" destId="{92A6743D-DC5E-4BC9-B432-1429FD27F204}" srcOrd="1" destOrd="0" presId="urn:microsoft.com/office/officeart/2005/8/layout/cycle2"/>
    <dgm:cxn modelId="{03769AD1-2DC3-43A3-9B76-D23AAE34781F}" type="presOf" srcId="{9DA1A090-E273-48FF-B4D7-6739A6F11BEC}" destId="{A7330042-A2D5-47EA-8281-7141A76192C6}" srcOrd="0" destOrd="0" presId="urn:microsoft.com/office/officeart/2005/8/layout/cycle2"/>
    <dgm:cxn modelId="{608C9812-5AAD-482E-8F33-80BA48EC4D81}" type="presOf" srcId="{8A167B29-89BC-48A8-A986-50EE7A8831D4}" destId="{4B1B3136-878C-4492-9517-42DDC3717A8C}" srcOrd="1" destOrd="0" presId="urn:microsoft.com/office/officeart/2005/8/layout/cycle2"/>
    <dgm:cxn modelId="{72152F9B-F94B-4B3E-9B45-FBDA9C93815F}" type="presOf" srcId="{A702E21D-AA55-4F5E-BF49-44544E6D0014}" destId="{449D938A-2EA3-490E-ACD8-AF89F5C51D74}" srcOrd="1" destOrd="0" presId="urn:microsoft.com/office/officeart/2005/8/layout/cycle2"/>
    <dgm:cxn modelId="{5ADEBEC0-70EF-4FA2-9822-8CBDCDCD67CE}" srcId="{CD7B73ED-CC71-4B1F-A5A3-74E5B996619F}" destId="{61643533-5636-40B3-BD06-0F9B081F8ED0}" srcOrd="1" destOrd="0" parTransId="{EAC47BFA-392A-4BD6-A142-920726D3B9F1}" sibTransId="{9DA1A090-E273-48FF-B4D7-6739A6F11BEC}"/>
    <dgm:cxn modelId="{0E91C4F3-5060-4C76-B172-72ACE1BD82CD}" type="presOf" srcId="{8A167B29-89BC-48A8-A986-50EE7A8831D4}" destId="{E721BADE-5911-40C0-8D8D-0C40774F273D}" srcOrd="0" destOrd="0" presId="urn:microsoft.com/office/officeart/2005/8/layout/cycle2"/>
    <dgm:cxn modelId="{099E302A-F0C0-44F2-9ED3-313A3D806167}" type="presOf" srcId="{A702E21D-AA55-4F5E-BF49-44544E6D0014}" destId="{3EBA62A6-2820-4BE7-A1AA-F5EDBA6DBD7B}" srcOrd="0" destOrd="0" presId="urn:microsoft.com/office/officeart/2005/8/layout/cycle2"/>
    <dgm:cxn modelId="{EEAE268A-CCA1-49EE-8DB1-25873EB9040E}" srcId="{CD7B73ED-CC71-4B1F-A5A3-74E5B996619F}" destId="{B52D87C9-FB3A-495C-BD9E-BB0DAE604B99}" srcOrd="2" destOrd="0" parTransId="{4664A8C3-DA5D-4C75-BA31-E144702C21EA}" sibTransId="{8A167B29-89BC-48A8-A986-50EE7A8831D4}"/>
    <dgm:cxn modelId="{93D275D2-6EBC-413A-B727-FDA60F3FA958}" srcId="{CD7B73ED-CC71-4B1F-A5A3-74E5B996619F}" destId="{F8836C65-BB34-485C-8831-507FBBE7584B}" srcOrd="4" destOrd="0" parTransId="{DDC5F789-1B87-4FDE-A2E0-DB27DCC03E15}" sibTransId="{A702E21D-AA55-4F5E-BF49-44544E6D0014}"/>
    <dgm:cxn modelId="{3A7B4FF0-FFEB-4D4F-A818-B4CFD888B25A}" type="presOf" srcId="{E3478080-7179-4564-92FD-B351E321FBC1}" destId="{9F10E5FA-5263-4383-B447-300E5BE4F281}" srcOrd="1" destOrd="0" presId="urn:microsoft.com/office/officeart/2005/8/layout/cycle2"/>
    <dgm:cxn modelId="{F207B8AC-882B-45DF-8524-D87EF06716C3}" type="presOf" srcId="{3C7F76A2-6DD5-4463-9AC4-7C5B3DDDEE6C}" destId="{FC80301E-561F-43B9-AA93-0B90AC92F417}" srcOrd="0" destOrd="0" presId="urn:microsoft.com/office/officeart/2005/8/layout/cycle2"/>
    <dgm:cxn modelId="{59F0358A-F576-4141-B376-E6C5AAB0C9D6}" type="presOf" srcId="{E3478080-7179-4564-92FD-B351E321FBC1}" destId="{164ED906-CB99-45FF-B6CD-B409F0CEBFAA}" srcOrd="0" destOrd="0" presId="urn:microsoft.com/office/officeart/2005/8/layout/cycle2"/>
    <dgm:cxn modelId="{FEBD0371-BAB4-47F5-B970-5D0871CF2BBC}" type="presOf" srcId="{9DA1A090-E273-48FF-B4D7-6739A6F11BEC}" destId="{9544D3DB-0A68-4C7D-8978-28445BB68165}" srcOrd="1" destOrd="0" presId="urn:microsoft.com/office/officeart/2005/8/layout/cycle2"/>
    <dgm:cxn modelId="{1042E5EE-1F75-4283-B517-2109B433B8B5}" srcId="{CD7B73ED-CC71-4B1F-A5A3-74E5B996619F}" destId="{13C819C2-0C5E-4FA8-AE6D-23236911B645}" srcOrd="3" destOrd="0" parTransId="{98622894-1212-43CD-90CD-7BA739A8D7B1}" sibTransId="{E3478080-7179-4564-92FD-B351E321FBC1}"/>
    <dgm:cxn modelId="{691F4972-8683-4B85-ADB4-1815B89BDBB9}" srcId="{CD7B73ED-CC71-4B1F-A5A3-74E5B996619F}" destId="{0536239B-FCAD-4B1C-82AC-994D69FA765A}" srcOrd="5" destOrd="0" parTransId="{CF3C76DB-B148-4221-93B7-2F17BD4B2D1A}" sibTransId="{3C7F76A2-6DD5-4463-9AC4-7C5B3DDDEE6C}"/>
    <dgm:cxn modelId="{E180161B-F39F-4110-8209-9FDB9993FDBE}" type="presOf" srcId="{5107C2DD-C555-4216-AA02-8F1FEE963A62}" destId="{032F788C-937D-48A8-A64C-B9ED1D582E27}" srcOrd="0" destOrd="0" presId="urn:microsoft.com/office/officeart/2005/8/layout/cycle2"/>
    <dgm:cxn modelId="{3BAB6AC2-7595-45B3-9EE0-27028EC538D3}" type="presParOf" srcId="{5A1AEBC8-F0B8-4902-9DAD-686EA10DC5DB}" destId="{9EC54A8B-8594-482F-B9C5-3D3ED594E735}" srcOrd="0" destOrd="0" presId="urn:microsoft.com/office/officeart/2005/8/layout/cycle2"/>
    <dgm:cxn modelId="{42C3AE8E-4121-47B4-9D4E-089DE91ED47E}" type="presParOf" srcId="{5A1AEBC8-F0B8-4902-9DAD-686EA10DC5DB}" destId="{032F788C-937D-48A8-A64C-B9ED1D582E27}" srcOrd="1" destOrd="0" presId="urn:microsoft.com/office/officeart/2005/8/layout/cycle2"/>
    <dgm:cxn modelId="{EC270F31-824C-4116-86D0-668377CB4FC6}" type="presParOf" srcId="{032F788C-937D-48A8-A64C-B9ED1D582E27}" destId="{92A6743D-DC5E-4BC9-B432-1429FD27F204}" srcOrd="0" destOrd="0" presId="urn:microsoft.com/office/officeart/2005/8/layout/cycle2"/>
    <dgm:cxn modelId="{2FCFFB94-326B-4E9D-9230-BBA3B0BA302A}" type="presParOf" srcId="{5A1AEBC8-F0B8-4902-9DAD-686EA10DC5DB}" destId="{EF66B279-6139-4098-A62C-195DEC490FC8}" srcOrd="2" destOrd="0" presId="urn:microsoft.com/office/officeart/2005/8/layout/cycle2"/>
    <dgm:cxn modelId="{64E6E03F-3F5B-40F1-8BD9-7DD2E2481F1B}" type="presParOf" srcId="{5A1AEBC8-F0B8-4902-9DAD-686EA10DC5DB}" destId="{A7330042-A2D5-47EA-8281-7141A76192C6}" srcOrd="3" destOrd="0" presId="urn:microsoft.com/office/officeart/2005/8/layout/cycle2"/>
    <dgm:cxn modelId="{C65401E6-A9DB-4B3E-9451-686216702B07}" type="presParOf" srcId="{A7330042-A2D5-47EA-8281-7141A76192C6}" destId="{9544D3DB-0A68-4C7D-8978-28445BB68165}" srcOrd="0" destOrd="0" presId="urn:microsoft.com/office/officeart/2005/8/layout/cycle2"/>
    <dgm:cxn modelId="{8788D9AB-E1F2-4C2D-99D9-3AD6A137CE6E}" type="presParOf" srcId="{5A1AEBC8-F0B8-4902-9DAD-686EA10DC5DB}" destId="{EE82B1DB-DC1C-4404-94BA-431DC015A76A}" srcOrd="4" destOrd="0" presId="urn:microsoft.com/office/officeart/2005/8/layout/cycle2"/>
    <dgm:cxn modelId="{B9D904C2-1E97-4AB9-9644-5864142F7287}" type="presParOf" srcId="{5A1AEBC8-F0B8-4902-9DAD-686EA10DC5DB}" destId="{E721BADE-5911-40C0-8D8D-0C40774F273D}" srcOrd="5" destOrd="0" presId="urn:microsoft.com/office/officeart/2005/8/layout/cycle2"/>
    <dgm:cxn modelId="{6559EBCD-FC85-4F74-BBEA-4D748178413B}" type="presParOf" srcId="{E721BADE-5911-40C0-8D8D-0C40774F273D}" destId="{4B1B3136-878C-4492-9517-42DDC3717A8C}" srcOrd="0" destOrd="0" presId="urn:microsoft.com/office/officeart/2005/8/layout/cycle2"/>
    <dgm:cxn modelId="{5499F1F6-FBAA-4FAB-990C-6BE033A8FFEC}" type="presParOf" srcId="{5A1AEBC8-F0B8-4902-9DAD-686EA10DC5DB}" destId="{81D6E914-F718-4644-9692-C88C862C7B7F}" srcOrd="6" destOrd="0" presId="urn:microsoft.com/office/officeart/2005/8/layout/cycle2"/>
    <dgm:cxn modelId="{2CB52394-47D9-47E5-8990-F44A5506F92A}" type="presParOf" srcId="{5A1AEBC8-F0B8-4902-9DAD-686EA10DC5DB}" destId="{164ED906-CB99-45FF-B6CD-B409F0CEBFAA}" srcOrd="7" destOrd="0" presId="urn:microsoft.com/office/officeart/2005/8/layout/cycle2"/>
    <dgm:cxn modelId="{CEE6F443-1095-4BB0-A7A9-ECF0B47B0D02}" type="presParOf" srcId="{164ED906-CB99-45FF-B6CD-B409F0CEBFAA}" destId="{9F10E5FA-5263-4383-B447-300E5BE4F281}" srcOrd="0" destOrd="0" presId="urn:microsoft.com/office/officeart/2005/8/layout/cycle2"/>
    <dgm:cxn modelId="{386AE850-7A08-4B4E-8203-8EE38AA74732}" type="presParOf" srcId="{5A1AEBC8-F0B8-4902-9DAD-686EA10DC5DB}" destId="{EFADA661-05BF-421B-8E1F-3A4DF69F7097}" srcOrd="8" destOrd="0" presId="urn:microsoft.com/office/officeart/2005/8/layout/cycle2"/>
    <dgm:cxn modelId="{026600E1-B8FC-4095-B67B-8576D883360E}" type="presParOf" srcId="{5A1AEBC8-F0B8-4902-9DAD-686EA10DC5DB}" destId="{3EBA62A6-2820-4BE7-A1AA-F5EDBA6DBD7B}" srcOrd="9" destOrd="0" presId="urn:microsoft.com/office/officeart/2005/8/layout/cycle2"/>
    <dgm:cxn modelId="{91E80FA3-8523-49CA-82F3-2D942AA13B44}" type="presParOf" srcId="{3EBA62A6-2820-4BE7-A1AA-F5EDBA6DBD7B}" destId="{449D938A-2EA3-490E-ACD8-AF89F5C51D74}" srcOrd="0" destOrd="0" presId="urn:microsoft.com/office/officeart/2005/8/layout/cycle2"/>
    <dgm:cxn modelId="{1DEF997A-28A7-4014-9BB7-5791E4752904}" type="presParOf" srcId="{5A1AEBC8-F0B8-4902-9DAD-686EA10DC5DB}" destId="{3A1D3159-A6DC-4C76-A40B-A671DE87278E}" srcOrd="10" destOrd="0" presId="urn:microsoft.com/office/officeart/2005/8/layout/cycle2"/>
    <dgm:cxn modelId="{6437BC9F-AEAA-4132-83DB-E5CF787405FB}" type="presParOf" srcId="{5A1AEBC8-F0B8-4902-9DAD-686EA10DC5DB}" destId="{FC80301E-561F-43B9-AA93-0B90AC92F417}" srcOrd="11" destOrd="0" presId="urn:microsoft.com/office/officeart/2005/8/layout/cycle2"/>
    <dgm:cxn modelId="{D938505A-7A89-4630-9ADF-70515A46F6FE}" type="presParOf" srcId="{FC80301E-561F-43B9-AA93-0B90AC92F417}" destId="{1E85BB20-A6D6-4E4D-9542-8AC044FE51B7}"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54A8B-8594-482F-B9C5-3D3ED594E735}">
      <dsp:nvSpPr>
        <dsp:cNvPr id="0" name=""/>
        <dsp:cNvSpPr/>
      </dsp:nvSpPr>
      <dsp:spPr>
        <a:xfrm>
          <a:off x="4586454" y="1733"/>
          <a:ext cx="1342690" cy="134269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1: BASE – PROVEEDOR (RECOGE CAJA VACIA)</a:t>
          </a:r>
          <a:endParaRPr lang="es-MX" sz="1300" kern="1200" dirty="0"/>
        </a:p>
      </dsp:txBody>
      <dsp:txXfrm>
        <a:off x="4783086" y="198365"/>
        <a:ext cx="949426" cy="949426"/>
      </dsp:txXfrm>
    </dsp:sp>
    <dsp:sp modelId="{032F788C-937D-48A8-A64C-B9ED1D582E27}">
      <dsp:nvSpPr>
        <dsp:cNvPr id="0" name=""/>
        <dsp:cNvSpPr/>
      </dsp:nvSpPr>
      <dsp:spPr>
        <a:xfrm rot="1800000">
          <a:off x="5943631" y="945530"/>
          <a:ext cx="357031" cy="45315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a:off x="5950806" y="1009384"/>
        <a:ext cx="249922" cy="271895"/>
      </dsp:txXfrm>
    </dsp:sp>
    <dsp:sp modelId="{EF66B279-6139-4098-A62C-195DEC490FC8}">
      <dsp:nvSpPr>
        <dsp:cNvPr id="0" name=""/>
        <dsp:cNvSpPr/>
      </dsp:nvSpPr>
      <dsp:spPr>
        <a:xfrm>
          <a:off x="6332651" y="1009899"/>
          <a:ext cx="1342690" cy="134269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1: PROVEEDOR – API (ENTREGA CAJA)</a:t>
          </a:r>
          <a:endParaRPr lang="es-MX" sz="1300" kern="1200" dirty="0"/>
        </a:p>
      </dsp:txBody>
      <dsp:txXfrm>
        <a:off x="6529283" y="1206531"/>
        <a:ext cx="949426" cy="949426"/>
      </dsp:txXfrm>
    </dsp:sp>
    <dsp:sp modelId="{A7330042-A2D5-47EA-8281-7141A76192C6}">
      <dsp:nvSpPr>
        <dsp:cNvPr id="0" name=""/>
        <dsp:cNvSpPr/>
      </dsp:nvSpPr>
      <dsp:spPr>
        <a:xfrm rot="5400000">
          <a:off x="6825480" y="2452728"/>
          <a:ext cx="357031" cy="45315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a:off x="6879035" y="2489805"/>
        <a:ext cx="249922" cy="271895"/>
      </dsp:txXfrm>
    </dsp:sp>
    <dsp:sp modelId="{EE82B1DB-DC1C-4404-94BA-431DC015A76A}">
      <dsp:nvSpPr>
        <dsp:cNvPr id="0" name=""/>
        <dsp:cNvSpPr/>
      </dsp:nvSpPr>
      <dsp:spPr>
        <a:xfrm>
          <a:off x="6332651" y="3026233"/>
          <a:ext cx="1342690" cy="134269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2: BASE – API (RECOJE CAJA LLENA)</a:t>
          </a:r>
          <a:endParaRPr lang="es-MX" sz="1300" kern="1200" dirty="0"/>
        </a:p>
      </dsp:txBody>
      <dsp:txXfrm>
        <a:off x="6529283" y="3222865"/>
        <a:ext cx="949426" cy="949426"/>
      </dsp:txXfrm>
    </dsp:sp>
    <dsp:sp modelId="{E721BADE-5911-40C0-8D8D-0C40774F273D}">
      <dsp:nvSpPr>
        <dsp:cNvPr id="0" name=""/>
        <dsp:cNvSpPr/>
      </dsp:nvSpPr>
      <dsp:spPr>
        <a:xfrm rot="9000000">
          <a:off x="5961133" y="3970031"/>
          <a:ext cx="357031" cy="45315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rot="10800000">
        <a:off x="6061067" y="4033885"/>
        <a:ext cx="249922" cy="271895"/>
      </dsp:txXfrm>
    </dsp:sp>
    <dsp:sp modelId="{81D6E914-F718-4644-9692-C88C862C7B7F}">
      <dsp:nvSpPr>
        <dsp:cNvPr id="0" name=""/>
        <dsp:cNvSpPr/>
      </dsp:nvSpPr>
      <dsp:spPr>
        <a:xfrm>
          <a:off x="4586454" y="4034400"/>
          <a:ext cx="1342690" cy="134269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2: API – ALMACEN (ENTREGA CAJA)</a:t>
          </a:r>
          <a:endParaRPr lang="es-MX" sz="1300" kern="1200" dirty="0"/>
        </a:p>
      </dsp:txBody>
      <dsp:txXfrm>
        <a:off x="4783086" y="4231032"/>
        <a:ext cx="949426" cy="949426"/>
      </dsp:txXfrm>
    </dsp:sp>
    <dsp:sp modelId="{164ED906-CB99-45FF-B6CD-B409F0CEBFAA}">
      <dsp:nvSpPr>
        <dsp:cNvPr id="0" name=""/>
        <dsp:cNvSpPr/>
      </dsp:nvSpPr>
      <dsp:spPr>
        <a:xfrm rot="12600000">
          <a:off x="4214937" y="3980135"/>
          <a:ext cx="357031" cy="45315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rot="10800000">
        <a:off x="4314871" y="4097543"/>
        <a:ext cx="249922" cy="271895"/>
      </dsp:txXfrm>
    </dsp:sp>
    <dsp:sp modelId="{EFADA661-05BF-421B-8E1F-3A4DF69F7097}">
      <dsp:nvSpPr>
        <dsp:cNvPr id="0" name=""/>
        <dsp:cNvSpPr/>
      </dsp:nvSpPr>
      <dsp:spPr>
        <a:xfrm>
          <a:off x="2840258" y="3026233"/>
          <a:ext cx="1342690" cy="134269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3: BASE – ALMACEN (RECOJE CAJA LIMPIA)</a:t>
          </a:r>
          <a:endParaRPr lang="es-MX" sz="1300" kern="1200" dirty="0"/>
        </a:p>
      </dsp:txBody>
      <dsp:txXfrm>
        <a:off x="3036890" y="3222865"/>
        <a:ext cx="949426" cy="949426"/>
      </dsp:txXfrm>
    </dsp:sp>
    <dsp:sp modelId="{3EBA62A6-2820-4BE7-A1AA-F5EDBA6DBD7B}">
      <dsp:nvSpPr>
        <dsp:cNvPr id="0" name=""/>
        <dsp:cNvSpPr/>
      </dsp:nvSpPr>
      <dsp:spPr>
        <a:xfrm rot="16200000">
          <a:off x="3333087" y="2472937"/>
          <a:ext cx="357031" cy="453157"/>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a:off x="3386642" y="2617123"/>
        <a:ext cx="249922" cy="271895"/>
      </dsp:txXfrm>
    </dsp:sp>
    <dsp:sp modelId="{3A1D3159-A6DC-4C76-A40B-A671DE87278E}">
      <dsp:nvSpPr>
        <dsp:cNvPr id="0" name=""/>
        <dsp:cNvSpPr/>
      </dsp:nvSpPr>
      <dsp:spPr>
        <a:xfrm>
          <a:off x="2840258" y="1009899"/>
          <a:ext cx="1342690" cy="134269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s-MX" sz="1300" kern="1200" dirty="0" smtClean="0"/>
            <a:t>3: ALMACEN -  PROVEEDOR (ENTREGA CAJA)</a:t>
          </a:r>
          <a:endParaRPr lang="es-MX" sz="1300" kern="1200" dirty="0"/>
        </a:p>
      </dsp:txBody>
      <dsp:txXfrm>
        <a:off x="3036890" y="1206531"/>
        <a:ext cx="949426" cy="949426"/>
      </dsp:txXfrm>
    </dsp:sp>
    <dsp:sp modelId="{FC80301E-561F-43B9-AA93-0B90AC92F417}">
      <dsp:nvSpPr>
        <dsp:cNvPr id="0" name=""/>
        <dsp:cNvSpPr/>
      </dsp:nvSpPr>
      <dsp:spPr>
        <a:xfrm rot="19800000">
          <a:off x="4197435" y="955634"/>
          <a:ext cx="357031" cy="45315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s-MX" sz="1100" kern="1200"/>
        </a:p>
      </dsp:txBody>
      <dsp:txXfrm>
        <a:off x="4204610" y="1073042"/>
        <a:ext cx="249922" cy="27189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DFB2EE45-1357-4155-A7C6-CF5B3C042E5B}" type="datetimeFigureOut">
              <a:rPr lang="es-MX" smtClean="0"/>
              <a:t>19/10/2022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43666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FB2EE45-1357-4155-A7C6-CF5B3C042E5B}" type="datetimeFigureOut">
              <a:rPr lang="es-MX" smtClean="0"/>
              <a:t>19/10/2022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11394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FB2EE45-1357-4155-A7C6-CF5B3C042E5B}" type="datetimeFigureOut">
              <a:rPr lang="es-MX" smtClean="0"/>
              <a:t>19/10/2022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81511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DFB2EE45-1357-4155-A7C6-CF5B3C042E5B}" type="datetimeFigureOut">
              <a:rPr lang="es-MX" smtClean="0"/>
              <a:t>19/10/2022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302754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FB2EE45-1357-4155-A7C6-CF5B3C042E5B}" type="datetimeFigureOut">
              <a:rPr lang="es-MX" smtClean="0"/>
              <a:t>19/10/2022</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72124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DFB2EE45-1357-4155-A7C6-CF5B3C042E5B}" type="datetimeFigureOut">
              <a:rPr lang="es-MX" smtClean="0"/>
              <a:t>19/10/2022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16729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DFB2EE45-1357-4155-A7C6-CF5B3C042E5B}" type="datetimeFigureOut">
              <a:rPr lang="es-MX" smtClean="0"/>
              <a:t>19/10/2022</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34671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DFB2EE45-1357-4155-A7C6-CF5B3C042E5B}" type="datetimeFigureOut">
              <a:rPr lang="es-MX" smtClean="0"/>
              <a:t>19/10/2022</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265246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B2EE45-1357-4155-A7C6-CF5B3C042E5B}" type="datetimeFigureOut">
              <a:rPr lang="es-MX" smtClean="0"/>
              <a:t>19/10/2022</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117904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FB2EE45-1357-4155-A7C6-CF5B3C042E5B}" type="datetimeFigureOut">
              <a:rPr lang="es-MX" smtClean="0"/>
              <a:t>19/10/2022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79902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FB2EE45-1357-4155-A7C6-CF5B3C042E5B}" type="datetimeFigureOut">
              <a:rPr lang="es-MX" smtClean="0"/>
              <a:t>19/10/2022</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04BEF277-376B-4E66-A500-B42963D77F08}" type="slidenum">
              <a:rPr lang="es-MX" smtClean="0"/>
              <a:t>‹Nº›</a:t>
            </a:fld>
            <a:endParaRPr lang="es-MX"/>
          </a:p>
        </p:txBody>
      </p:sp>
    </p:spTree>
    <p:extLst>
      <p:ext uri="{BB962C8B-B14F-4D97-AF65-F5344CB8AC3E}">
        <p14:creationId xmlns:p14="http://schemas.microsoft.com/office/powerpoint/2010/main" val="407306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B2EE45-1357-4155-A7C6-CF5B3C042E5B}" type="datetimeFigureOut">
              <a:rPr lang="es-MX" smtClean="0"/>
              <a:t>19/10/2022</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EF277-376B-4E66-A500-B42963D77F08}" type="slidenum">
              <a:rPr lang="es-MX" smtClean="0"/>
              <a:t>‹Nº›</a:t>
            </a:fld>
            <a:endParaRPr lang="es-MX"/>
          </a:p>
        </p:txBody>
      </p:sp>
    </p:spTree>
    <p:extLst>
      <p:ext uri="{BB962C8B-B14F-4D97-AF65-F5344CB8AC3E}">
        <p14:creationId xmlns:p14="http://schemas.microsoft.com/office/powerpoint/2010/main" val="1532704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SERVICIOS MARINOS</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606661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 GENERAL</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941547734"/>
              </p:ext>
            </p:extLst>
          </p:nvPr>
        </p:nvGraphicFramePr>
        <p:xfrm>
          <a:off x="838200" y="1385047"/>
          <a:ext cx="10515600" cy="5378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20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a:t>
            </a:r>
            <a:endParaRPr lang="es-MX" dirty="0"/>
          </a:p>
        </p:txBody>
      </p:sp>
      <p:sp>
        <p:nvSpPr>
          <p:cNvPr id="3" name="Marcador de contenido 2"/>
          <p:cNvSpPr>
            <a:spLocks noGrp="1"/>
          </p:cNvSpPr>
          <p:nvPr>
            <p:ph idx="1"/>
          </p:nvPr>
        </p:nvSpPr>
        <p:spPr/>
        <p:txBody>
          <a:bodyPr>
            <a:normAutofit fontScale="92500"/>
          </a:bodyPr>
          <a:lstStyle/>
          <a:p>
            <a:pPr algn="just"/>
            <a:r>
              <a:rPr lang="es-MX" dirty="0" smtClean="0"/>
              <a:t>Para marino se realizaran 4 tipos de servicios, 3, serán referente a </a:t>
            </a:r>
            <a:r>
              <a:rPr lang="es-MX" dirty="0" smtClean="0"/>
              <a:t>transporte de cajas (unidad y operador), </a:t>
            </a:r>
            <a:r>
              <a:rPr lang="es-MX" dirty="0" smtClean="0"/>
              <a:t>y una será referente a </a:t>
            </a:r>
            <a:r>
              <a:rPr lang="es-MX" dirty="0" smtClean="0"/>
              <a:t>ubicación de cajas</a:t>
            </a:r>
            <a:r>
              <a:rPr lang="es-MX" dirty="0" smtClean="0"/>
              <a:t>. Donde de los 3 primeros serán independientes cada uno, iniciando a la salida de la base y terminando en el destino establecido (API, Almacén, Proveedor).</a:t>
            </a:r>
          </a:p>
          <a:p>
            <a:pPr algn="just"/>
            <a:endParaRPr lang="es-MX" dirty="0"/>
          </a:p>
          <a:p>
            <a:pPr algn="just"/>
            <a:r>
              <a:rPr lang="es-MX" dirty="0" smtClean="0"/>
              <a:t>El cuarto servicio inicia, con el paso 1, recoger con proveedor, y estará activa hasta que se entregue en el paso 3, nuevamente en proveedor, la cual deberá llevar una bitácora de cada proceso, y se podrán anexar de manera independiente a cada una de </a:t>
            </a:r>
            <a:r>
              <a:rPr lang="es-MX" dirty="0" smtClean="0"/>
              <a:t>los </a:t>
            </a:r>
            <a:r>
              <a:rPr lang="es-MX" dirty="0" smtClean="0"/>
              <a:t>3 tipos de solicitudes de marino</a:t>
            </a:r>
            <a:r>
              <a:rPr lang="es-MX" dirty="0" smtClean="0"/>
              <a:t>. Manteniendo un estatus de cada caja, dependiendo su ubicación</a:t>
            </a:r>
            <a:endParaRPr lang="es-MX" dirty="0"/>
          </a:p>
        </p:txBody>
      </p:sp>
    </p:spTree>
    <p:extLst>
      <p:ext uri="{BB962C8B-B14F-4D97-AF65-F5344CB8AC3E}">
        <p14:creationId xmlns:p14="http://schemas.microsoft.com/office/powerpoint/2010/main" val="15500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ordenes de servicio</a:t>
            </a:r>
            <a:endParaRPr lang="es-MX" dirty="0"/>
          </a:p>
        </p:txBody>
      </p:sp>
      <p:sp>
        <p:nvSpPr>
          <p:cNvPr id="3" name="Marcador de contenido 2"/>
          <p:cNvSpPr>
            <a:spLocks noGrp="1"/>
          </p:cNvSpPr>
          <p:nvPr>
            <p:ph idx="1"/>
          </p:nvPr>
        </p:nvSpPr>
        <p:spPr/>
        <p:txBody>
          <a:bodyPr>
            <a:normAutofit fontScale="92500" lnSpcReduction="20000"/>
          </a:bodyPr>
          <a:lstStyle/>
          <a:p>
            <a:pPr algn="just"/>
            <a:r>
              <a:rPr lang="es-MX" b="1" dirty="0" smtClean="0"/>
              <a:t>Nombre: </a:t>
            </a:r>
            <a:r>
              <a:rPr lang="es-MX" dirty="0" smtClean="0"/>
              <a:t>MARINO1 </a:t>
            </a:r>
          </a:p>
          <a:p>
            <a:pPr algn="just"/>
            <a:r>
              <a:rPr lang="es-MX" b="1" dirty="0" smtClean="0"/>
              <a:t>Ruta</a:t>
            </a:r>
            <a:r>
              <a:rPr lang="es-MX" dirty="0" smtClean="0"/>
              <a:t>: Base – Proveedor – API. </a:t>
            </a:r>
          </a:p>
          <a:p>
            <a:pPr algn="just"/>
            <a:r>
              <a:rPr lang="es-MX" b="1" dirty="0" smtClean="0"/>
              <a:t>Descripción</a:t>
            </a:r>
            <a:r>
              <a:rPr lang="es-MX" dirty="0" smtClean="0"/>
              <a:t>: Este servicio inicia cuando se asigna una unidad y operador para ir a recoger N cantidad de cajas vacías con el proveedor, en la orden se asigna: unidad, operador y fecha; se realizan los mismos procedimientos de salida de base que en las otras ordenes (</a:t>
            </a:r>
            <a:r>
              <a:rPr lang="es-MX" dirty="0" err="1" smtClean="0"/>
              <a:t>checklist</a:t>
            </a:r>
            <a:r>
              <a:rPr lang="es-MX" dirty="0" smtClean="0"/>
              <a:t>). Al llegar al proveedor, el operador debe registrar desde la APP en la orden asignada los números de cajas que el proveedor le entregue, es en este momento que cada caja se registra como una orden independiente de caja, para poder dar seguimiento desde la salida del proveedor, hasta su regreso.</a:t>
            </a:r>
          </a:p>
          <a:p>
            <a:pPr algn="just"/>
            <a:r>
              <a:rPr lang="es-MX" dirty="0" smtClean="0"/>
              <a:t>El servicio MARINO1 termina al entregar las cajas en API, se debe guardar fecha, hora de finalización en la orden, así como en la orden individual de las cajas.</a:t>
            </a:r>
            <a:endParaRPr lang="es-MX" dirty="0"/>
          </a:p>
        </p:txBody>
      </p:sp>
    </p:spTree>
    <p:extLst>
      <p:ext uri="{BB962C8B-B14F-4D97-AF65-F5344CB8AC3E}">
        <p14:creationId xmlns:p14="http://schemas.microsoft.com/office/powerpoint/2010/main" val="76081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ordenes de servicio</a:t>
            </a:r>
            <a:endParaRPr lang="es-MX" dirty="0"/>
          </a:p>
        </p:txBody>
      </p:sp>
      <p:sp>
        <p:nvSpPr>
          <p:cNvPr id="3" name="Marcador de contenido 2"/>
          <p:cNvSpPr>
            <a:spLocks noGrp="1"/>
          </p:cNvSpPr>
          <p:nvPr>
            <p:ph idx="1"/>
          </p:nvPr>
        </p:nvSpPr>
        <p:spPr/>
        <p:txBody>
          <a:bodyPr>
            <a:normAutofit fontScale="85000" lnSpcReduction="10000"/>
          </a:bodyPr>
          <a:lstStyle/>
          <a:p>
            <a:pPr algn="just"/>
            <a:r>
              <a:rPr lang="es-MX" b="1" dirty="0" smtClean="0"/>
              <a:t>Nombre: </a:t>
            </a:r>
            <a:r>
              <a:rPr lang="es-MX" dirty="0" smtClean="0"/>
              <a:t>MARINO2 </a:t>
            </a:r>
          </a:p>
          <a:p>
            <a:pPr algn="just"/>
            <a:r>
              <a:rPr lang="es-MX" b="1" dirty="0" smtClean="0"/>
              <a:t>Ruta</a:t>
            </a:r>
            <a:r>
              <a:rPr lang="es-MX" dirty="0" smtClean="0"/>
              <a:t>: Base – API - ALMACEN</a:t>
            </a:r>
          </a:p>
          <a:p>
            <a:pPr algn="just"/>
            <a:r>
              <a:rPr lang="es-MX" b="1" dirty="0" smtClean="0"/>
              <a:t>Descripción</a:t>
            </a:r>
            <a:r>
              <a:rPr lang="es-MX" dirty="0" smtClean="0"/>
              <a:t>: Este servicio inicia cuando se asigna una unidad y operador para ir a recoger N cantidad de cajas llenas al API, en la orden se asigna: unidad, operador y fecha; se realizan los mismos procedimientos de salida de base que en las otras ordenes (</a:t>
            </a:r>
            <a:r>
              <a:rPr lang="es-MX" dirty="0" err="1" smtClean="0"/>
              <a:t>checklist</a:t>
            </a:r>
            <a:r>
              <a:rPr lang="es-MX" dirty="0" smtClean="0"/>
              <a:t>). Al llegar al API, el operador debe registrar desde la APP en la orden asignada los números de cajas que el API le entregue; las cajas agregadas deberían tener ordenes creadas, ya que se deben generar desde MARINO1, para poder darle seguimiento. Las primeras ordenes puede que no se tengan registradas las cajas, por lo que el sistema debe detectar eso y crearlas, y marcarlas como orden creada desde ese punto.</a:t>
            </a:r>
          </a:p>
          <a:p>
            <a:pPr algn="just"/>
            <a:r>
              <a:rPr lang="es-MX" dirty="0" smtClean="0"/>
              <a:t>MARINO2 termina al entregar las cajas en almacén, se debe guardar fecha, hora de finalización en la orden, así como en la orden individual de las cajas.</a:t>
            </a:r>
            <a:endParaRPr lang="es-MX" dirty="0"/>
          </a:p>
        </p:txBody>
      </p:sp>
    </p:spTree>
    <p:extLst>
      <p:ext uri="{BB962C8B-B14F-4D97-AF65-F5344CB8AC3E}">
        <p14:creationId xmlns:p14="http://schemas.microsoft.com/office/powerpoint/2010/main" val="193490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ordenes de servicio</a:t>
            </a:r>
            <a:endParaRPr lang="es-MX" dirty="0"/>
          </a:p>
        </p:txBody>
      </p:sp>
      <p:sp>
        <p:nvSpPr>
          <p:cNvPr id="3" name="Marcador de contenido 2"/>
          <p:cNvSpPr>
            <a:spLocks noGrp="1"/>
          </p:cNvSpPr>
          <p:nvPr>
            <p:ph idx="1"/>
          </p:nvPr>
        </p:nvSpPr>
        <p:spPr/>
        <p:txBody>
          <a:bodyPr>
            <a:normAutofit fontScale="85000" lnSpcReduction="20000"/>
          </a:bodyPr>
          <a:lstStyle/>
          <a:p>
            <a:pPr algn="just"/>
            <a:r>
              <a:rPr lang="es-MX" b="1" dirty="0" smtClean="0"/>
              <a:t>Nombre: </a:t>
            </a:r>
            <a:r>
              <a:rPr lang="es-MX" dirty="0" smtClean="0"/>
              <a:t>MARINO3</a:t>
            </a:r>
          </a:p>
          <a:p>
            <a:pPr algn="just"/>
            <a:r>
              <a:rPr lang="es-MX" b="1" dirty="0" smtClean="0"/>
              <a:t>Ruta</a:t>
            </a:r>
            <a:r>
              <a:rPr lang="es-MX" dirty="0" smtClean="0"/>
              <a:t>: Base – ALMACEN -  PROVEEDOR</a:t>
            </a:r>
          </a:p>
          <a:p>
            <a:pPr algn="just"/>
            <a:r>
              <a:rPr lang="es-MX" b="1" dirty="0" smtClean="0"/>
              <a:t>Descripción</a:t>
            </a:r>
            <a:r>
              <a:rPr lang="es-MX" dirty="0" smtClean="0"/>
              <a:t>: Este servicio inicia cuando se asigna una unidad y operador para ir a recoger N cantidad de cajas limpias al almacén, en la orden se asigna: unidad, operador y fecha; se realizan los mismos procedimientos de salida de base que en las otras ordenes (</a:t>
            </a:r>
            <a:r>
              <a:rPr lang="es-MX" dirty="0" err="1" smtClean="0"/>
              <a:t>checklist</a:t>
            </a:r>
            <a:r>
              <a:rPr lang="es-MX" dirty="0" smtClean="0"/>
              <a:t>). Al llegar al almacén, el operador debe registrar desde la APP en la orden asignada los números de cajas que el almacén le entregue; las cajas agregadas deberían tener ordenes creadas, ya que se deben generar desde MARINO1, para poder darle seguimiento. Las primeras ordenes puede que no se tengan registradas las cajas, por lo que el sistema debe detectar eso y crearlas, y marcarlas como orden creada desde ese punto.</a:t>
            </a:r>
          </a:p>
          <a:p>
            <a:pPr algn="just"/>
            <a:r>
              <a:rPr lang="es-MX" dirty="0" smtClean="0"/>
              <a:t>MARINO3 termina al entregar las cajas en proveedor, se debe guardar fecha, hora de finalización en la orden, así como en la orden individual de las cajas. En este punto también se cierran las ordenes de cajas individuales</a:t>
            </a:r>
            <a:endParaRPr lang="es-MX" dirty="0"/>
          </a:p>
        </p:txBody>
      </p:sp>
    </p:spTree>
    <p:extLst>
      <p:ext uri="{BB962C8B-B14F-4D97-AF65-F5344CB8AC3E}">
        <p14:creationId xmlns:p14="http://schemas.microsoft.com/office/powerpoint/2010/main" val="25373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ordenes de servicio</a:t>
            </a:r>
            <a:endParaRPr lang="es-MX" dirty="0"/>
          </a:p>
        </p:txBody>
      </p:sp>
      <p:sp>
        <p:nvSpPr>
          <p:cNvPr id="3" name="Marcador de contenido 2"/>
          <p:cNvSpPr>
            <a:spLocks noGrp="1"/>
          </p:cNvSpPr>
          <p:nvPr>
            <p:ph idx="1"/>
          </p:nvPr>
        </p:nvSpPr>
        <p:spPr/>
        <p:txBody>
          <a:bodyPr>
            <a:normAutofit fontScale="62500" lnSpcReduction="20000"/>
          </a:bodyPr>
          <a:lstStyle/>
          <a:p>
            <a:pPr algn="just"/>
            <a:r>
              <a:rPr lang="es-MX" b="1" dirty="0" smtClean="0"/>
              <a:t>Nombre: </a:t>
            </a:r>
            <a:r>
              <a:rPr lang="es-MX" dirty="0" smtClean="0"/>
              <a:t>CAJAS</a:t>
            </a:r>
          </a:p>
          <a:p>
            <a:pPr algn="just"/>
            <a:r>
              <a:rPr lang="es-MX" b="1" dirty="0" smtClean="0"/>
              <a:t>Ruta</a:t>
            </a:r>
            <a:r>
              <a:rPr lang="es-MX" dirty="0" smtClean="0"/>
              <a:t>: Base – Proveedor – API – Almacén -  Proveedor.</a:t>
            </a:r>
          </a:p>
          <a:p>
            <a:pPr algn="just"/>
            <a:r>
              <a:rPr lang="es-MX" b="1" dirty="0" smtClean="0"/>
              <a:t>Descripción</a:t>
            </a:r>
            <a:r>
              <a:rPr lang="es-MX" dirty="0" smtClean="0"/>
              <a:t>: Este servicio se genera cuando un operador agrega una caja a una orden </a:t>
            </a:r>
            <a:r>
              <a:rPr lang="es-MX" dirty="0" smtClean="0"/>
              <a:t>MARINO1, </a:t>
            </a:r>
            <a:r>
              <a:rPr lang="es-MX" dirty="0" smtClean="0"/>
              <a:t>se guarda fecha/hora de salida de proveedor así como datos de la orden </a:t>
            </a:r>
            <a:r>
              <a:rPr lang="es-MX" dirty="0" smtClean="0"/>
              <a:t>marino1 (ESTATUS=1), </a:t>
            </a:r>
            <a:r>
              <a:rPr lang="es-MX" dirty="0" smtClean="0"/>
              <a:t>y también al finalizar MARINO1 se generan datos </a:t>
            </a:r>
            <a:r>
              <a:rPr lang="es-MX" dirty="0"/>
              <a:t>fecha/hora (</a:t>
            </a:r>
            <a:r>
              <a:rPr lang="es-MX" dirty="0" smtClean="0"/>
              <a:t>ESTATUS=2).</a:t>
            </a:r>
            <a:endParaRPr lang="es-MX" dirty="0" smtClean="0"/>
          </a:p>
          <a:p>
            <a:pPr algn="just"/>
            <a:r>
              <a:rPr lang="es-MX" dirty="0" smtClean="0"/>
              <a:t>La orden puede estar sin movimiento tiempo indefinido, ya que depende del API devolverla llena, en la web se podrá visualizar estas ordenes con la información generada hasta el momento, tiempo transcurrido desde que fue entregada a API a la fecha actual.</a:t>
            </a:r>
          </a:p>
          <a:p>
            <a:pPr algn="just"/>
            <a:r>
              <a:rPr lang="es-MX" dirty="0" smtClean="0"/>
              <a:t>Cuando la caja (orden) es agregada a un servicio MARINO2 esta debe guardar </a:t>
            </a:r>
            <a:r>
              <a:rPr lang="es-MX" dirty="0"/>
              <a:t>fecha/horas (</a:t>
            </a:r>
            <a:r>
              <a:rPr lang="es-MX" dirty="0" smtClean="0"/>
              <a:t>ESTATUS=3), </a:t>
            </a:r>
            <a:r>
              <a:rPr lang="es-MX" dirty="0" smtClean="0"/>
              <a:t>así como los datos cuando MARINO2 </a:t>
            </a:r>
            <a:r>
              <a:rPr lang="es-MX" dirty="0"/>
              <a:t>finaliza ((</a:t>
            </a:r>
            <a:r>
              <a:rPr lang="es-MX" dirty="0" smtClean="0"/>
              <a:t>ESTATUS=4)), </a:t>
            </a:r>
            <a:r>
              <a:rPr lang="es-MX" dirty="0" smtClean="0"/>
              <a:t>para poder contabilizar el tiempo que esta estuvo en API (tiempo = </a:t>
            </a:r>
            <a:r>
              <a:rPr lang="es-MX" dirty="0" err="1" smtClean="0"/>
              <a:t>fecha_entrega_almacen</a:t>
            </a:r>
            <a:r>
              <a:rPr lang="es-MX" dirty="0" smtClean="0"/>
              <a:t> – </a:t>
            </a:r>
            <a:r>
              <a:rPr lang="es-MX" dirty="0" err="1" smtClean="0"/>
              <a:t>fecha_entrega_api</a:t>
            </a:r>
            <a:r>
              <a:rPr lang="es-MX" dirty="0" smtClean="0"/>
              <a:t>) estos datos deben reflejarse en la web</a:t>
            </a:r>
            <a:r>
              <a:rPr lang="es-MX" dirty="0" smtClean="0"/>
              <a:t>.</a:t>
            </a:r>
          </a:p>
          <a:p>
            <a:pPr algn="just"/>
            <a:r>
              <a:rPr lang="es-MX" dirty="0" smtClean="0"/>
              <a:t>De igual manera puede quedar sin movimiento tiempo indefinido, ya que depende de almacén indicar que la caja ya esta limpia. No se platico con el proveedor, pero será bueno considerar que, almacén indique que la caja ya esta lista para retiro. (ESTATUS=5)</a:t>
            </a:r>
            <a:endParaRPr lang="es-MX" dirty="0" smtClean="0"/>
          </a:p>
          <a:p>
            <a:pPr algn="just"/>
            <a:r>
              <a:rPr lang="es-MX" dirty="0" smtClean="0"/>
              <a:t>La ultima etapa de la caja es cuando esta es agregada a una orden </a:t>
            </a:r>
            <a:r>
              <a:rPr lang="es-MX" dirty="0"/>
              <a:t>MARINO3 </a:t>
            </a:r>
            <a:r>
              <a:rPr lang="es-MX" dirty="0" smtClean="0"/>
              <a:t>(ESTATUS=6), </a:t>
            </a:r>
            <a:r>
              <a:rPr lang="es-MX" dirty="0" smtClean="0"/>
              <a:t>donde se podrá contabilizar el tiempo que tarda en almacén y finaliza, al finalizar </a:t>
            </a:r>
            <a:r>
              <a:rPr lang="es-MX" dirty="0"/>
              <a:t>MARINO3 (</a:t>
            </a:r>
            <a:r>
              <a:rPr lang="es-MX" dirty="0" smtClean="0"/>
              <a:t>ESTATUS=7).</a:t>
            </a:r>
            <a:endParaRPr lang="es-MX" dirty="0" smtClean="0"/>
          </a:p>
        </p:txBody>
      </p:sp>
    </p:spTree>
    <p:extLst>
      <p:ext uri="{BB962C8B-B14F-4D97-AF65-F5344CB8AC3E}">
        <p14:creationId xmlns:p14="http://schemas.microsoft.com/office/powerpoint/2010/main" val="173419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ordenes de servicio</a:t>
            </a:r>
            <a:endParaRPr lang="es-MX" dirty="0"/>
          </a:p>
        </p:txBody>
      </p:sp>
      <p:sp>
        <p:nvSpPr>
          <p:cNvPr id="3" name="Marcador de contenido 2"/>
          <p:cNvSpPr>
            <a:spLocks noGrp="1"/>
          </p:cNvSpPr>
          <p:nvPr>
            <p:ph idx="1"/>
          </p:nvPr>
        </p:nvSpPr>
        <p:spPr/>
        <p:txBody>
          <a:bodyPr>
            <a:normAutofit fontScale="77500" lnSpcReduction="20000"/>
          </a:bodyPr>
          <a:lstStyle/>
          <a:p>
            <a:r>
              <a:rPr lang="es-MX" dirty="0" smtClean="0"/>
              <a:t>Tiempos a considerar de las ordenes CAJAS</a:t>
            </a:r>
          </a:p>
          <a:p>
            <a:r>
              <a:rPr lang="es-MX" dirty="0" smtClean="0"/>
              <a:t>1.- Tiempo en API. Se calcula, con las fechas: entrega API(MARINO1) y entrega en almacén (MARINO2</a:t>
            </a:r>
            <a:r>
              <a:rPr lang="es-MX" dirty="0" smtClean="0"/>
              <a:t>). Del estatus 2 al 4</a:t>
            </a:r>
            <a:endParaRPr lang="es-MX" dirty="0" smtClean="0"/>
          </a:p>
          <a:p>
            <a:r>
              <a:rPr lang="es-MX" dirty="0" smtClean="0"/>
              <a:t>2.- Tiempo en almacén. Se calcula, con las fechas: entrega ALMACÉN (MARINO2) y entrega en proveedor (MARINO3</a:t>
            </a:r>
            <a:r>
              <a:rPr lang="es-MX" dirty="0" smtClean="0"/>
              <a:t>). Del estatus 4 al 7</a:t>
            </a:r>
            <a:endParaRPr lang="es-MX" dirty="0" smtClean="0"/>
          </a:p>
          <a:p>
            <a:r>
              <a:rPr lang="es-MX" dirty="0" smtClean="0"/>
              <a:t>3.- Tiempo de uso de caja:  Se calcula, con las fechas: entrega API (MARINO1) y entrega en proveedor (MARINO3</a:t>
            </a:r>
            <a:r>
              <a:rPr lang="es-MX" dirty="0" smtClean="0"/>
              <a:t>). Del estatus 1 al 7</a:t>
            </a:r>
          </a:p>
          <a:p>
            <a:r>
              <a:rPr lang="es-MX" dirty="0" smtClean="0"/>
              <a:t>4.- Tiempo limpia sin ser recogida del almacén: Estatus 5 al 6</a:t>
            </a:r>
            <a:endParaRPr lang="es-MX" dirty="0" smtClean="0"/>
          </a:p>
          <a:p>
            <a:endParaRPr lang="es-MX" dirty="0"/>
          </a:p>
          <a:p>
            <a:r>
              <a:rPr lang="es-MX" dirty="0" smtClean="0"/>
              <a:t>Se debe generar un reporte donde se pueda visualizar las cajas activas, con los tiempos entre cada Estatus.</a:t>
            </a:r>
          </a:p>
          <a:p>
            <a:r>
              <a:rPr lang="es-MX" dirty="0" smtClean="0"/>
              <a:t>De igual manera se debe generar reportes históricos del uso de cajas (no hay definidos), pero se debe tener la capacidad de buscar el historial de una sola caja y ver todos sus movimientos.</a:t>
            </a:r>
            <a:endParaRPr lang="es-MX" dirty="0" smtClean="0"/>
          </a:p>
          <a:p>
            <a:endParaRPr lang="es-MX" dirty="0" smtClean="0"/>
          </a:p>
          <a:p>
            <a:endParaRPr lang="es-MX" dirty="0"/>
          </a:p>
        </p:txBody>
      </p:sp>
    </p:spTree>
    <p:extLst>
      <p:ext uri="{BB962C8B-B14F-4D97-AF65-F5344CB8AC3E}">
        <p14:creationId xmlns:p14="http://schemas.microsoft.com/office/powerpoint/2010/main" val="124202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23714" y="3867868"/>
            <a:ext cx="5461748" cy="1325563"/>
          </a:xfrm>
        </p:spPr>
        <p:txBody>
          <a:bodyPr>
            <a:normAutofit/>
          </a:bodyPr>
          <a:lstStyle/>
          <a:p>
            <a:r>
              <a:rPr lang="es-MX" sz="2400" dirty="0" smtClean="0"/>
              <a:t>Vida de una caja a lo largo de marino</a:t>
            </a:r>
            <a:endParaRPr lang="es-MX" sz="2400" dirty="0"/>
          </a:p>
        </p:txBody>
      </p:sp>
      <p:sp>
        <p:nvSpPr>
          <p:cNvPr id="4" name="CuadroTexto 3"/>
          <p:cNvSpPr txBox="1"/>
          <p:nvPr/>
        </p:nvSpPr>
        <p:spPr>
          <a:xfrm>
            <a:off x="838200" y="1027906"/>
            <a:ext cx="455855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MARINO1</a:t>
            </a:r>
            <a:endParaRPr lang="es-MX" dirty="0"/>
          </a:p>
        </p:txBody>
      </p:sp>
      <p:sp>
        <p:nvSpPr>
          <p:cNvPr id="5" name="CuadroTexto 4"/>
          <p:cNvSpPr txBox="1"/>
          <p:nvPr/>
        </p:nvSpPr>
        <p:spPr>
          <a:xfrm>
            <a:off x="6279776" y="951707"/>
            <a:ext cx="455855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dirty="0" smtClean="0"/>
              <a:t>MARINO2</a:t>
            </a:r>
            <a:endParaRPr lang="es-MX" dirty="0"/>
          </a:p>
        </p:txBody>
      </p:sp>
      <p:sp>
        <p:nvSpPr>
          <p:cNvPr id="6" name="CuadroTexto 5"/>
          <p:cNvSpPr txBox="1"/>
          <p:nvPr/>
        </p:nvSpPr>
        <p:spPr>
          <a:xfrm>
            <a:off x="3778527" y="2546210"/>
            <a:ext cx="4639332"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dirty="0" smtClean="0"/>
              <a:t>MARINO3</a:t>
            </a:r>
            <a:endParaRPr lang="es-MX" dirty="0"/>
          </a:p>
        </p:txBody>
      </p:sp>
      <p:sp>
        <p:nvSpPr>
          <p:cNvPr id="7" name="CuadroTexto 6"/>
          <p:cNvSpPr txBox="1"/>
          <p:nvPr/>
        </p:nvSpPr>
        <p:spPr>
          <a:xfrm>
            <a:off x="1093695" y="1541351"/>
            <a:ext cx="119230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CAJA100</a:t>
            </a:r>
            <a:endParaRPr lang="es-MX" dirty="0"/>
          </a:p>
        </p:txBody>
      </p:sp>
      <p:sp>
        <p:nvSpPr>
          <p:cNvPr id="8" name="CuadroTexto 7"/>
          <p:cNvSpPr txBox="1"/>
          <p:nvPr/>
        </p:nvSpPr>
        <p:spPr>
          <a:xfrm>
            <a:off x="2483224" y="1541351"/>
            <a:ext cx="119230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CAJA200</a:t>
            </a:r>
            <a:endParaRPr lang="es-MX" dirty="0"/>
          </a:p>
        </p:txBody>
      </p:sp>
      <p:sp>
        <p:nvSpPr>
          <p:cNvPr id="9" name="CuadroTexto 8"/>
          <p:cNvSpPr txBox="1"/>
          <p:nvPr/>
        </p:nvSpPr>
        <p:spPr>
          <a:xfrm>
            <a:off x="3931024" y="1544476"/>
            <a:ext cx="119230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CAJA300</a:t>
            </a:r>
            <a:endParaRPr lang="es-MX" dirty="0"/>
          </a:p>
        </p:txBody>
      </p:sp>
      <p:sp>
        <p:nvSpPr>
          <p:cNvPr id="10" name="CuadroTexto 9"/>
          <p:cNvSpPr txBox="1"/>
          <p:nvPr/>
        </p:nvSpPr>
        <p:spPr>
          <a:xfrm>
            <a:off x="6454588" y="1541351"/>
            <a:ext cx="119230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dirty="0" smtClean="0"/>
              <a:t>CAJA500</a:t>
            </a:r>
            <a:endParaRPr lang="es-MX" dirty="0"/>
          </a:p>
        </p:txBody>
      </p:sp>
      <p:sp>
        <p:nvSpPr>
          <p:cNvPr id="11" name="CuadroTexto 10"/>
          <p:cNvSpPr txBox="1"/>
          <p:nvPr/>
        </p:nvSpPr>
        <p:spPr>
          <a:xfrm>
            <a:off x="7844117" y="1541351"/>
            <a:ext cx="119230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dirty="0" smtClean="0"/>
              <a:t>CAJA200</a:t>
            </a:r>
            <a:endParaRPr lang="es-MX" dirty="0"/>
          </a:p>
        </p:txBody>
      </p:sp>
      <p:sp>
        <p:nvSpPr>
          <p:cNvPr id="12" name="CuadroTexto 11"/>
          <p:cNvSpPr txBox="1"/>
          <p:nvPr/>
        </p:nvSpPr>
        <p:spPr>
          <a:xfrm>
            <a:off x="9291917" y="1544476"/>
            <a:ext cx="119230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dirty="0" smtClean="0"/>
              <a:t>CAJA400</a:t>
            </a:r>
            <a:endParaRPr lang="es-MX" dirty="0"/>
          </a:p>
        </p:txBody>
      </p:sp>
      <p:sp>
        <p:nvSpPr>
          <p:cNvPr id="13" name="CuadroTexto 12"/>
          <p:cNvSpPr txBox="1"/>
          <p:nvPr/>
        </p:nvSpPr>
        <p:spPr>
          <a:xfrm>
            <a:off x="3944472" y="3179531"/>
            <a:ext cx="119230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dirty="0" smtClean="0"/>
              <a:t>CAJA200</a:t>
            </a:r>
            <a:endParaRPr lang="es-MX" dirty="0"/>
          </a:p>
        </p:txBody>
      </p:sp>
      <p:sp>
        <p:nvSpPr>
          <p:cNvPr id="14" name="CuadroTexto 13"/>
          <p:cNvSpPr txBox="1"/>
          <p:nvPr/>
        </p:nvSpPr>
        <p:spPr>
          <a:xfrm>
            <a:off x="5334001" y="3179531"/>
            <a:ext cx="119230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dirty="0" smtClean="0"/>
              <a:t>CAJA700</a:t>
            </a:r>
            <a:endParaRPr lang="es-MX" dirty="0"/>
          </a:p>
        </p:txBody>
      </p:sp>
      <p:sp>
        <p:nvSpPr>
          <p:cNvPr id="15" name="CuadroTexto 14"/>
          <p:cNvSpPr txBox="1"/>
          <p:nvPr/>
        </p:nvSpPr>
        <p:spPr>
          <a:xfrm>
            <a:off x="6781801" y="3182656"/>
            <a:ext cx="1192306"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dirty="0" smtClean="0"/>
              <a:t>CAJA800</a:t>
            </a:r>
            <a:endParaRPr lang="es-MX" dirty="0"/>
          </a:p>
        </p:txBody>
      </p:sp>
      <p:sp>
        <p:nvSpPr>
          <p:cNvPr id="16" name="CuadroTexto 15"/>
          <p:cNvSpPr txBox="1"/>
          <p:nvPr/>
        </p:nvSpPr>
        <p:spPr>
          <a:xfrm>
            <a:off x="3704665" y="5120294"/>
            <a:ext cx="14164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MARINO1</a:t>
            </a:r>
            <a:endParaRPr lang="es-MX" dirty="0"/>
          </a:p>
        </p:txBody>
      </p:sp>
      <p:sp>
        <p:nvSpPr>
          <p:cNvPr id="17" name="CuadroTexto 16"/>
          <p:cNvSpPr txBox="1"/>
          <p:nvPr/>
        </p:nvSpPr>
        <p:spPr>
          <a:xfrm>
            <a:off x="5430370" y="5120294"/>
            <a:ext cx="147917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dirty="0" smtClean="0"/>
              <a:t>MARINO2</a:t>
            </a:r>
            <a:endParaRPr lang="es-MX" dirty="0"/>
          </a:p>
        </p:txBody>
      </p:sp>
      <p:sp>
        <p:nvSpPr>
          <p:cNvPr id="18" name="CuadroTexto 17"/>
          <p:cNvSpPr txBox="1"/>
          <p:nvPr/>
        </p:nvSpPr>
        <p:spPr>
          <a:xfrm>
            <a:off x="7151595" y="5120294"/>
            <a:ext cx="1645023"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dirty="0" smtClean="0"/>
              <a:t>MARINO3</a:t>
            </a:r>
            <a:endParaRPr lang="es-MX" dirty="0"/>
          </a:p>
        </p:txBody>
      </p:sp>
      <p:sp>
        <p:nvSpPr>
          <p:cNvPr id="19" name="CuadroTexto 18"/>
          <p:cNvSpPr txBox="1"/>
          <p:nvPr/>
        </p:nvSpPr>
        <p:spPr>
          <a:xfrm>
            <a:off x="3704664" y="5727868"/>
            <a:ext cx="509195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MX" dirty="0" smtClean="0"/>
              <a:t>CAJA200</a:t>
            </a:r>
            <a:endParaRPr lang="es-MX" dirty="0"/>
          </a:p>
        </p:txBody>
      </p:sp>
      <p:sp>
        <p:nvSpPr>
          <p:cNvPr id="20" name="CuadroTexto 19"/>
          <p:cNvSpPr txBox="1"/>
          <p:nvPr/>
        </p:nvSpPr>
        <p:spPr>
          <a:xfrm>
            <a:off x="2261348" y="194251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E=1</a:t>
            </a:r>
            <a:endParaRPr lang="es-MX" dirty="0"/>
          </a:p>
        </p:txBody>
      </p:sp>
      <p:sp>
        <p:nvSpPr>
          <p:cNvPr id="21" name="CuadroTexto 20"/>
          <p:cNvSpPr txBox="1"/>
          <p:nvPr/>
        </p:nvSpPr>
        <p:spPr>
          <a:xfrm>
            <a:off x="3370731" y="194251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E=2</a:t>
            </a:r>
            <a:endParaRPr lang="es-MX" dirty="0"/>
          </a:p>
        </p:txBody>
      </p:sp>
      <p:sp>
        <p:nvSpPr>
          <p:cNvPr id="22" name="CuadroTexto 21"/>
          <p:cNvSpPr txBox="1"/>
          <p:nvPr/>
        </p:nvSpPr>
        <p:spPr>
          <a:xfrm>
            <a:off x="7585313" y="194951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E=3</a:t>
            </a:r>
            <a:endParaRPr lang="es-MX" dirty="0"/>
          </a:p>
        </p:txBody>
      </p:sp>
      <p:sp>
        <p:nvSpPr>
          <p:cNvPr id="23" name="CuadroTexto 22"/>
          <p:cNvSpPr txBox="1"/>
          <p:nvPr/>
        </p:nvSpPr>
        <p:spPr>
          <a:xfrm>
            <a:off x="8694696" y="194951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E=4</a:t>
            </a:r>
            <a:endParaRPr lang="es-MX" dirty="0"/>
          </a:p>
        </p:txBody>
      </p:sp>
      <p:sp>
        <p:nvSpPr>
          <p:cNvPr id="24" name="CuadroTexto 23"/>
          <p:cNvSpPr txBox="1"/>
          <p:nvPr/>
        </p:nvSpPr>
        <p:spPr>
          <a:xfrm>
            <a:off x="3704664" y="3602439"/>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E=5</a:t>
            </a:r>
            <a:endParaRPr lang="es-MX" dirty="0"/>
          </a:p>
        </p:txBody>
      </p:sp>
      <p:sp>
        <p:nvSpPr>
          <p:cNvPr id="25" name="CuadroTexto 24"/>
          <p:cNvSpPr txBox="1"/>
          <p:nvPr/>
        </p:nvSpPr>
        <p:spPr>
          <a:xfrm>
            <a:off x="4856631" y="3602439"/>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E=6</a:t>
            </a:r>
            <a:endParaRPr lang="es-MX" dirty="0"/>
          </a:p>
        </p:txBody>
      </p:sp>
      <p:sp>
        <p:nvSpPr>
          <p:cNvPr id="26" name="CuadroTexto 25"/>
          <p:cNvSpPr txBox="1"/>
          <p:nvPr/>
        </p:nvSpPr>
        <p:spPr>
          <a:xfrm>
            <a:off x="3443567" y="615728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E=1</a:t>
            </a:r>
            <a:endParaRPr lang="es-MX" dirty="0"/>
          </a:p>
        </p:txBody>
      </p:sp>
      <p:sp>
        <p:nvSpPr>
          <p:cNvPr id="27" name="CuadroTexto 26"/>
          <p:cNvSpPr txBox="1"/>
          <p:nvPr/>
        </p:nvSpPr>
        <p:spPr>
          <a:xfrm>
            <a:off x="4746814" y="615728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E=2</a:t>
            </a:r>
            <a:endParaRPr lang="es-MX" dirty="0"/>
          </a:p>
        </p:txBody>
      </p:sp>
      <p:sp>
        <p:nvSpPr>
          <p:cNvPr id="28" name="CuadroTexto 27"/>
          <p:cNvSpPr txBox="1"/>
          <p:nvPr/>
        </p:nvSpPr>
        <p:spPr>
          <a:xfrm>
            <a:off x="5345205" y="615728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E=3</a:t>
            </a:r>
            <a:endParaRPr lang="es-MX" dirty="0"/>
          </a:p>
        </p:txBody>
      </p:sp>
      <p:sp>
        <p:nvSpPr>
          <p:cNvPr id="29" name="CuadroTexto 28"/>
          <p:cNvSpPr txBox="1"/>
          <p:nvPr/>
        </p:nvSpPr>
        <p:spPr>
          <a:xfrm>
            <a:off x="6427694" y="6157288"/>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E=4</a:t>
            </a:r>
            <a:endParaRPr lang="es-MX" dirty="0"/>
          </a:p>
        </p:txBody>
      </p:sp>
      <p:sp>
        <p:nvSpPr>
          <p:cNvPr id="30" name="CuadroTexto 29"/>
          <p:cNvSpPr txBox="1"/>
          <p:nvPr/>
        </p:nvSpPr>
        <p:spPr>
          <a:xfrm>
            <a:off x="7084357" y="6150776"/>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E=6</a:t>
            </a:r>
            <a:endParaRPr lang="es-MX" dirty="0"/>
          </a:p>
        </p:txBody>
      </p:sp>
      <p:sp>
        <p:nvSpPr>
          <p:cNvPr id="31" name="CuadroTexto 30"/>
          <p:cNvSpPr txBox="1"/>
          <p:nvPr/>
        </p:nvSpPr>
        <p:spPr>
          <a:xfrm>
            <a:off x="8236324" y="6150776"/>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E=7</a:t>
            </a:r>
            <a:endParaRPr lang="es-MX" dirty="0"/>
          </a:p>
        </p:txBody>
      </p:sp>
      <p:sp>
        <p:nvSpPr>
          <p:cNvPr id="32" name="CuadroTexto 31"/>
          <p:cNvSpPr txBox="1"/>
          <p:nvPr/>
        </p:nvSpPr>
        <p:spPr>
          <a:xfrm>
            <a:off x="6707840" y="5673270"/>
            <a:ext cx="560293"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es-MX" dirty="0" smtClean="0"/>
              <a:t>E=5</a:t>
            </a:r>
            <a:endParaRPr lang="es-MX" dirty="0"/>
          </a:p>
        </p:txBody>
      </p:sp>
    </p:spTree>
    <p:extLst>
      <p:ext uri="{BB962C8B-B14F-4D97-AF65-F5344CB8AC3E}">
        <p14:creationId xmlns:p14="http://schemas.microsoft.com/office/powerpoint/2010/main" val="10696644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1182</Words>
  <Application>Microsoft Office PowerPoint</Application>
  <PresentationFormat>Panorámica</PresentationFormat>
  <Paragraphs>74</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SERVICIOS MARINOS</vt:lpstr>
      <vt:lpstr>PROCESO GENERAL</vt:lpstr>
      <vt:lpstr>PROCESO</vt:lpstr>
      <vt:lpstr>Definición de ordenes de servicio</vt:lpstr>
      <vt:lpstr>Definición de ordenes de servicio</vt:lpstr>
      <vt:lpstr>Definición de ordenes de servicio</vt:lpstr>
      <vt:lpstr>Definición de ordenes de servicio</vt:lpstr>
      <vt:lpstr>Definición de ordenes de servicio</vt:lpstr>
      <vt:lpstr>Vida de una caja a lo largo de marino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SERVICIOS MARINOS</dc:title>
  <dc:creator>EZEQUIEL GOMEZ DOMINGUEZ</dc:creator>
  <cp:lastModifiedBy>EZEQUIEL GOMEZ DOMINGUEZ</cp:lastModifiedBy>
  <cp:revision>36</cp:revision>
  <dcterms:created xsi:type="dcterms:W3CDTF">2022-10-20T01:59:42Z</dcterms:created>
  <dcterms:modified xsi:type="dcterms:W3CDTF">2022-10-20T03:23:09Z</dcterms:modified>
</cp:coreProperties>
</file>