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772400" cy="100584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1224" y="-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EBC1-C380-40AA-B225-58B46D944F9C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12B6-D351-460D-AB23-0E4F629D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1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EBC1-C380-40AA-B225-58B46D944F9C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12B6-D351-460D-AB23-0E4F629D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5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EBC1-C380-40AA-B225-58B46D944F9C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12B6-D351-460D-AB23-0E4F629D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3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EBC1-C380-40AA-B225-58B46D944F9C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12B6-D351-460D-AB23-0E4F629D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EBC1-C380-40AA-B225-58B46D944F9C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12B6-D351-460D-AB23-0E4F629D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1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EBC1-C380-40AA-B225-58B46D944F9C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12B6-D351-460D-AB23-0E4F629D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EBC1-C380-40AA-B225-58B46D944F9C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12B6-D351-460D-AB23-0E4F629D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EBC1-C380-40AA-B225-58B46D944F9C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12B6-D351-460D-AB23-0E4F629D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1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EBC1-C380-40AA-B225-58B46D944F9C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12B6-D351-460D-AB23-0E4F629D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0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EBC1-C380-40AA-B225-58B46D944F9C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12B6-D351-460D-AB23-0E4F629D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5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EBC1-C380-40AA-B225-58B46D944F9C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12B6-D351-460D-AB23-0E4F629D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8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EEBC1-C380-40AA-B225-58B46D944F9C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F12B6-D351-460D-AB23-0E4F629D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3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CR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6" t="31450" r="27360" b="5080"/>
          <a:stretch/>
        </p:blipFill>
        <p:spPr>
          <a:xfrm>
            <a:off x="850604" y="789915"/>
            <a:ext cx="6083065" cy="3284172"/>
          </a:xfrm>
          <a:prstGeom prst="rect">
            <a:avLst/>
          </a:prstGeom>
        </p:spPr>
      </p:pic>
      <p:pic>
        <p:nvPicPr>
          <p:cNvPr id="3" name="Picture 2" descr="SMD.pdf - Adobe Acrobat Reader DC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9" t="30749" r="27907" b="4823"/>
          <a:stretch/>
        </p:blipFill>
        <p:spPr>
          <a:xfrm>
            <a:off x="826345" y="4074087"/>
            <a:ext cx="6131581" cy="3382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6157" y="556513"/>
            <a:ext cx="107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6157" y="3877085"/>
            <a:ext cx="107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83030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Donny</dc:creator>
  <cp:lastModifiedBy>Donny</cp:lastModifiedBy>
  <cp:revision>14</cp:revision>
  <cp:lastPrinted>2016-08-14T20:01:36Z</cp:lastPrinted>
  <dcterms:created xsi:type="dcterms:W3CDTF">2016-08-14T18:04:47Z</dcterms:created>
  <dcterms:modified xsi:type="dcterms:W3CDTF">2016-08-22T02:41:25Z</dcterms:modified>
</cp:coreProperties>
</file>