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2">
  <p:sldMasterIdLst>
    <p:sldMasterId id="2147483662" r:id="rId1"/>
  </p:sldMasterIdLst>
  <p:notesMasterIdLst>
    <p:notesMasterId r:id="rId10"/>
  </p:notesMasterIdLst>
  <p:sldIdLst>
    <p:sldId id="1143" r:id="rId2"/>
    <p:sldId id="1281" r:id="rId3"/>
    <p:sldId id="1341" r:id="rId4"/>
    <p:sldId id="1342" r:id="rId5"/>
    <p:sldId id="836" r:id="rId6"/>
    <p:sldId id="838" r:id="rId7"/>
    <p:sldId id="844" r:id="rId8"/>
    <p:sldId id="268" r:id="rId9"/>
  </p:sldIdLst>
  <p:sldSz cx="9906000" cy="6858000" type="A4"/>
  <p:notesSz cx="6797675" cy="9926638"/>
  <p:embeddedFontLst>
    <p:embeddedFont>
      <p:font typeface="맑은 고딕" panose="020B0503020000020004" pitchFamily="50" charset="-127"/>
      <p:regular r:id="rId11"/>
      <p:bold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맑은 고딕" panose="020B0503020000020004" pitchFamily="50" charset="-127"/>
      <p:regular r:id="rId11"/>
      <p:bold r:id="rId12"/>
    </p:embeddedFont>
    <p:embeddedFont>
      <p:font typeface="Yu Gothic UI" panose="020B0500000000000000" pitchFamily="34" charset="-128"/>
      <p:regular r:id="rId21"/>
      <p:bold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B4E414E-C82C-4DD8-9080-5F7E08D71C1B}">
          <p14:sldIdLst>
            <p14:sldId id="1143"/>
            <p14:sldId id="1281"/>
            <p14:sldId id="1341"/>
            <p14:sldId id="1342"/>
            <p14:sldId id="836"/>
            <p14:sldId id="838"/>
            <p14:sldId id="844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orient="horz" pos="2976" userDrawn="1">
          <p15:clr>
            <a:srgbClr val="A4A3A4"/>
          </p15:clr>
        </p15:guide>
        <p15:guide id="4" pos="38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서범창" initials="서" lastIdx="1" clrIdx="0">
    <p:extLst>
      <p:ext uri="{19B8F6BF-5375-455C-9EA6-DF929625EA0E}">
        <p15:presenceInfo xmlns:p15="http://schemas.microsoft.com/office/powerpoint/2012/main" userId="서범창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4AA8"/>
    <a:srgbClr val="404040"/>
    <a:srgbClr val="5189ED"/>
    <a:srgbClr val="1963E7"/>
    <a:srgbClr val="595959"/>
    <a:srgbClr val="007EF0"/>
    <a:srgbClr val="282828"/>
    <a:srgbClr val="A6A6A6"/>
    <a:srgbClr val="D9D9D9"/>
    <a:srgbClr val="B3C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03" autoAdjust="0"/>
    <p:restoredTop sz="83882" autoAdjust="0"/>
  </p:normalViewPr>
  <p:slideViewPr>
    <p:cSldViewPr snapToGrid="0">
      <p:cViewPr varScale="1">
        <p:scale>
          <a:sx n="95" d="100"/>
          <a:sy n="95" d="100"/>
        </p:scale>
        <p:origin x="3297" y="39"/>
      </p:cViewPr>
      <p:guideLst>
        <p:guide orient="horz" pos="2200"/>
        <p:guide pos="3120"/>
        <p:guide orient="horz" pos="2976"/>
        <p:guide pos="38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229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commentAuthors" Target="commentAuthor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8056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2" y="0"/>
            <a:ext cx="2945660" cy="498056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72C5B741-4C25-4133-8141-C1B9D778E197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8" tIns="46054" rIns="92108" bIns="4605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2108" tIns="46054" rIns="92108" bIns="46054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60" cy="498055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2" y="9428584"/>
            <a:ext cx="2945660" cy="498055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3A572EA6-A715-4AC5-8825-B9EE3F741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391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72EA6-A715-4AC5-8825-B9EE3F7419A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400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72EA6-A715-4AC5-8825-B9EE3F7419A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244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72EA6-A715-4AC5-8825-B9EE3F7419A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820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72EA6-A715-4AC5-8825-B9EE3F7419A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755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1075">
              <a:defRPr/>
            </a:pPr>
            <a:r>
              <a:rPr lang="en-US" altLang="ko-KR" spc="-151" dirty="0"/>
              <a:t>※ </a:t>
            </a:r>
            <a:r>
              <a:rPr lang="ko-KR" altLang="en-US" spc="-151" dirty="0"/>
              <a:t>‘성인지 </a:t>
            </a:r>
            <a:r>
              <a:rPr lang="ko-KR" altLang="en-US" spc="-151" dirty="0" err="1"/>
              <a:t>감수성’에</a:t>
            </a:r>
            <a:r>
              <a:rPr lang="ko-KR" altLang="en-US" spc="-151" dirty="0"/>
              <a:t> 대해 합의된 정의는 없으나</a:t>
            </a:r>
            <a:r>
              <a:rPr lang="en-US" altLang="ko-KR" spc="-151" dirty="0"/>
              <a:t>, ‘</a:t>
            </a:r>
            <a:r>
              <a:rPr lang="ko-KR" altLang="en-US" spc="-151" dirty="0"/>
              <a:t>성별이 단순히 다름으로 존재하지 않고 서열화</a:t>
            </a:r>
            <a:r>
              <a:rPr lang="en-US" altLang="ko-KR" spc="-151" dirty="0"/>
              <a:t>, </a:t>
            </a:r>
            <a:r>
              <a:rPr lang="ko-KR" altLang="en-US" spc="-151" dirty="0"/>
              <a:t>위계화 된 </a:t>
            </a:r>
            <a:r>
              <a:rPr lang="ko-KR" altLang="en-US" spc="-151" dirty="0" err="1"/>
              <a:t>젠더관계를</a:t>
            </a:r>
            <a:r>
              <a:rPr lang="ko-KR" altLang="en-US" spc="-151" dirty="0"/>
              <a:t> 전제로 ‘</a:t>
            </a:r>
            <a:r>
              <a:rPr lang="ko-KR" altLang="en-US" spc="-151" dirty="0" err="1"/>
              <a:t>남성’을</a:t>
            </a:r>
            <a:r>
              <a:rPr lang="ko-KR" altLang="en-US" spc="-151" dirty="0"/>
              <a:t> 중심으로 만들어진 질서와 규범</a:t>
            </a:r>
            <a:r>
              <a:rPr lang="en-US" altLang="ko-KR" spc="-151" dirty="0"/>
              <a:t>, </a:t>
            </a:r>
            <a:r>
              <a:rPr lang="ko-KR" altLang="en-US" spc="-151" dirty="0"/>
              <a:t>언어</a:t>
            </a:r>
            <a:r>
              <a:rPr lang="en-US" altLang="ko-KR" spc="-151" dirty="0"/>
              <a:t>, </a:t>
            </a:r>
            <a:r>
              <a:rPr lang="ko-KR" altLang="en-US" spc="-151" dirty="0"/>
              <a:t>성문화가 일상에 영향을 미치고 있음을 민감하게</a:t>
            </a:r>
            <a:r>
              <a:rPr lang="en-US" altLang="ko-KR" spc="-151" dirty="0"/>
              <a:t>, </a:t>
            </a:r>
            <a:r>
              <a:rPr lang="ko-KR" altLang="en-US" spc="-151" dirty="0"/>
              <a:t>다르게 볼 수 있는 것’ 또는 ‘어떤 현실이 마치 객관적이고 중립적인 것처럼 보이나 실제로는 </a:t>
            </a:r>
            <a:r>
              <a:rPr lang="ko-KR" altLang="en-US" spc="-151" dirty="0" err="1"/>
              <a:t>남성중심적인사고방식과</a:t>
            </a:r>
            <a:r>
              <a:rPr lang="ko-KR" altLang="en-US" spc="-151" dirty="0"/>
              <a:t> 사회문화적 구조로 인해 여성과 남성이 처한 상황과 조건</a:t>
            </a:r>
            <a:r>
              <a:rPr lang="en-US" altLang="ko-KR" spc="-151" dirty="0"/>
              <a:t>, </a:t>
            </a:r>
            <a:r>
              <a:rPr lang="ko-KR" altLang="en-US" spc="-151" dirty="0"/>
              <a:t>기대되는 요구</a:t>
            </a:r>
            <a:r>
              <a:rPr lang="en-US" altLang="ko-KR" spc="-151" dirty="0"/>
              <a:t>, </a:t>
            </a:r>
            <a:r>
              <a:rPr lang="ko-KR" altLang="en-US" spc="-151" dirty="0"/>
              <a:t>의사결정권한 등에 있어 차이가 존재하여 이로 인해 성별로 다른 결과와 영향을 초래하게 되는 상황에 대해 인식하는 </a:t>
            </a:r>
            <a:r>
              <a:rPr lang="ko-KR" altLang="en-US" spc="-151" dirty="0" err="1"/>
              <a:t>능력’으로</a:t>
            </a:r>
            <a:r>
              <a:rPr lang="ko-KR" altLang="en-US" spc="-151" dirty="0"/>
              <a:t> 볼 수 있음</a:t>
            </a:r>
            <a:r>
              <a:rPr lang="en-US" altLang="ko-KR" spc="-151" dirty="0"/>
              <a:t>. (</a:t>
            </a:r>
            <a:r>
              <a:rPr lang="ko-KR" altLang="en-US" spc="-151" dirty="0"/>
              <a:t>여성가족부</a:t>
            </a:r>
            <a:r>
              <a:rPr lang="en-US" altLang="ko-KR" spc="-151" dirty="0"/>
              <a:t>, </a:t>
            </a:r>
            <a:r>
              <a:rPr lang="ko-KR" altLang="en-US" spc="-151" dirty="0"/>
              <a:t>「공공부문 성희롱 행위자 인식개선을 위한 상담 및 교육 프로그램 매뉴얼」</a:t>
            </a:r>
            <a:r>
              <a:rPr lang="en-US" altLang="ko-KR" spc="-151" dirty="0"/>
              <a:t>, 2018.12)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72EA6-A715-4AC5-8825-B9EE3F7419A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513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72EA6-A715-4AC5-8825-B9EE3F7419A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150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A45EF48-85AB-43C1-B5F1-BA493AAE65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3435"/>
          <a:stretch/>
        </p:blipFill>
        <p:spPr>
          <a:xfrm>
            <a:off x="0" y="0"/>
            <a:ext cx="9906000" cy="3193443"/>
          </a:xfrm>
          <a:prstGeom prst="rect">
            <a:avLst/>
          </a:prstGeom>
        </p:spPr>
      </p:pic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134BE33B-FE09-4801-BAD4-EACB5454C4E5}"/>
              </a:ext>
            </a:extLst>
          </p:cNvPr>
          <p:cNvSpPr/>
          <p:nvPr userDrawn="1"/>
        </p:nvSpPr>
        <p:spPr>
          <a:xfrm rot="16200000" flipV="1">
            <a:off x="-3262217" y="3381859"/>
            <a:ext cx="6616800" cy="92364"/>
          </a:xfrm>
          <a:custGeom>
            <a:avLst/>
            <a:gdLst>
              <a:gd name="connsiteX0" fmla="*/ 6614880 w 6614880"/>
              <a:gd name="connsiteY0" fmla="*/ 133201 h 133201"/>
              <a:gd name="connsiteX1" fmla="*/ 6595101 w 6614880"/>
              <a:gd name="connsiteY1" fmla="*/ 54493 h 133201"/>
              <a:gd name="connsiteX2" fmla="*/ 6527066 w 6614880"/>
              <a:gd name="connsiteY2" fmla="*/ 1 h 133201"/>
              <a:gd name="connsiteX3" fmla="*/ 6518439 w 6614880"/>
              <a:gd name="connsiteY3" fmla="*/ 1 h 133201"/>
              <a:gd name="connsiteX4" fmla="*/ 6518439 w 6614880"/>
              <a:gd name="connsiteY4" fmla="*/ 0 h 133201"/>
              <a:gd name="connsiteX5" fmla="*/ 96441 w 6614880"/>
              <a:gd name="connsiteY5" fmla="*/ 0 h 133201"/>
              <a:gd name="connsiteX6" fmla="*/ 96441 w 6614880"/>
              <a:gd name="connsiteY6" fmla="*/ 1 h 133201"/>
              <a:gd name="connsiteX7" fmla="*/ 87813 w 6614880"/>
              <a:gd name="connsiteY7" fmla="*/ 1 h 133201"/>
              <a:gd name="connsiteX8" fmla="*/ 19779 w 6614880"/>
              <a:gd name="connsiteY8" fmla="*/ 54493 h 133201"/>
              <a:gd name="connsiteX9" fmla="*/ 0 w 6614880"/>
              <a:gd name="connsiteY9" fmla="*/ 133201 h 133201"/>
              <a:gd name="connsiteX10" fmla="*/ 77892 w 6614880"/>
              <a:gd name="connsiteY10" fmla="*/ 133201 h 133201"/>
              <a:gd name="connsiteX11" fmla="*/ 644268 w 6614880"/>
              <a:gd name="connsiteY11" fmla="*/ 133201 h 133201"/>
              <a:gd name="connsiteX12" fmla="*/ 644268 w 6614880"/>
              <a:gd name="connsiteY12" fmla="*/ 133200 h 133201"/>
              <a:gd name="connsiteX13" fmla="*/ 5970612 w 6614880"/>
              <a:gd name="connsiteY13" fmla="*/ 133200 h 133201"/>
              <a:gd name="connsiteX14" fmla="*/ 5970612 w 6614880"/>
              <a:gd name="connsiteY14" fmla="*/ 133201 h 133201"/>
              <a:gd name="connsiteX15" fmla="*/ 6536988 w 6614880"/>
              <a:gd name="connsiteY15" fmla="*/ 133201 h 133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614880" h="133201">
                <a:moveTo>
                  <a:pt x="6614880" y="133201"/>
                </a:moveTo>
                <a:lnTo>
                  <a:pt x="6595101" y="54493"/>
                </a:lnTo>
                <a:cubicBezTo>
                  <a:pt x="6584277" y="16371"/>
                  <a:pt x="6556767" y="1"/>
                  <a:pt x="6527066" y="1"/>
                </a:cubicBezTo>
                <a:lnTo>
                  <a:pt x="6518439" y="1"/>
                </a:lnTo>
                <a:lnTo>
                  <a:pt x="6518439" y="0"/>
                </a:lnTo>
                <a:lnTo>
                  <a:pt x="96441" y="0"/>
                </a:lnTo>
                <a:lnTo>
                  <a:pt x="96441" y="1"/>
                </a:lnTo>
                <a:lnTo>
                  <a:pt x="87813" y="1"/>
                </a:lnTo>
                <a:cubicBezTo>
                  <a:pt x="58113" y="1"/>
                  <a:pt x="30602" y="16371"/>
                  <a:pt x="19779" y="54493"/>
                </a:cubicBezTo>
                <a:lnTo>
                  <a:pt x="0" y="133201"/>
                </a:lnTo>
                <a:lnTo>
                  <a:pt x="77892" y="133201"/>
                </a:lnTo>
                <a:lnTo>
                  <a:pt x="644268" y="133201"/>
                </a:lnTo>
                <a:lnTo>
                  <a:pt x="644268" y="133200"/>
                </a:lnTo>
                <a:lnTo>
                  <a:pt x="5970612" y="133200"/>
                </a:lnTo>
                <a:lnTo>
                  <a:pt x="5970612" y="133201"/>
                </a:lnTo>
                <a:lnTo>
                  <a:pt x="6536988" y="133201"/>
                </a:lnTo>
                <a:close/>
              </a:path>
            </a:pathLst>
          </a:custGeom>
          <a:gradFill>
            <a:gsLst>
              <a:gs pos="0">
                <a:srgbClr val="0A6CD8"/>
              </a:gs>
              <a:gs pos="100000">
                <a:srgbClr val="0B79F3"/>
              </a:gs>
              <a:gs pos="49000">
                <a:srgbClr val="00489A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Freeform 8">
            <a:extLst>
              <a:ext uri="{FF2B5EF4-FFF2-40B4-BE49-F238E27FC236}">
                <a16:creationId xmlns:a16="http://schemas.microsoft.com/office/drawing/2014/main" id="{C433BBFC-1865-411C-9FD8-35CD7EC63323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14531" y="1729009"/>
            <a:ext cx="219486" cy="68952"/>
          </a:xfrm>
          <a:custGeom>
            <a:avLst/>
            <a:gdLst>
              <a:gd name="T0" fmla="*/ 0 w 349"/>
              <a:gd name="T1" fmla="*/ 0 h 107"/>
              <a:gd name="T2" fmla="*/ 127 w 349"/>
              <a:gd name="T3" fmla="*/ 90 h 107"/>
              <a:gd name="T4" fmla="*/ 175 w 349"/>
              <a:gd name="T5" fmla="*/ 107 h 107"/>
              <a:gd name="T6" fmla="*/ 223 w 349"/>
              <a:gd name="T7" fmla="*/ 90 h 107"/>
              <a:gd name="T8" fmla="*/ 349 w 349"/>
              <a:gd name="T9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9" h="107">
                <a:moveTo>
                  <a:pt x="0" y="0"/>
                </a:moveTo>
                <a:cubicBezTo>
                  <a:pt x="127" y="90"/>
                  <a:pt x="127" y="90"/>
                  <a:pt x="127" y="90"/>
                </a:cubicBezTo>
                <a:cubicBezTo>
                  <a:pt x="141" y="100"/>
                  <a:pt x="162" y="107"/>
                  <a:pt x="175" y="107"/>
                </a:cubicBezTo>
                <a:cubicBezTo>
                  <a:pt x="188" y="107"/>
                  <a:pt x="208" y="100"/>
                  <a:pt x="223" y="90"/>
                </a:cubicBezTo>
                <a:cubicBezTo>
                  <a:pt x="349" y="0"/>
                  <a:pt x="349" y="0"/>
                  <a:pt x="349" y="0"/>
                </a:cubicBezTo>
              </a:path>
            </a:pathLst>
          </a:custGeom>
          <a:solidFill>
            <a:srgbClr val="066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BDA12BE-EF96-44A5-B3F1-583F512C62A9}"/>
              </a:ext>
            </a:extLst>
          </p:cNvPr>
          <p:cNvGrpSpPr/>
          <p:nvPr userDrawn="1"/>
        </p:nvGrpSpPr>
        <p:grpSpPr>
          <a:xfrm>
            <a:off x="590644" y="617206"/>
            <a:ext cx="2436968" cy="2314680"/>
            <a:chOff x="463644" y="323851"/>
            <a:chExt cx="2544310" cy="2416636"/>
          </a:xfrm>
          <a:gradFill flip="none" rotWithShape="1">
            <a:gsLst>
              <a:gs pos="25000">
                <a:srgbClr val="F7F8FA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5D0FDD5-981F-4980-9640-DC9D7EE56FE3}"/>
                </a:ext>
              </a:extLst>
            </p:cNvPr>
            <p:cNvSpPr/>
            <p:nvPr/>
          </p:nvSpPr>
          <p:spPr>
            <a:xfrm>
              <a:off x="2925879" y="323851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15D1CF99-BB8D-4EAF-9962-E3012D89CBEB}"/>
                </a:ext>
              </a:extLst>
            </p:cNvPr>
            <p:cNvSpPr/>
            <p:nvPr/>
          </p:nvSpPr>
          <p:spPr>
            <a:xfrm>
              <a:off x="2925879" y="615671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19BBBC7-7EC2-42D8-9F01-6B8F93B7512E}"/>
                </a:ext>
              </a:extLst>
            </p:cNvPr>
            <p:cNvSpPr/>
            <p:nvPr/>
          </p:nvSpPr>
          <p:spPr>
            <a:xfrm>
              <a:off x="2925879" y="907492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A36DF46-F61E-47F2-A85B-0044B9E1742C}"/>
                </a:ext>
              </a:extLst>
            </p:cNvPr>
            <p:cNvSpPr/>
            <p:nvPr/>
          </p:nvSpPr>
          <p:spPr>
            <a:xfrm>
              <a:off x="2925879" y="1199312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4AA8940-2A08-4AAC-B1CC-C9D3812A8472}"/>
                </a:ext>
              </a:extLst>
            </p:cNvPr>
            <p:cNvSpPr/>
            <p:nvPr/>
          </p:nvSpPr>
          <p:spPr>
            <a:xfrm>
              <a:off x="2925879" y="1491132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A6D5C39-12D4-4C17-8E34-9F3C6AC2997B}"/>
                </a:ext>
              </a:extLst>
            </p:cNvPr>
            <p:cNvSpPr/>
            <p:nvPr/>
          </p:nvSpPr>
          <p:spPr>
            <a:xfrm>
              <a:off x="2925879" y="1782952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25B9953-1560-4031-8045-E3EF9488C028}"/>
                </a:ext>
              </a:extLst>
            </p:cNvPr>
            <p:cNvSpPr/>
            <p:nvPr/>
          </p:nvSpPr>
          <p:spPr>
            <a:xfrm>
              <a:off x="2925879" y="2074773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88D3A56-2C6E-4A99-BB34-86D710F68721}"/>
                </a:ext>
              </a:extLst>
            </p:cNvPr>
            <p:cNvSpPr/>
            <p:nvPr/>
          </p:nvSpPr>
          <p:spPr>
            <a:xfrm>
              <a:off x="2925879" y="2366593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195EFB2-1FB3-4C7F-8F4C-87C512601BCF}"/>
                </a:ext>
              </a:extLst>
            </p:cNvPr>
            <p:cNvSpPr/>
            <p:nvPr/>
          </p:nvSpPr>
          <p:spPr>
            <a:xfrm>
              <a:off x="2925879" y="2658413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6BAD8703-6377-4163-86AE-E3162EE4B878}"/>
                </a:ext>
              </a:extLst>
            </p:cNvPr>
            <p:cNvSpPr/>
            <p:nvPr/>
          </p:nvSpPr>
          <p:spPr>
            <a:xfrm>
              <a:off x="2652298" y="323851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4C56AB5E-D43B-480E-BE19-D490CC23459C}"/>
                </a:ext>
              </a:extLst>
            </p:cNvPr>
            <p:cNvSpPr/>
            <p:nvPr/>
          </p:nvSpPr>
          <p:spPr>
            <a:xfrm>
              <a:off x="2652298" y="615671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F9E41E1-A69B-4801-82AD-192FDE44FEAA}"/>
                </a:ext>
              </a:extLst>
            </p:cNvPr>
            <p:cNvSpPr/>
            <p:nvPr/>
          </p:nvSpPr>
          <p:spPr>
            <a:xfrm>
              <a:off x="2652298" y="907492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653AC9D-6794-42DA-9FA7-2E91D557141A}"/>
                </a:ext>
              </a:extLst>
            </p:cNvPr>
            <p:cNvSpPr/>
            <p:nvPr/>
          </p:nvSpPr>
          <p:spPr>
            <a:xfrm>
              <a:off x="2652298" y="1199312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0EC3025-0957-419F-9691-1D0D13175D84}"/>
                </a:ext>
              </a:extLst>
            </p:cNvPr>
            <p:cNvSpPr/>
            <p:nvPr/>
          </p:nvSpPr>
          <p:spPr>
            <a:xfrm>
              <a:off x="2652298" y="1491132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8D8784E-4322-40F0-9CE4-E7A4399BFF5F}"/>
                </a:ext>
              </a:extLst>
            </p:cNvPr>
            <p:cNvSpPr/>
            <p:nvPr/>
          </p:nvSpPr>
          <p:spPr>
            <a:xfrm>
              <a:off x="2652298" y="1782952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1CEE3A1-91E3-47C2-B4EA-B0BAB41E36E9}"/>
                </a:ext>
              </a:extLst>
            </p:cNvPr>
            <p:cNvSpPr/>
            <p:nvPr/>
          </p:nvSpPr>
          <p:spPr>
            <a:xfrm>
              <a:off x="2652298" y="2074773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C08FE934-B2B9-41B6-BA54-0F725365482D}"/>
                </a:ext>
              </a:extLst>
            </p:cNvPr>
            <p:cNvSpPr/>
            <p:nvPr/>
          </p:nvSpPr>
          <p:spPr>
            <a:xfrm>
              <a:off x="2652298" y="2366593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F410C010-1528-49A0-B977-46F76F638053}"/>
                </a:ext>
              </a:extLst>
            </p:cNvPr>
            <p:cNvSpPr/>
            <p:nvPr/>
          </p:nvSpPr>
          <p:spPr>
            <a:xfrm>
              <a:off x="2652298" y="2658413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A13D85D-BAFA-4A0A-B074-2A8EAE5DB7C3}"/>
                </a:ext>
              </a:extLst>
            </p:cNvPr>
            <p:cNvSpPr/>
            <p:nvPr/>
          </p:nvSpPr>
          <p:spPr>
            <a:xfrm>
              <a:off x="2378716" y="323851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708BF46-D59D-45C7-BAA0-84DC15D71EEC}"/>
                </a:ext>
              </a:extLst>
            </p:cNvPr>
            <p:cNvSpPr/>
            <p:nvPr/>
          </p:nvSpPr>
          <p:spPr>
            <a:xfrm>
              <a:off x="2378716" y="615671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BF472BF-7401-413A-A78A-1837361B066D}"/>
                </a:ext>
              </a:extLst>
            </p:cNvPr>
            <p:cNvSpPr/>
            <p:nvPr/>
          </p:nvSpPr>
          <p:spPr>
            <a:xfrm>
              <a:off x="2378716" y="907492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71C7A70-F8D9-4BEA-A38F-C39AFE870023}"/>
                </a:ext>
              </a:extLst>
            </p:cNvPr>
            <p:cNvSpPr/>
            <p:nvPr/>
          </p:nvSpPr>
          <p:spPr>
            <a:xfrm>
              <a:off x="2378716" y="1199312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5F1E98B-CC77-4878-B093-908C7DDB97FC}"/>
                </a:ext>
              </a:extLst>
            </p:cNvPr>
            <p:cNvSpPr/>
            <p:nvPr/>
          </p:nvSpPr>
          <p:spPr>
            <a:xfrm>
              <a:off x="2378716" y="1491132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2819DBB7-24D7-4390-8BF2-F85348D3642D}"/>
                </a:ext>
              </a:extLst>
            </p:cNvPr>
            <p:cNvSpPr/>
            <p:nvPr/>
          </p:nvSpPr>
          <p:spPr>
            <a:xfrm>
              <a:off x="2378716" y="1782952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87CA9E05-36E8-4031-9FC7-7FC872BBAFC4}"/>
                </a:ext>
              </a:extLst>
            </p:cNvPr>
            <p:cNvSpPr/>
            <p:nvPr/>
          </p:nvSpPr>
          <p:spPr>
            <a:xfrm>
              <a:off x="2378716" y="2074773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7E3E3A7-030F-4CE6-8AD5-7ADFB2C8980F}"/>
                </a:ext>
              </a:extLst>
            </p:cNvPr>
            <p:cNvSpPr/>
            <p:nvPr/>
          </p:nvSpPr>
          <p:spPr>
            <a:xfrm>
              <a:off x="2378716" y="2366593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5E33557A-B026-44B0-B46E-79736D70A9A6}"/>
                </a:ext>
              </a:extLst>
            </p:cNvPr>
            <p:cNvSpPr/>
            <p:nvPr/>
          </p:nvSpPr>
          <p:spPr>
            <a:xfrm>
              <a:off x="2378716" y="2658413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19CF84B2-3D9E-4F95-AC94-C7B228D25B3D}"/>
                </a:ext>
              </a:extLst>
            </p:cNvPr>
            <p:cNvSpPr/>
            <p:nvPr/>
          </p:nvSpPr>
          <p:spPr>
            <a:xfrm>
              <a:off x="2105134" y="323851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0DE1FDEC-3607-4F6A-BB33-A300134D383C}"/>
                </a:ext>
              </a:extLst>
            </p:cNvPr>
            <p:cNvSpPr/>
            <p:nvPr/>
          </p:nvSpPr>
          <p:spPr>
            <a:xfrm>
              <a:off x="2105134" y="615671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FD412219-3BF4-466C-A38F-747E7BFF44CD}"/>
                </a:ext>
              </a:extLst>
            </p:cNvPr>
            <p:cNvSpPr/>
            <p:nvPr/>
          </p:nvSpPr>
          <p:spPr>
            <a:xfrm>
              <a:off x="2105134" y="907492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05D9C8FF-35E3-4BEE-9FE3-8B8442EFAB75}"/>
                </a:ext>
              </a:extLst>
            </p:cNvPr>
            <p:cNvSpPr/>
            <p:nvPr/>
          </p:nvSpPr>
          <p:spPr>
            <a:xfrm>
              <a:off x="2105134" y="1199312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DDC13B15-C6BA-437F-A628-1ED13724B3D6}"/>
                </a:ext>
              </a:extLst>
            </p:cNvPr>
            <p:cNvSpPr/>
            <p:nvPr/>
          </p:nvSpPr>
          <p:spPr>
            <a:xfrm>
              <a:off x="2105134" y="1491132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CD22D61-A8A8-4280-AA79-32988D981F5C}"/>
                </a:ext>
              </a:extLst>
            </p:cNvPr>
            <p:cNvSpPr/>
            <p:nvPr/>
          </p:nvSpPr>
          <p:spPr>
            <a:xfrm>
              <a:off x="2105134" y="1782952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2305D964-95A8-4DA8-8A14-0841399976FC}"/>
                </a:ext>
              </a:extLst>
            </p:cNvPr>
            <p:cNvSpPr/>
            <p:nvPr/>
          </p:nvSpPr>
          <p:spPr>
            <a:xfrm>
              <a:off x="2105134" y="2074773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9D09925-1416-443D-BAB8-CDDAE3592CF3}"/>
                </a:ext>
              </a:extLst>
            </p:cNvPr>
            <p:cNvSpPr/>
            <p:nvPr/>
          </p:nvSpPr>
          <p:spPr>
            <a:xfrm>
              <a:off x="2105134" y="2366593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79F35CE-EE10-459E-8AA7-B13F48F6C1E8}"/>
                </a:ext>
              </a:extLst>
            </p:cNvPr>
            <p:cNvSpPr/>
            <p:nvPr/>
          </p:nvSpPr>
          <p:spPr>
            <a:xfrm>
              <a:off x="2105134" y="2658413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6BC6BF48-6894-493B-B0DD-77B1BA1D4DE8}"/>
                </a:ext>
              </a:extLst>
            </p:cNvPr>
            <p:cNvSpPr/>
            <p:nvPr/>
          </p:nvSpPr>
          <p:spPr>
            <a:xfrm>
              <a:off x="1831553" y="323851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4AD4798B-B4DB-48BE-AECC-E579812348B5}"/>
                </a:ext>
              </a:extLst>
            </p:cNvPr>
            <p:cNvSpPr/>
            <p:nvPr/>
          </p:nvSpPr>
          <p:spPr>
            <a:xfrm>
              <a:off x="1831553" y="615671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FCD5E0D7-C3A0-4BC1-8ED8-D3973CE5025B}"/>
                </a:ext>
              </a:extLst>
            </p:cNvPr>
            <p:cNvSpPr/>
            <p:nvPr/>
          </p:nvSpPr>
          <p:spPr>
            <a:xfrm>
              <a:off x="1831553" y="907492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61D8EEE1-53DD-44E7-A9E4-F434660BB098}"/>
                </a:ext>
              </a:extLst>
            </p:cNvPr>
            <p:cNvSpPr/>
            <p:nvPr/>
          </p:nvSpPr>
          <p:spPr>
            <a:xfrm>
              <a:off x="1831553" y="1199312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B571C44B-7272-48D9-9884-14A46E64CD5A}"/>
                </a:ext>
              </a:extLst>
            </p:cNvPr>
            <p:cNvSpPr/>
            <p:nvPr/>
          </p:nvSpPr>
          <p:spPr>
            <a:xfrm>
              <a:off x="1831553" y="1491132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D1A8A9FC-C364-4761-8F80-8533D0FBFCEF}"/>
                </a:ext>
              </a:extLst>
            </p:cNvPr>
            <p:cNvSpPr/>
            <p:nvPr/>
          </p:nvSpPr>
          <p:spPr>
            <a:xfrm>
              <a:off x="1831553" y="1782952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FD80362B-B6D8-4185-9540-3BB11D665778}"/>
                </a:ext>
              </a:extLst>
            </p:cNvPr>
            <p:cNvSpPr/>
            <p:nvPr/>
          </p:nvSpPr>
          <p:spPr>
            <a:xfrm>
              <a:off x="1831553" y="2074773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384A9DC7-328F-4E63-8C18-9249DD62F5EE}"/>
                </a:ext>
              </a:extLst>
            </p:cNvPr>
            <p:cNvSpPr/>
            <p:nvPr/>
          </p:nvSpPr>
          <p:spPr>
            <a:xfrm>
              <a:off x="1831553" y="2366593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7353D20B-D9C6-463B-9ACE-D9E1585D1D46}"/>
                </a:ext>
              </a:extLst>
            </p:cNvPr>
            <p:cNvSpPr/>
            <p:nvPr/>
          </p:nvSpPr>
          <p:spPr>
            <a:xfrm>
              <a:off x="1831553" y="2658413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6D62292A-EB21-4083-8E4F-CCFFE144F1C2}"/>
                </a:ext>
              </a:extLst>
            </p:cNvPr>
            <p:cNvSpPr/>
            <p:nvPr/>
          </p:nvSpPr>
          <p:spPr>
            <a:xfrm>
              <a:off x="1557971" y="323851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7B9B6B24-3871-4D60-BC5F-E6C93E0BE4F8}"/>
                </a:ext>
              </a:extLst>
            </p:cNvPr>
            <p:cNvSpPr/>
            <p:nvPr/>
          </p:nvSpPr>
          <p:spPr>
            <a:xfrm>
              <a:off x="1557971" y="615671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567204C5-988C-41DE-9726-D81D53C5E63C}"/>
                </a:ext>
              </a:extLst>
            </p:cNvPr>
            <p:cNvSpPr/>
            <p:nvPr/>
          </p:nvSpPr>
          <p:spPr>
            <a:xfrm>
              <a:off x="1557971" y="907492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117B7552-9616-4EB1-A582-4ACD793B2BD8}"/>
                </a:ext>
              </a:extLst>
            </p:cNvPr>
            <p:cNvSpPr/>
            <p:nvPr/>
          </p:nvSpPr>
          <p:spPr>
            <a:xfrm>
              <a:off x="1557971" y="1199312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E95D6D5A-3B0C-4A07-9B23-095EBE77661D}"/>
                </a:ext>
              </a:extLst>
            </p:cNvPr>
            <p:cNvSpPr/>
            <p:nvPr/>
          </p:nvSpPr>
          <p:spPr>
            <a:xfrm>
              <a:off x="1557971" y="1491132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1900CCB-5894-4463-9766-08E0A1CC69FD}"/>
                </a:ext>
              </a:extLst>
            </p:cNvPr>
            <p:cNvSpPr/>
            <p:nvPr/>
          </p:nvSpPr>
          <p:spPr>
            <a:xfrm>
              <a:off x="1557971" y="1782952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A181C9AA-8D6A-4680-92A2-C9A736974AB0}"/>
                </a:ext>
              </a:extLst>
            </p:cNvPr>
            <p:cNvSpPr/>
            <p:nvPr/>
          </p:nvSpPr>
          <p:spPr>
            <a:xfrm>
              <a:off x="1557971" y="2074773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63DA9F5B-CB9F-406A-A138-D5730D36010B}"/>
                </a:ext>
              </a:extLst>
            </p:cNvPr>
            <p:cNvSpPr/>
            <p:nvPr/>
          </p:nvSpPr>
          <p:spPr>
            <a:xfrm>
              <a:off x="1557971" y="2366593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2A03238A-90BA-4F0A-AECD-4338C32CA41E}"/>
                </a:ext>
              </a:extLst>
            </p:cNvPr>
            <p:cNvSpPr/>
            <p:nvPr/>
          </p:nvSpPr>
          <p:spPr>
            <a:xfrm>
              <a:off x="1557971" y="2658413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2F6E0E37-6A28-48F9-BB1A-77A0C605F937}"/>
                </a:ext>
              </a:extLst>
            </p:cNvPr>
            <p:cNvSpPr/>
            <p:nvPr/>
          </p:nvSpPr>
          <p:spPr>
            <a:xfrm>
              <a:off x="1284389" y="323851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30701A86-148E-4B09-A697-A3A4F36FFB66}"/>
                </a:ext>
              </a:extLst>
            </p:cNvPr>
            <p:cNvSpPr/>
            <p:nvPr/>
          </p:nvSpPr>
          <p:spPr>
            <a:xfrm>
              <a:off x="1284389" y="615671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AB06AD13-B6FE-458E-9106-BB3F687CFD0F}"/>
                </a:ext>
              </a:extLst>
            </p:cNvPr>
            <p:cNvSpPr/>
            <p:nvPr/>
          </p:nvSpPr>
          <p:spPr>
            <a:xfrm>
              <a:off x="1284389" y="907492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5DA0F4F9-5658-4D0A-8943-B2142B967E20}"/>
                </a:ext>
              </a:extLst>
            </p:cNvPr>
            <p:cNvSpPr/>
            <p:nvPr/>
          </p:nvSpPr>
          <p:spPr>
            <a:xfrm>
              <a:off x="1284389" y="1199312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B46186CD-F087-40AB-B97F-89F0856FDE21}"/>
                </a:ext>
              </a:extLst>
            </p:cNvPr>
            <p:cNvSpPr/>
            <p:nvPr/>
          </p:nvSpPr>
          <p:spPr>
            <a:xfrm>
              <a:off x="1284389" y="1491132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B5B6EC92-016A-4DBC-8EE2-301B165B0A9E}"/>
                </a:ext>
              </a:extLst>
            </p:cNvPr>
            <p:cNvSpPr/>
            <p:nvPr/>
          </p:nvSpPr>
          <p:spPr>
            <a:xfrm>
              <a:off x="1284389" y="1782952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CF65B678-CB73-43AA-B839-591C23F7A31B}"/>
                </a:ext>
              </a:extLst>
            </p:cNvPr>
            <p:cNvSpPr/>
            <p:nvPr/>
          </p:nvSpPr>
          <p:spPr>
            <a:xfrm>
              <a:off x="1284389" y="2074773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FAF51B2A-2C2D-4D09-9026-3D1A1DC939AC}"/>
                </a:ext>
              </a:extLst>
            </p:cNvPr>
            <p:cNvSpPr/>
            <p:nvPr/>
          </p:nvSpPr>
          <p:spPr>
            <a:xfrm>
              <a:off x="1284389" y="2366593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83F323A4-D906-45D3-867C-560F27945ACE}"/>
                </a:ext>
              </a:extLst>
            </p:cNvPr>
            <p:cNvSpPr/>
            <p:nvPr/>
          </p:nvSpPr>
          <p:spPr>
            <a:xfrm>
              <a:off x="1284389" y="2658413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6A6C32BA-3B16-470D-B042-B2F9224E49D1}"/>
                </a:ext>
              </a:extLst>
            </p:cNvPr>
            <p:cNvSpPr/>
            <p:nvPr/>
          </p:nvSpPr>
          <p:spPr>
            <a:xfrm>
              <a:off x="1010807" y="323851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49CF7509-DB7A-4571-8D59-36805C3CEF2C}"/>
                </a:ext>
              </a:extLst>
            </p:cNvPr>
            <p:cNvSpPr/>
            <p:nvPr/>
          </p:nvSpPr>
          <p:spPr>
            <a:xfrm>
              <a:off x="1010807" y="615671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521E727E-CCB3-4428-9E28-7378CCEAF758}"/>
                </a:ext>
              </a:extLst>
            </p:cNvPr>
            <p:cNvSpPr/>
            <p:nvPr/>
          </p:nvSpPr>
          <p:spPr>
            <a:xfrm>
              <a:off x="1010807" y="907492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64112B68-4948-4849-9B25-6F7BFD5E7DBC}"/>
                </a:ext>
              </a:extLst>
            </p:cNvPr>
            <p:cNvSpPr/>
            <p:nvPr/>
          </p:nvSpPr>
          <p:spPr>
            <a:xfrm>
              <a:off x="1010807" y="1199312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CBC1523-B9BC-45EF-8BB9-D23DE7B6A05C}"/>
                </a:ext>
              </a:extLst>
            </p:cNvPr>
            <p:cNvSpPr/>
            <p:nvPr/>
          </p:nvSpPr>
          <p:spPr>
            <a:xfrm>
              <a:off x="1010807" y="1491132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9FCFDD17-D6B7-42E2-BC60-12EA57205765}"/>
                </a:ext>
              </a:extLst>
            </p:cNvPr>
            <p:cNvSpPr/>
            <p:nvPr/>
          </p:nvSpPr>
          <p:spPr>
            <a:xfrm>
              <a:off x="1010807" y="1782952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900BFC66-54BF-4088-976F-A41D47963BEE}"/>
                </a:ext>
              </a:extLst>
            </p:cNvPr>
            <p:cNvSpPr/>
            <p:nvPr/>
          </p:nvSpPr>
          <p:spPr>
            <a:xfrm>
              <a:off x="1010807" y="2074773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726FBBD3-D194-4D78-B9F7-604785FA93C6}"/>
                </a:ext>
              </a:extLst>
            </p:cNvPr>
            <p:cNvSpPr/>
            <p:nvPr/>
          </p:nvSpPr>
          <p:spPr>
            <a:xfrm>
              <a:off x="1010807" y="2366593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4ECB7239-D310-499D-B121-00FE56DB17CC}"/>
                </a:ext>
              </a:extLst>
            </p:cNvPr>
            <p:cNvSpPr/>
            <p:nvPr/>
          </p:nvSpPr>
          <p:spPr>
            <a:xfrm>
              <a:off x="1010807" y="2658413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135409C5-7035-4B4D-83EE-F42D5F50E1CC}"/>
                </a:ext>
              </a:extLst>
            </p:cNvPr>
            <p:cNvSpPr/>
            <p:nvPr/>
          </p:nvSpPr>
          <p:spPr>
            <a:xfrm>
              <a:off x="737226" y="323851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008F0EC0-E475-456B-B82B-838FF217FA3C}"/>
                </a:ext>
              </a:extLst>
            </p:cNvPr>
            <p:cNvSpPr/>
            <p:nvPr/>
          </p:nvSpPr>
          <p:spPr>
            <a:xfrm>
              <a:off x="737226" y="615671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330692CE-086E-4D2E-9E26-B2D74D53ABD0}"/>
                </a:ext>
              </a:extLst>
            </p:cNvPr>
            <p:cNvSpPr/>
            <p:nvPr/>
          </p:nvSpPr>
          <p:spPr>
            <a:xfrm>
              <a:off x="737226" y="907492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71A3B3C2-83FA-4101-A688-641C0AF339D7}"/>
                </a:ext>
              </a:extLst>
            </p:cNvPr>
            <p:cNvSpPr/>
            <p:nvPr/>
          </p:nvSpPr>
          <p:spPr>
            <a:xfrm>
              <a:off x="737226" y="1199312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B46B28FB-9CA1-4549-9FA4-B97176FF5B6E}"/>
                </a:ext>
              </a:extLst>
            </p:cNvPr>
            <p:cNvSpPr/>
            <p:nvPr/>
          </p:nvSpPr>
          <p:spPr>
            <a:xfrm>
              <a:off x="737226" y="1491132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E71237ED-84B2-43D1-B74B-7E1F403D79C7}"/>
                </a:ext>
              </a:extLst>
            </p:cNvPr>
            <p:cNvSpPr/>
            <p:nvPr/>
          </p:nvSpPr>
          <p:spPr>
            <a:xfrm>
              <a:off x="737226" y="1782952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F4DBAAFD-26D7-4F78-8E58-BD3BD59AADEA}"/>
                </a:ext>
              </a:extLst>
            </p:cNvPr>
            <p:cNvSpPr/>
            <p:nvPr/>
          </p:nvSpPr>
          <p:spPr>
            <a:xfrm>
              <a:off x="737226" y="2074773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99072535-8968-477D-80A0-AE8F0567F4FF}"/>
                </a:ext>
              </a:extLst>
            </p:cNvPr>
            <p:cNvSpPr/>
            <p:nvPr/>
          </p:nvSpPr>
          <p:spPr>
            <a:xfrm>
              <a:off x="737226" y="2366593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0505D548-7404-4577-B885-D6A772305331}"/>
                </a:ext>
              </a:extLst>
            </p:cNvPr>
            <p:cNvSpPr/>
            <p:nvPr/>
          </p:nvSpPr>
          <p:spPr>
            <a:xfrm>
              <a:off x="737226" y="2658413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C2DE0BAB-BD9F-4A3E-BD08-842080AA37EB}"/>
                </a:ext>
              </a:extLst>
            </p:cNvPr>
            <p:cNvSpPr/>
            <p:nvPr/>
          </p:nvSpPr>
          <p:spPr>
            <a:xfrm>
              <a:off x="463644" y="323851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991542D9-511C-429C-B441-57E1C78DBDA4}"/>
                </a:ext>
              </a:extLst>
            </p:cNvPr>
            <p:cNvSpPr/>
            <p:nvPr/>
          </p:nvSpPr>
          <p:spPr>
            <a:xfrm>
              <a:off x="463644" y="615671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804C99D5-6F5C-4C07-9D4C-2E9030C8DB3C}"/>
                </a:ext>
              </a:extLst>
            </p:cNvPr>
            <p:cNvSpPr/>
            <p:nvPr/>
          </p:nvSpPr>
          <p:spPr>
            <a:xfrm>
              <a:off x="463644" y="907492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0C8DBCB7-61AB-4011-BD16-EC2B54A1FCEA}"/>
                </a:ext>
              </a:extLst>
            </p:cNvPr>
            <p:cNvSpPr/>
            <p:nvPr/>
          </p:nvSpPr>
          <p:spPr>
            <a:xfrm>
              <a:off x="463644" y="1199312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B46800F8-369B-4627-BDE2-6ED0742BDFB2}"/>
                </a:ext>
              </a:extLst>
            </p:cNvPr>
            <p:cNvSpPr/>
            <p:nvPr/>
          </p:nvSpPr>
          <p:spPr>
            <a:xfrm>
              <a:off x="463644" y="1491132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A5C611E3-5AFD-4CE1-9FC8-D6EEB9620529}"/>
                </a:ext>
              </a:extLst>
            </p:cNvPr>
            <p:cNvSpPr/>
            <p:nvPr/>
          </p:nvSpPr>
          <p:spPr>
            <a:xfrm>
              <a:off x="463644" y="1782952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CA8BCA2D-2C0E-4CDC-B62E-2C4C0A42A2C0}"/>
                </a:ext>
              </a:extLst>
            </p:cNvPr>
            <p:cNvSpPr/>
            <p:nvPr/>
          </p:nvSpPr>
          <p:spPr>
            <a:xfrm>
              <a:off x="463644" y="2074773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A0B87A49-06B6-4C5A-97B7-610F2B1C6A5F}"/>
                </a:ext>
              </a:extLst>
            </p:cNvPr>
            <p:cNvSpPr/>
            <p:nvPr/>
          </p:nvSpPr>
          <p:spPr>
            <a:xfrm>
              <a:off x="463644" y="2366593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8B10564B-7DF9-4C78-9585-224CDA141B8E}"/>
                </a:ext>
              </a:extLst>
            </p:cNvPr>
            <p:cNvSpPr/>
            <p:nvPr/>
          </p:nvSpPr>
          <p:spPr>
            <a:xfrm>
              <a:off x="463644" y="2658413"/>
              <a:ext cx="82075" cy="820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E3EB49D4-7582-46DD-BA49-56CECEB50705}"/>
              </a:ext>
            </a:extLst>
          </p:cNvPr>
          <p:cNvGrpSpPr/>
          <p:nvPr userDrawn="1"/>
        </p:nvGrpSpPr>
        <p:grpSpPr>
          <a:xfrm>
            <a:off x="8686800" y="5570001"/>
            <a:ext cx="865437" cy="917886"/>
            <a:chOff x="8735131" y="5570749"/>
            <a:chExt cx="864731" cy="917137"/>
          </a:xfrm>
          <a:solidFill>
            <a:schemeClr val="bg1">
              <a:lumMod val="95000"/>
            </a:schemeClr>
          </a:solidFill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2BB49532-EECF-461E-B3F8-758531DBA101}"/>
                </a:ext>
              </a:extLst>
            </p:cNvPr>
            <p:cNvSpPr/>
            <p:nvPr/>
          </p:nvSpPr>
          <p:spPr>
            <a:xfrm>
              <a:off x="9521250" y="5570749"/>
              <a:ext cx="78612" cy="78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69A49DA4-FDAF-461F-9F9A-B395BFC0B2B8}"/>
                </a:ext>
              </a:extLst>
            </p:cNvPr>
            <p:cNvSpPr/>
            <p:nvPr/>
          </p:nvSpPr>
          <p:spPr>
            <a:xfrm>
              <a:off x="9521250" y="5850258"/>
              <a:ext cx="78612" cy="78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713CBD15-66C2-43DC-85B9-50E63E4C84B3}"/>
                </a:ext>
              </a:extLst>
            </p:cNvPr>
            <p:cNvSpPr/>
            <p:nvPr/>
          </p:nvSpPr>
          <p:spPr>
            <a:xfrm>
              <a:off x="9521250" y="6129766"/>
              <a:ext cx="78612" cy="78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8AA0FB44-4F9C-43CB-AA68-09B5FDE9EC95}"/>
                </a:ext>
              </a:extLst>
            </p:cNvPr>
            <p:cNvSpPr/>
            <p:nvPr/>
          </p:nvSpPr>
          <p:spPr>
            <a:xfrm>
              <a:off x="9521250" y="6409275"/>
              <a:ext cx="78612" cy="78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6168941E-2495-4340-9ED9-EB55039848FC}"/>
                </a:ext>
              </a:extLst>
            </p:cNvPr>
            <p:cNvSpPr/>
            <p:nvPr/>
          </p:nvSpPr>
          <p:spPr>
            <a:xfrm>
              <a:off x="9259211" y="5570749"/>
              <a:ext cx="78612" cy="78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461B537E-171C-4E30-87A1-48FC2EBC453D}"/>
                </a:ext>
              </a:extLst>
            </p:cNvPr>
            <p:cNvSpPr/>
            <p:nvPr/>
          </p:nvSpPr>
          <p:spPr>
            <a:xfrm>
              <a:off x="9259211" y="5850258"/>
              <a:ext cx="78612" cy="78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F610C78E-7C6C-437B-A3BF-6B2B07C08989}"/>
                </a:ext>
              </a:extLst>
            </p:cNvPr>
            <p:cNvSpPr/>
            <p:nvPr/>
          </p:nvSpPr>
          <p:spPr>
            <a:xfrm>
              <a:off x="9259211" y="6129766"/>
              <a:ext cx="78612" cy="78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C43123CB-AEFE-401A-956D-8217E7FA8C19}"/>
                </a:ext>
              </a:extLst>
            </p:cNvPr>
            <p:cNvSpPr/>
            <p:nvPr/>
          </p:nvSpPr>
          <p:spPr>
            <a:xfrm>
              <a:off x="9259211" y="6409275"/>
              <a:ext cx="78612" cy="78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89BF98B7-C952-4B3E-9415-0BFF47809DF1}"/>
                </a:ext>
              </a:extLst>
            </p:cNvPr>
            <p:cNvSpPr/>
            <p:nvPr/>
          </p:nvSpPr>
          <p:spPr>
            <a:xfrm>
              <a:off x="8997171" y="6129766"/>
              <a:ext cx="78612" cy="78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F1D60D55-D895-4201-B576-EF19F505A364}"/>
                </a:ext>
              </a:extLst>
            </p:cNvPr>
            <p:cNvSpPr/>
            <p:nvPr/>
          </p:nvSpPr>
          <p:spPr>
            <a:xfrm>
              <a:off x="8997171" y="6409275"/>
              <a:ext cx="78612" cy="78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08A9BEA7-8E86-4E4A-9431-19DDB6FE8519}"/>
                </a:ext>
              </a:extLst>
            </p:cNvPr>
            <p:cNvSpPr/>
            <p:nvPr/>
          </p:nvSpPr>
          <p:spPr>
            <a:xfrm>
              <a:off x="8735131" y="6129766"/>
              <a:ext cx="78612" cy="78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6E18219D-A015-4E41-A4E7-7F3BBEE82B5D}"/>
                </a:ext>
              </a:extLst>
            </p:cNvPr>
            <p:cNvSpPr/>
            <p:nvPr/>
          </p:nvSpPr>
          <p:spPr>
            <a:xfrm>
              <a:off x="8735131" y="6409275"/>
              <a:ext cx="78612" cy="78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439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(속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3C479248-CBE0-4B66-AFD3-900F342BDCEF}"/>
              </a:ext>
            </a:extLst>
          </p:cNvPr>
          <p:cNvGrpSpPr/>
          <p:nvPr userDrawn="1"/>
        </p:nvGrpSpPr>
        <p:grpSpPr>
          <a:xfrm>
            <a:off x="292100" y="344897"/>
            <a:ext cx="9321800" cy="6234300"/>
            <a:chOff x="292100" y="344897"/>
            <a:chExt cx="9321800" cy="623430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4D5C094-9F55-4C5C-A4BB-4928380A18DE}"/>
                </a:ext>
              </a:extLst>
            </p:cNvPr>
            <p:cNvGrpSpPr/>
            <p:nvPr/>
          </p:nvGrpSpPr>
          <p:grpSpPr>
            <a:xfrm>
              <a:off x="292100" y="4139603"/>
              <a:ext cx="9321800" cy="2439594"/>
              <a:chOff x="292100" y="4139603"/>
              <a:chExt cx="9321800" cy="2439594"/>
            </a:xfrm>
          </p:grpSpPr>
          <p:grpSp>
            <p:nvGrpSpPr>
              <p:cNvPr id="359" name="그룹 358">
                <a:extLst>
                  <a:ext uri="{FF2B5EF4-FFF2-40B4-BE49-F238E27FC236}">
                    <a16:creationId xmlns:a16="http://schemas.microsoft.com/office/drawing/2014/main" id="{175D8A30-C88E-4811-BE96-2E0264523F3C}"/>
                  </a:ext>
                </a:extLst>
              </p:cNvPr>
              <p:cNvGrpSpPr/>
              <p:nvPr/>
            </p:nvGrpSpPr>
            <p:grpSpPr>
              <a:xfrm>
                <a:off x="292100" y="6500500"/>
                <a:ext cx="9321800" cy="78697"/>
                <a:chOff x="292100" y="6500500"/>
                <a:chExt cx="9321800" cy="78697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675" name="타원 674">
                  <a:extLst>
                    <a:ext uri="{FF2B5EF4-FFF2-40B4-BE49-F238E27FC236}">
                      <a16:creationId xmlns:a16="http://schemas.microsoft.com/office/drawing/2014/main" id="{C767B62C-EE3C-409C-AB15-C27F914B787D}"/>
                    </a:ext>
                  </a:extLst>
                </p:cNvPr>
                <p:cNvSpPr/>
                <p:nvPr/>
              </p:nvSpPr>
              <p:spPr>
                <a:xfrm rot="5400000">
                  <a:off x="6174080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6" name="타원 675">
                  <a:extLst>
                    <a:ext uri="{FF2B5EF4-FFF2-40B4-BE49-F238E27FC236}">
                      <a16:creationId xmlns:a16="http://schemas.microsoft.com/office/drawing/2014/main" id="{6D1A3622-F60E-4E24-AF9D-9C63C0B1441F}"/>
                    </a:ext>
                  </a:extLst>
                </p:cNvPr>
                <p:cNvSpPr/>
                <p:nvPr/>
              </p:nvSpPr>
              <p:spPr>
                <a:xfrm rot="5400000">
                  <a:off x="5893985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7" name="타원 676">
                  <a:extLst>
                    <a:ext uri="{FF2B5EF4-FFF2-40B4-BE49-F238E27FC236}">
                      <a16:creationId xmlns:a16="http://schemas.microsoft.com/office/drawing/2014/main" id="{6574DE16-B15D-440A-85D8-757103BF66F2}"/>
                    </a:ext>
                  </a:extLst>
                </p:cNvPr>
                <p:cNvSpPr/>
                <p:nvPr/>
              </p:nvSpPr>
              <p:spPr>
                <a:xfrm rot="5400000">
                  <a:off x="5613891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8" name="타원 677">
                  <a:extLst>
                    <a:ext uri="{FF2B5EF4-FFF2-40B4-BE49-F238E27FC236}">
                      <a16:creationId xmlns:a16="http://schemas.microsoft.com/office/drawing/2014/main" id="{8EA47CA2-66E1-417F-B482-D1EEA75B57DE}"/>
                    </a:ext>
                  </a:extLst>
                </p:cNvPr>
                <p:cNvSpPr/>
                <p:nvPr/>
              </p:nvSpPr>
              <p:spPr>
                <a:xfrm rot="5400000">
                  <a:off x="5333797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9" name="타원 678">
                  <a:extLst>
                    <a:ext uri="{FF2B5EF4-FFF2-40B4-BE49-F238E27FC236}">
                      <a16:creationId xmlns:a16="http://schemas.microsoft.com/office/drawing/2014/main" id="{F9070521-167D-4148-A51C-8A1AC7E7E626}"/>
                    </a:ext>
                  </a:extLst>
                </p:cNvPr>
                <p:cNvSpPr/>
                <p:nvPr/>
              </p:nvSpPr>
              <p:spPr>
                <a:xfrm rot="5400000">
                  <a:off x="5053702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0" name="타원 679">
                  <a:extLst>
                    <a:ext uri="{FF2B5EF4-FFF2-40B4-BE49-F238E27FC236}">
                      <a16:creationId xmlns:a16="http://schemas.microsoft.com/office/drawing/2014/main" id="{A6399D8B-0E0F-4F92-8BCA-882E6B75E565}"/>
                    </a:ext>
                  </a:extLst>
                </p:cNvPr>
                <p:cNvSpPr/>
                <p:nvPr/>
              </p:nvSpPr>
              <p:spPr>
                <a:xfrm rot="5400000">
                  <a:off x="4773608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1" name="타원 680">
                  <a:extLst>
                    <a:ext uri="{FF2B5EF4-FFF2-40B4-BE49-F238E27FC236}">
                      <a16:creationId xmlns:a16="http://schemas.microsoft.com/office/drawing/2014/main" id="{C16B2F50-73FE-41F4-B621-30861D0940E9}"/>
                    </a:ext>
                  </a:extLst>
                </p:cNvPr>
                <p:cNvSpPr/>
                <p:nvPr/>
              </p:nvSpPr>
              <p:spPr>
                <a:xfrm rot="5400000">
                  <a:off x="4493514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2" name="타원 681">
                  <a:extLst>
                    <a:ext uri="{FF2B5EF4-FFF2-40B4-BE49-F238E27FC236}">
                      <a16:creationId xmlns:a16="http://schemas.microsoft.com/office/drawing/2014/main" id="{8C1E5320-ACED-4163-A0E8-8914AAD8B2A7}"/>
                    </a:ext>
                  </a:extLst>
                </p:cNvPr>
                <p:cNvSpPr/>
                <p:nvPr/>
              </p:nvSpPr>
              <p:spPr>
                <a:xfrm rot="5400000">
                  <a:off x="4213419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3" name="타원 682">
                  <a:extLst>
                    <a:ext uri="{FF2B5EF4-FFF2-40B4-BE49-F238E27FC236}">
                      <a16:creationId xmlns:a16="http://schemas.microsoft.com/office/drawing/2014/main" id="{205B8D13-D42B-41E7-9346-E1E5D964BB32}"/>
                    </a:ext>
                  </a:extLst>
                </p:cNvPr>
                <p:cNvSpPr/>
                <p:nvPr/>
              </p:nvSpPr>
              <p:spPr>
                <a:xfrm rot="5400000">
                  <a:off x="3933325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4" name="타원 683">
                  <a:extLst>
                    <a:ext uri="{FF2B5EF4-FFF2-40B4-BE49-F238E27FC236}">
                      <a16:creationId xmlns:a16="http://schemas.microsoft.com/office/drawing/2014/main" id="{F3F85609-9241-4AD2-949E-97E20F75E0DE}"/>
                    </a:ext>
                  </a:extLst>
                </p:cNvPr>
                <p:cNvSpPr/>
                <p:nvPr/>
              </p:nvSpPr>
              <p:spPr>
                <a:xfrm rot="5400000">
                  <a:off x="3653231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5" name="타원 684">
                  <a:extLst>
                    <a:ext uri="{FF2B5EF4-FFF2-40B4-BE49-F238E27FC236}">
                      <a16:creationId xmlns:a16="http://schemas.microsoft.com/office/drawing/2014/main" id="{AEB4D1F2-598E-49FA-972D-D3EF127021A8}"/>
                    </a:ext>
                  </a:extLst>
                </p:cNvPr>
                <p:cNvSpPr/>
                <p:nvPr/>
              </p:nvSpPr>
              <p:spPr>
                <a:xfrm rot="5400000">
                  <a:off x="3373137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6" name="타원 685">
                  <a:extLst>
                    <a:ext uri="{FF2B5EF4-FFF2-40B4-BE49-F238E27FC236}">
                      <a16:creationId xmlns:a16="http://schemas.microsoft.com/office/drawing/2014/main" id="{F52B7D85-A5F8-4C41-9EA8-4CC770517939}"/>
                    </a:ext>
                  </a:extLst>
                </p:cNvPr>
                <p:cNvSpPr/>
                <p:nvPr/>
              </p:nvSpPr>
              <p:spPr>
                <a:xfrm rot="5400000">
                  <a:off x="3093042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7" name="타원 686">
                  <a:extLst>
                    <a:ext uri="{FF2B5EF4-FFF2-40B4-BE49-F238E27FC236}">
                      <a16:creationId xmlns:a16="http://schemas.microsoft.com/office/drawing/2014/main" id="{0339EEFD-E642-48C4-A603-5E583702AEBF}"/>
                    </a:ext>
                  </a:extLst>
                </p:cNvPr>
                <p:cNvSpPr/>
                <p:nvPr/>
              </p:nvSpPr>
              <p:spPr>
                <a:xfrm rot="5400000">
                  <a:off x="2812948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8" name="타원 687">
                  <a:extLst>
                    <a:ext uri="{FF2B5EF4-FFF2-40B4-BE49-F238E27FC236}">
                      <a16:creationId xmlns:a16="http://schemas.microsoft.com/office/drawing/2014/main" id="{7E90ABF8-4E72-4F08-9169-8770ECF867F6}"/>
                    </a:ext>
                  </a:extLst>
                </p:cNvPr>
                <p:cNvSpPr/>
                <p:nvPr/>
              </p:nvSpPr>
              <p:spPr>
                <a:xfrm rot="5400000">
                  <a:off x="2532854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9" name="타원 688">
                  <a:extLst>
                    <a:ext uri="{FF2B5EF4-FFF2-40B4-BE49-F238E27FC236}">
                      <a16:creationId xmlns:a16="http://schemas.microsoft.com/office/drawing/2014/main" id="{528155D5-8FF3-4FCB-9E31-DBF95A615ACA}"/>
                    </a:ext>
                  </a:extLst>
                </p:cNvPr>
                <p:cNvSpPr/>
                <p:nvPr/>
              </p:nvSpPr>
              <p:spPr>
                <a:xfrm rot="5400000">
                  <a:off x="2252759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0" name="타원 689">
                  <a:extLst>
                    <a:ext uri="{FF2B5EF4-FFF2-40B4-BE49-F238E27FC236}">
                      <a16:creationId xmlns:a16="http://schemas.microsoft.com/office/drawing/2014/main" id="{3C54115E-E3BA-4791-9D64-C525EE38F862}"/>
                    </a:ext>
                  </a:extLst>
                </p:cNvPr>
                <p:cNvSpPr/>
                <p:nvPr/>
              </p:nvSpPr>
              <p:spPr>
                <a:xfrm rot="5400000">
                  <a:off x="1972665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1" name="타원 690">
                  <a:extLst>
                    <a:ext uri="{FF2B5EF4-FFF2-40B4-BE49-F238E27FC236}">
                      <a16:creationId xmlns:a16="http://schemas.microsoft.com/office/drawing/2014/main" id="{7410AB5E-2517-4ABD-AB0F-3F8C165413CC}"/>
                    </a:ext>
                  </a:extLst>
                </p:cNvPr>
                <p:cNvSpPr/>
                <p:nvPr/>
              </p:nvSpPr>
              <p:spPr>
                <a:xfrm rot="5400000">
                  <a:off x="1692571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2" name="타원 691">
                  <a:extLst>
                    <a:ext uri="{FF2B5EF4-FFF2-40B4-BE49-F238E27FC236}">
                      <a16:creationId xmlns:a16="http://schemas.microsoft.com/office/drawing/2014/main" id="{75365A75-5AD0-4660-8D01-E0FC08D34636}"/>
                    </a:ext>
                  </a:extLst>
                </p:cNvPr>
                <p:cNvSpPr/>
                <p:nvPr/>
              </p:nvSpPr>
              <p:spPr>
                <a:xfrm rot="5400000">
                  <a:off x="1412476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3" name="타원 692">
                  <a:extLst>
                    <a:ext uri="{FF2B5EF4-FFF2-40B4-BE49-F238E27FC236}">
                      <a16:creationId xmlns:a16="http://schemas.microsoft.com/office/drawing/2014/main" id="{786AB508-B060-4A9C-B692-DFA0EC6A4BE8}"/>
                    </a:ext>
                  </a:extLst>
                </p:cNvPr>
                <p:cNvSpPr/>
                <p:nvPr/>
              </p:nvSpPr>
              <p:spPr>
                <a:xfrm rot="5400000">
                  <a:off x="1132382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4" name="타원 693">
                  <a:extLst>
                    <a:ext uri="{FF2B5EF4-FFF2-40B4-BE49-F238E27FC236}">
                      <a16:creationId xmlns:a16="http://schemas.microsoft.com/office/drawing/2014/main" id="{85E0C6C5-0BC5-48A8-A413-80D6FB4088F6}"/>
                    </a:ext>
                  </a:extLst>
                </p:cNvPr>
                <p:cNvSpPr/>
                <p:nvPr/>
              </p:nvSpPr>
              <p:spPr>
                <a:xfrm rot="5400000">
                  <a:off x="852288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5" name="타원 694">
                  <a:extLst>
                    <a:ext uri="{FF2B5EF4-FFF2-40B4-BE49-F238E27FC236}">
                      <a16:creationId xmlns:a16="http://schemas.microsoft.com/office/drawing/2014/main" id="{B0BE3C3E-2C4A-41B8-8C68-187114E9A936}"/>
                    </a:ext>
                  </a:extLst>
                </p:cNvPr>
                <p:cNvSpPr/>
                <p:nvPr/>
              </p:nvSpPr>
              <p:spPr>
                <a:xfrm rot="5400000">
                  <a:off x="572193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6" name="타원 695">
                  <a:extLst>
                    <a:ext uri="{FF2B5EF4-FFF2-40B4-BE49-F238E27FC236}">
                      <a16:creationId xmlns:a16="http://schemas.microsoft.com/office/drawing/2014/main" id="{582C69DA-A254-47BC-9168-CB573C06FBB7}"/>
                    </a:ext>
                  </a:extLst>
                </p:cNvPr>
                <p:cNvSpPr/>
                <p:nvPr/>
              </p:nvSpPr>
              <p:spPr>
                <a:xfrm rot="5400000">
                  <a:off x="292099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7" name="타원 696">
                  <a:extLst>
                    <a:ext uri="{FF2B5EF4-FFF2-40B4-BE49-F238E27FC236}">
                      <a16:creationId xmlns:a16="http://schemas.microsoft.com/office/drawing/2014/main" id="{9ED3875F-52B6-4085-A396-334A28F9641D}"/>
                    </a:ext>
                  </a:extLst>
                </p:cNvPr>
                <p:cNvSpPr/>
                <p:nvPr/>
              </p:nvSpPr>
              <p:spPr>
                <a:xfrm rot="5400000">
                  <a:off x="9535203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8" name="타원 697">
                  <a:extLst>
                    <a:ext uri="{FF2B5EF4-FFF2-40B4-BE49-F238E27FC236}">
                      <a16:creationId xmlns:a16="http://schemas.microsoft.com/office/drawing/2014/main" id="{0F721503-667C-4D4F-A341-0335BDFB8109}"/>
                    </a:ext>
                  </a:extLst>
                </p:cNvPr>
                <p:cNvSpPr/>
                <p:nvPr/>
              </p:nvSpPr>
              <p:spPr>
                <a:xfrm rot="5400000">
                  <a:off x="9255117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9" name="타원 698">
                  <a:extLst>
                    <a:ext uri="{FF2B5EF4-FFF2-40B4-BE49-F238E27FC236}">
                      <a16:creationId xmlns:a16="http://schemas.microsoft.com/office/drawing/2014/main" id="{FF8DFAB7-63CE-4795-AC09-1B748910143D}"/>
                    </a:ext>
                  </a:extLst>
                </p:cNvPr>
                <p:cNvSpPr/>
                <p:nvPr/>
              </p:nvSpPr>
              <p:spPr>
                <a:xfrm rot="5400000">
                  <a:off x="8975023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0" name="타원 699">
                  <a:extLst>
                    <a:ext uri="{FF2B5EF4-FFF2-40B4-BE49-F238E27FC236}">
                      <a16:creationId xmlns:a16="http://schemas.microsoft.com/office/drawing/2014/main" id="{31930F1D-6084-438E-A9EB-130B16E7D2A1}"/>
                    </a:ext>
                  </a:extLst>
                </p:cNvPr>
                <p:cNvSpPr/>
                <p:nvPr/>
              </p:nvSpPr>
              <p:spPr>
                <a:xfrm rot="5400000">
                  <a:off x="8694929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1" name="타원 700">
                  <a:extLst>
                    <a:ext uri="{FF2B5EF4-FFF2-40B4-BE49-F238E27FC236}">
                      <a16:creationId xmlns:a16="http://schemas.microsoft.com/office/drawing/2014/main" id="{14DB9B95-057D-472C-8568-73576BF46C45}"/>
                    </a:ext>
                  </a:extLst>
                </p:cNvPr>
                <p:cNvSpPr/>
                <p:nvPr/>
              </p:nvSpPr>
              <p:spPr>
                <a:xfrm rot="5400000">
                  <a:off x="8414834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2" name="타원 701">
                  <a:extLst>
                    <a:ext uri="{FF2B5EF4-FFF2-40B4-BE49-F238E27FC236}">
                      <a16:creationId xmlns:a16="http://schemas.microsoft.com/office/drawing/2014/main" id="{766FC51F-70E4-4482-A334-B7A6F65563B3}"/>
                    </a:ext>
                  </a:extLst>
                </p:cNvPr>
                <p:cNvSpPr/>
                <p:nvPr/>
              </p:nvSpPr>
              <p:spPr>
                <a:xfrm rot="5400000">
                  <a:off x="8134740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3" name="타원 702">
                  <a:extLst>
                    <a:ext uri="{FF2B5EF4-FFF2-40B4-BE49-F238E27FC236}">
                      <a16:creationId xmlns:a16="http://schemas.microsoft.com/office/drawing/2014/main" id="{2DEC2243-653B-4A31-9DF0-7BCB3463A14B}"/>
                    </a:ext>
                  </a:extLst>
                </p:cNvPr>
                <p:cNvSpPr/>
                <p:nvPr/>
              </p:nvSpPr>
              <p:spPr>
                <a:xfrm rot="5400000">
                  <a:off x="7854646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4" name="타원 703">
                  <a:extLst>
                    <a:ext uri="{FF2B5EF4-FFF2-40B4-BE49-F238E27FC236}">
                      <a16:creationId xmlns:a16="http://schemas.microsoft.com/office/drawing/2014/main" id="{5023246E-B714-40C0-857E-F210DB323C38}"/>
                    </a:ext>
                  </a:extLst>
                </p:cNvPr>
                <p:cNvSpPr/>
                <p:nvPr/>
              </p:nvSpPr>
              <p:spPr>
                <a:xfrm rot="5400000">
                  <a:off x="7574551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5" name="타원 704">
                  <a:extLst>
                    <a:ext uri="{FF2B5EF4-FFF2-40B4-BE49-F238E27FC236}">
                      <a16:creationId xmlns:a16="http://schemas.microsoft.com/office/drawing/2014/main" id="{E0364EAE-C90D-499B-B254-786BB6AB27DB}"/>
                    </a:ext>
                  </a:extLst>
                </p:cNvPr>
                <p:cNvSpPr/>
                <p:nvPr/>
              </p:nvSpPr>
              <p:spPr>
                <a:xfrm rot="5400000">
                  <a:off x="7294457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6" name="타원 705">
                  <a:extLst>
                    <a:ext uri="{FF2B5EF4-FFF2-40B4-BE49-F238E27FC236}">
                      <a16:creationId xmlns:a16="http://schemas.microsoft.com/office/drawing/2014/main" id="{76EF6491-D966-490F-9B34-9728C1FD7363}"/>
                    </a:ext>
                  </a:extLst>
                </p:cNvPr>
                <p:cNvSpPr/>
                <p:nvPr/>
              </p:nvSpPr>
              <p:spPr>
                <a:xfrm rot="5400000">
                  <a:off x="7014363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7" name="타원 706">
                  <a:extLst>
                    <a:ext uri="{FF2B5EF4-FFF2-40B4-BE49-F238E27FC236}">
                      <a16:creationId xmlns:a16="http://schemas.microsoft.com/office/drawing/2014/main" id="{0D0F4AB2-889A-40EF-887A-9F0777F8731F}"/>
                    </a:ext>
                  </a:extLst>
                </p:cNvPr>
                <p:cNvSpPr/>
                <p:nvPr/>
              </p:nvSpPr>
              <p:spPr>
                <a:xfrm rot="5400000">
                  <a:off x="6734268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8" name="타원 707">
                  <a:extLst>
                    <a:ext uri="{FF2B5EF4-FFF2-40B4-BE49-F238E27FC236}">
                      <a16:creationId xmlns:a16="http://schemas.microsoft.com/office/drawing/2014/main" id="{10320EF7-65B9-4148-828B-A944168AC43A}"/>
                    </a:ext>
                  </a:extLst>
                </p:cNvPr>
                <p:cNvSpPr/>
                <p:nvPr/>
              </p:nvSpPr>
              <p:spPr>
                <a:xfrm rot="5400000">
                  <a:off x="6454174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0" name="그룹 359">
                <a:extLst>
                  <a:ext uri="{FF2B5EF4-FFF2-40B4-BE49-F238E27FC236}">
                    <a16:creationId xmlns:a16="http://schemas.microsoft.com/office/drawing/2014/main" id="{0D522E91-3E45-4C21-BAE6-20BAFCFF5F25}"/>
                  </a:ext>
                </a:extLst>
              </p:cNvPr>
              <p:cNvGrpSpPr/>
              <p:nvPr/>
            </p:nvGrpSpPr>
            <p:grpSpPr>
              <a:xfrm>
                <a:off x="292100" y="6238178"/>
                <a:ext cx="9321800" cy="78697"/>
                <a:chOff x="292100" y="6238178"/>
                <a:chExt cx="9321800" cy="78697"/>
              </a:xfrm>
              <a:solidFill>
                <a:srgbClr val="F2F2F2"/>
              </a:solidFill>
            </p:grpSpPr>
            <p:sp>
              <p:nvSpPr>
                <p:cNvPr id="641" name="타원 640">
                  <a:extLst>
                    <a:ext uri="{FF2B5EF4-FFF2-40B4-BE49-F238E27FC236}">
                      <a16:creationId xmlns:a16="http://schemas.microsoft.com/office/drawing/2014/main" id="{4D31FB06-3301-4DD5-9E46-01E846E90815}"/>
                    </a:ext>
                  </a:extLst>
                </p:cNvPr>
                <p:cNvSpPr/>
                <p:nvPr/>
              </p:nvSpPr>
              <p:spPr>
                <a:xfrm rot="5400000">
                  <a:off x="6174080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2" name="타원 641">
                  <a:extLst>
                    <a:ext uri="{FF2B5EF4-FFF2-40B4-BE49-F238E27FC236}">
                      <a16:creationId xmlns:a16="http://schemas.microsoft.com/office/drawing/2014/main" id="{696BE552-6F3B-4D14-AC14-8012109B6EFD}"/>
                    </a:ext>
                  </a:extLst>
                </p:cNvPr>
                <p:cNvSpPr/>
                <p:nvPr/>
              </p:nvSpPr>
              <p:spPr>
                <a:xfrm rot="5400000">
                  <a:off x="5893985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3" name="타원 642">
                  <a:extLst>
                    <a:ext uri="{FF2B5EF4-FFF2-40B4-BE49-F238E27FC236}">
                      <a16:creationId xmlns:a16="http://schemas.microsoft.com/office/drawing/2014/main" id="{05A784B9-F4E3-405D-92DF-BED1B71D1FB0}"/>
                    </a:ext>
                  </a:extLst>
                </p:cNvPr>
                <p:cNvSpPr/>
                <p:nvPr/>
              </p:nvSpPr>
              <p:spPr>
                <a:xfrm rot="5400000">
                  <a:off x="5613891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4" name="타원 643">
                  <a:extLst>
                    <a:ext uri="{FF2B5EF4-FFF2-40B4-BE49-F238E27FC236}">
                      <a16:creationId xmlns:a16="http://schemas.microsoft.com/office/drawing/2014/main" id="{9941E979-699E-4C32-AE51-05B05C41DA77}"/>
                    </a:ext>
                  </a:extLst>
                </p:cNvPr>
                <p:cNvSpPr/>
                <p:nvPr/>
              </p:nvSpPr>
              <p:spPr>
                <a:xfrm rot="5400000">
                  <a:off x="5333797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5" name="타원 644">
                  <a:extLst>
                    <a:ext uri="{FF2B5EF4-FFF2-40B4-BE49-F238E27FC236}">
                      <a16:creationId xmlns:a16="http://schemas.microsoft.com/office/drawing/2014/main" id="{6A417622-458D-4AEE-A847-F718223827D6}"/>
                    </a:ext>
                  </a:extLst>
                </p:cNvPr>
                <p:cNvSpPr/>
                <p:nvPr/>
              </p:nvSpPr>
              <p:spPr>
                <a:xfrm rot="5400000">
                  <a:off x="5053702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6" name="타원 645">
                  <a:extLst>
                    <a:ext uri="{FF2B5EF4-FFF2-40B4-BE49-F238E27FC236}">
                      <a16:creationId xmlns:a16="http://schemas.microsoft.com/office/drawing/2014/main" id="{95EB91AF-8A4D-452A-B275-015EFCB5C2CB}"/>
                    </a:ext>
                  </a:extLst>
                </p:cNvPr>
                <p:cNvSpPr/>
                <p:nvPr/>
              </p:nvSpPr>
              <p:spPr>
                <a:xfrm rot="5400000">
                  <a:off x="4773608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7" name="타원 646">
                  <a:extLst>
                    <a:ext uri="{FF2B5EF4-FFF2-40B4-BE49-F238E27FC236}">
                      <a16:creationId xmlns:a16="http://schemas.microsoft.com/office/drawing/2014/main" id="{7864E42A-AC9C-4DE3-BC7D-D325FAE69881}"/>
                    </a:ext>
                  </a:extLst>
                </p:cNvPr>
                <p:cNvSpPr/>
                <p:nvPr/>
              </p:nvSpPr>
              <p:spPr>
                <a:xfrm rot="5400000">
                  <a:off x="4493514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8" name="타원 647">
                  <a:extLst>
                    <a:ext uri="{FF2B5EF4-FFF2-40B4-BE49-F238E27FC236}">
                      <a16:creationId xmlns:a16="http://schemas.microsoft.com/office/drawing/2014/main" id="{EA72D875-EA34-4125-9A4C-FC8C2436C568}"/>
                    </a:ext>
                  </a:extLst>
                </p:cNvPr>
                <p:cNvSpPr/>
                <p:nvPr/>
              </p:nvSpPr>
              <p:spPr>
                <a:xfrm rot="5400000">
                  <a:off x="4213419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9" name="타원 648">
                  <a:extLst>
                    <a:ext uri="{FF2B5EF4-FFF2-40B4-BE49-F238E27FC236}">
                      <a16:creationId xmlns:a16="http://schemas.microsoft.com/office/drawing/2014/main" id="{C10DBC46-4905-4E4E-94AE-917B74277C7E}"/>
                    </a:ext>
                  </a:extLst>
                </p:cNvPr>
                <p:cNvSpPr/>
                <p:nvPr/>
              </p:nvSpPr>
              <p:spPr>
                <a:xfrm rot="5400000">
                  <a:off x="3933325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0" name="타원 649">
                  <a:extLst>
                    <a:ext uri="{FF2B5EF4-FFF2-40B4-BE49-F238E27FC236}">
                      <a16:creationId xmlns:a16="http://schemas.microsoft.com/office/drawing/2014/main" id="{EC183902-CE7E-4971-9214-D59DAF050782}"/>
                    </a:ext>
                  </a:extLst>
                </p:cNvPr>
                <p:cNvSpPr/>
                <p:nvPr/>
              </p:nvSpPr>
              <p:spPr>
                <a:xfrm rot="5400000">
                  <a:off x="3653231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1" name="타원 650">
                  <a:extLst>
                    <a:ext uri="{FF2B5EF4-FFF2-40B4-BE49-F238E27FC236}">
                      <a16:creationId xmlns:a16="http://schemas.microsoft.com/office/drawing/2014/main" id="{598CAD71-404F-4856-8214-34DB01C32660}"/>
                    </a:ext>
                  </a:extLst>
                </p:cNvPr>
                <p:cNvSpPr/>
                <p:nvPr/>
              </p:nvSpPr>
              <p:spPr>
                <a:xfrm rot="5400000">
                  <a:off x="3373137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2" name="타원 651">
                  <a:extLst>
                    <a:ext uri="{FF2B5EF4-FFF2-40B4-BE49-F238E27FC236}">
                      <a16:creationId xmlns:a16="http://schemas.microsoft.com/office/drawing/2014/main" id="{046D2870-05E5-452C-BDCC-43954B236E79}"/>
                    </a:ext>
                  </a:extLst>
                </p:cNvPr>
                <p:cNvSpPr/>
                <p:nvPr/>
              </p:nvSpPr>
              <p:spPr>
                <a:xfrm rot="5400000">
                  <a:off x="3093042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3" name="타원 652">
                  <a:extLst>
                    <a:ext uri="{FF2B5EF4-FFF2-40B4-BE49-F238E27FC236}">
                      <a16:creationId xmlns:a16="http://schemas.microsoft.com/office/drawing/2014/main" id="{EF955F51-0A54-4684-A94F-4C5F85BACBBA}"/>
                    </a:ext>
                  </a:extLst>
                </p:cNvPr>
                <p:cNvSpPr/>
                <p:nvPr/>
              </p:nvSpPr>
              <p:spPr>
                <a:xfrm rot="5400000">
                  <a:off x="2812948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4" name="타원 653">
                  <a:extLst>
                    <a:ext uri="{FF2B5EF4-FFF2-40B4-BE49-F238E27FC236}">
                      <a16:creationId xmlns:a16="http://schemas.microsoft.com/office/drawing/2014/main" id="{4175C02C-FBC2-4969-ACBD-714661A0FA4F}"/>
                    </a:ext>
                  </a:extLst>
                </p:cNvPr>
                <p:cNvSpPr/>
                <p:nvPr/>
              </p:nvSpPr>
              <p:spPr>
                <a:xfrm rot="5400000">
                  <a:off x="2532854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5" name="타원 654">
                  <a:extLst>
                    <a:ext uri="{FF2B5EF4-FFF2-40B4-BE49-F238E27FC236}">
                      <a16:creationId xmlns:a16="http://schemas.microsoft.com/office/drawing/2014/main" id="{BE8DD90A-5199-4088-87AC-B0888E3780DD}"/>
                    </a:ext>
                  </a:extLst>
                </p:cNvPr>
                <p:cNvSpPr/>
                <p:nvPr/>
              </p:nvSpPr>
              <p:spPr>
                <a:xfrm rot="5400000">
                  <a:off x="2252759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6" name="타원 655">
                  <a:extLst>
                    <a:ext uri="{FF2B5EF4-FFF2-40B4-BE49-F238E27FC236}">
                      <a16:creationId xmlns:a16="http://schemas.microsoft.com/office/drawing/2014/main" id="{52AE64CF-2A5A-49B6-BDFB-04812AA4D041}"/>
                    </a:ext>
                  </a:extLst>
                </p:cNvPr>
                <p:cNvSpPr/>
                <p:nvPr/>
              </p:nvSpPr>
              <p:spPr>
                <a:xfrm rot="5400000">
                  <a:off x="1972665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7" name="타원 656">
                  <a:extLst>
                    <a:ext uri="{FF2B5EF4-FFF2-40B4-BE49-F238E27FC236}">
                      <a16:creationId xmlns:a16="http://schemas.microsoft.com/office/drawing/2014/main" id="{5224CE02-54CB-4828-B71D-146A4E6449E6}"/>
                    </a:ext>
                  </a:extLst>
                </p:cNvPr>
                <p:cNvSpPr/>
                <p:nvPr/>
              </p:nvSpPr>
              <p:spPr>
                <a:xfrm rot="5400000">
                  <a:off x="1692571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8" name="타원 657">
                  <a:extLst>
                    <a:ext uri="{FF2B5EF4-FFF2-40B4-BE49-F238E27FC236}">
                      <a16:creationId xmlns:a16="http://schemas.microsoft.com/office/drawing/2014/main" id="{B767C7A8-014D-43B0-BCA4-C34BB3A93AD6}"/>
                    </a:ext>
                  </a:extLst>
                </p:cNvPr>
                <p:cNvSpPr/>
                <p:nvPr/>
              </p:nvSpPr>
              <p:spPr>
                <a:xfrm rot="5400000">
                  <a:off x="1412476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9" name="타원 658">
                  <a:extLst>
                    <a:ext uri="{FF2B5EF4-FFF2-40B4-BE49-F238E27FC236}">
                      <a16:creationId xmlns:a16="http://schemas.microsoft.com/office/drawing/2014/main" id="{54F6464B-6D50-4767-B103-99793F318311}"/>
                    </a:ext>
                  </a:extLst>
                </p:cNvPr>
                <p:cNvSpPr/>
                <p:nvPr/>
              </p:nvSpPr>
              <p:spPr>
                <a:xfrm rot="5400000">
                  <a:off x="1132382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0" name="타원 659">
                  <a:extLst>
                    <a:ext uri="{FF2B5EF4-FFF2-40B4-BE49-F238E27FC236}">
                      <a16:creationId xmlns:a16="http://schemas.microsoft.com/office/drawing/2014/main" id="{8D088901-4FDD-4174-B4D1-202310C8DB18}"/>
                    </a:ext>
                  </a:extLst>
                </p:cNvPr>
                <p:cNvSpPr/>
                <p:nvPr/>
              </p:nvSpPr>
              <p:spPr>
                <a:xfrm rot="5400000">
                  <a:off x="852288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1" name="타원 660">
                  <a:extLst>
                    <a:ext uri="{FF2B5EF4-FFF2-40B4-BE49-F238E27FC236}">
                      <a16:creationId xmlns:a16="http://schemas.microsoft.com/office/drawing/2014/main" id="{73677878-1CDC-4E57-89E6-7584834D9F2B}"/>
                    </a:ext>
                  </a:extLst>
                </p:cNvPr>
                <p:cNvSpPr/>
                <p:nvPr/>
              </p:nvSpPr>
              <p:spPr>
                <a:xfrm rot="5400000">
                  <a:off x="572193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2" name="타원 661">
                  <a:extLst>
                    <a:ext uri="{FF2B5EF4-FFF2-40B4-BE49-F238E27FC236}">
                      <a16:creationId xmlns:a16="http://schemas.microsoft.com/office/drawing/2014/main" id="{AC853E73-0000-4588-9637-66F798B2C0AB}"/>
                    </a:ext>
                  </a:extLst>
                </p:cNvPr>
                <p:cNvSpPr/>
                <p:nvPr/>
              </p:nvSpPr>
              <p:spPr>
                <a:xfrm rot="5400000">
                  <a:off x="292099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3" name="타원 662">
                  <a:extLst>
                    <a:ext uri="{FF2B5EF4-FFF2-40B4-BE49-F238E27FC236}">
                      <a16:creationId xmlns:a16="http://schemas.microsoft.com/office/drawing/2014/main" id="{FC31E4D7-14A5-4892-9835-A1DB53750C59}"/>
                    </a:ext>
                  </a:extLst>
                </p:cNvPr>
                <p:cNvSpPr/>
                <p:nvPr/>
              </p:nvSpPr>
              <p:spPr>
                <a:xfrm rot="5400000">
                  <a:off x="9535203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4" name="타원 663">
                  <a:extLst>
                    <a:ext uri="{FF2B5EF4-FFF2-40B4-BE49-F238E27FC236}">
                      <a16:creationId xmlns:a16="http://schemas.microsoft.com/office/drawing/2014/main" id="{FBDFC31B-D639-4948-9782-297988120C52}"/>
                    </a:ext>
                  </a:extLst>
                </p:cNvPr>
                <p:cNvSpPr/>
                <p:nvPr/>
              </p:nvSpPr>
              <p:spPr>
                <a:xfrm rot="5400000">
                  <a:off x="9255117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5" name="타원 664">
                  <a:extLst>
                    <a:ext uri="{FF2B5EF4-FFF2-40B4-BE49-F238E27FC236}">
                      <a16:creationId xmlns:a16="http://schemas.microsoft.com/office/drawing/2014/main" id="{6C08CE25-F0FD-46F7-9BEE-7E0E6EDBAF53}"/>
                    </a:ext>
                  </a:extLst>
                </p:cNvPr>
                <p:cNvSpPr/>
                <p:nvPr/>
              </p:nvSpPr>
              <p:spPr>
                <a:xfrm rot="5400000">
                  <a:off x="8975023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6" name="타원 665">
                  <a:extLst>
                    <a:ext uri="{FF2B5EF4-FFF2-40B4-BE49-F238E27FC236}">
                      <a16:creationId xmlns:a16="http://schemas.microsoft.com/office/drawing/2014/main" id="{32257537-D190-4DFE-A8DC-D1F9E0D53053}"/>
                    </a:ext>
                  </a:extLst>
                </p:cNvPr>
                <p:cNvSpPr/>
                <p:nvPr/>
              </p:nvSpPr>
              <p:spPr>
                <a:xfrm rot="5400000">
                  <a:off x="8694929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7" name="타원 666">
                  <a:extLst>
                    <a:ext uri="{FF2B5EF4-FFF2-40B4-BE49-F238E27FC236}">
                      <a16:creationId xmlns:a16="http://schemas.microsoft.com/office/drawing/2014/main" id="{89A96B5E-DC2B-45DF-84D9-2AC0E7F71460}"/>
                    </a:ext>
                  </a:extLst>
                </p:cNvPr>
                <p:cNvSpPr/>
                <p:nvPr/>
              </p:nvSpPr>
              <p:spPr>
                <a:xfrm rot="5400000">
                  <a:off x="8414834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8" name="타원 667">
                  <a:extLst>
                    <a:ext uri="{FF2B5EF4-FFF2-40B4-BE49-F238E27FC236}">
                      <a16:creationId xmlns:a16="http://schemas.microsoft.com/office/drawing/2014/main" id="{B2C277E4-6B34-414F-ABA2-48BF128F4C9F}"/>
                    </a:ext>
                  </a:extLst>
                </p:cNvPr>
                <p:cNvSpPr/>
                <p:nvPr/>
              </p:nvSpPr>
              <p:spPr>
                <a:xfrm rot="5400000">
                  <a:off x="8134740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9" name="타원 668">
                  <a:extLst>
                    <a:ext uri="{FF2B5EF4-FFF2-40B4-BE49-F238E27FC236}">
                      <a16:creationId xmlns:a16="http://schemas.microsoft.com/office/drawing/2014/main" id="{F376EAAD-A313-4EEC-81FF-BA7574270B7C}"/>
                    </a:ext>
                  </a:extLst>
                </p:cNvPr>
                <p:cNvSpPr/>
                <p:nvPr/>
              </p:nvSpPr>
              <p:spPr>
                <a:xfrm rot="5400000">
                  <a:off x="7854646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0" name="타원 669">
                  <a:extLst>
                    <a:ext uri="{FF2B5EF4-FFF2-40B4-BE49-F238E27FC236}">
                      <a16:creationId xmlns:a16="http://schemas.microsoft.com/office/drawing/2014/main" id="{37B8C1D9-224C-4765-A222-E329EE43D76B}"/>
                    </a:ext>
                  </a:extLst>
                </p:cNvPr>
                <p:cNvSpPr/>
                <p:nvPr/>
              </p:nvSpPr>
              <p:spPr>
                <a:xfrm rot="5400000">
                  <a:off x="7574551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1" name="타원 670">
                  <a:extLst>
                    <a:ext uri="{FF2B5EF4-FFF2-40B4-BE49-F238E27FC236}">
                      <a16:creationId xmlns:a16="http://schemas.microsoft.com/office/drawing/2014/main" id="{26E14AD5-EFDA-464E-9274-8D4F5E5407B0}"/>
                    </a:ext>
                  </a:extLst>
                </p:cNvPr>
                <p:cNvSpPr/>
                <p:nvPr/>
              </p:nvSpPr>
              <p:spPr>
                <a:xfrm rot="5400000">
                  <a:off x="7294457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2" name="타원 671">
                  <a:extLst>
                    <a:ext uri="{FF2B5EF4-FFF2-40B4-BE49-F238E27FC236}">
                      <a16:creationId xmlns:a16="http://schemas.microsoft.com/office/drawing/2014/main" id="{333DD5E6-F704-4E31-8078-13EE83CCA451}"/>
                    </a:ext>
                  </a:extLst>
                </p:cNvPr>
                <p:cNvSpPr/>
                <p:nvPr/>
              </p:nvSpPr>
              <p:spPr>
                <a:xfrm rot="5400000">
                  <a:off x="7014363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3" name="타원 672">
                  <a:extLst>
                    <a:ext uri="{FF2B5EF4-FFF2-40B4-BE49-F238E27FC236}">
                      <a16:creationId xmlns:a16="http://schemas.microsoft.com/office/drawing/2014/main" id="{01D2C8C9-EFA5-4AC2-AA1F-C64FD36BE689}"/>
                    </a:ext>
                  </a:extLst>
                </p:cNvPr>
                <p:cNvSpPr/>
                <p:nvPr/>
              </p:nvSpPr>
              <p:spPr>
                <a:xfrm rot="5400000">
                  <a:off x="6734268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4" name="타원 673">
                  <a:extLst>
                    <a:ext uri="{FF2B5EF4-FFF2-40B4-BE49-F238E27FC236}">
                      <a16:creationId xmlns:a16="http://schemas.microsoft.com/office/drawing/2014/main" id="{98BD4C1D-5009-4FA5-BCF4-3A4C2BCA3F52}"/>
                    </a:ext>
                  </a:extLst>
                </p:cNvPr>
                <p:cNvSpPr/>
                <p:nvPr/>
              </p:nvSpPr>
              <p:spPr>
                <a:xfrm rot="5400000">
                  <a:off x="6454174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1" name="그룹 360">
                <a:extLst>
                  <a:ext uri="{FF2B5EF4-FFF2-40B4-BE49-F238E27FC236}">
                    <a16:creationId xmlns:a16="http://schemas.microsoft.com/office/drawing/2014/main" id="{B1AE930A-7E67-4056-8B9D-A02CE4B0FCF7}"/>
                  </a:ext>
                </a:extLst>
              </p:cNvPr>
              <p:cNvGrpSpPr/>
              <p:nvPr/>
            </p:nvGrpSpPr>
            <p:grpSpPr>
              <a:xfrm>
                <a:off x="292100" y="5975856"/>
                <a:ext cx="9321800" cy="78697"/>
                <a:chOff x="292100" y="5975856"/>
                <a:chExt cx="9321800" cy="78697"/>
              </a:xfrm>
              <a:solidFill>
                <a:srgbClr val="F2F2F2"/>
              </a:solidFill>
            </p:grpSpPr>
            <p:sp>
              <p:nvSpPr>
                <p:cNvPr id="607" name="타원 606">
                  <a:extLst>
                    <a:ext uri="{FF2B5EF4-FFF2-40B4-BE49-F238E27FC236}">
                      <a16:creationId xmlns:a16="http://schemas.microsoft.com/office/drawing/2014/main" id="{5564288B-36B3-49F6-B32C-405E7DF3413D}"/>
                    </a:ext>
                  </a:extLst>
                </p:cNvPr>
                <p:cNvSpPr/>
                <p:nvPr/>
              </p:nvSpPr>
              <p:spPr>
                <a:xfrm rot="5400000">
                  <a:off x="6174080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8" name="타원 607">
                  <a:extLst>
                    <a:ext uri="{FF2B5EF4-FFF2-40B4-BE49-F238E27FC236}">
                      <a16:creationId xmlns:a16="http://schemas.microsoft.com/office/drawing/2014/main" id="{56D6A512-C2F2-49FB-A4C8-CDB0786F3446}"/>
                    </a:ext>
                  </a:extLst>
                </p:cNvPr>
                <p:cNvSpPr/>
                <p:nvPr/>
              </p:nvSpPr>
              <p:spPr>
                <a:xfrm rot="5400000">
                  <a:off x="5893985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9" name="타원 608">
                  <a:extLst>
                    <a:ext uri="{FF2B5EF4-FFF2-40B4-BE49-F238E27FC236}">
                      <a16:creationId xmlns:a16="http://schemas.microsoft.com/office/drawing/2014/main" id="{7DCD5A80-3192-4E05-B7DF-6051AA54C7B8}"/>
                    </a:ext>
                  </a:extLst>
                </p:cNvPr>
                <p:cNvSpPr/>
                <p:nvPr/>
              </p:nvSpPr>
              <p:spPr>
                <a:xfrm rot="5400000">
                  <a:off x="5613891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0" name="타원 609">
                  <a:extLst>
                    <a:ext uri="{FF2B5EF4-FFF2-40B4-BE49-F238E27FC236}">
                      <a16:creationId xmlns:a16="http://schemas.microsoft.com/office/drawing/2014/main" id="{D5E30B7C-67DE-459E-A454-5F9C1F195D19}"/>
                    </a:ext>
                  </a:extLst>
                </p:cNvPr>
                <p:cNvSpPr/>
                <p:nvPr/>
              </p:nvSpPr>
              <p:spPr>
                <a:xfrm rot="5400000">
                  <a:off x="5333797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1" name="타원 610">
                  <a:extLst>
                    <a:ext uri="{FF2B5EF4-FFF2-40B4-BE49-F238E27FC236}">
                      <a16:creationId xmlns:a16="http://schemas.microsoft.com/office/drawing/2014/main" id="{186005E6-AAE0-4E37-BA39-9FE064E361B5}"/>
                    </a:ext>
                  </a:extLst>
                </p:cNvPr>
                <p:cNvSpPr/>
                <p:nvPr/>
              </p:nvSpPr>
              <p:spPr>
                <a:xfrm rot="5400000">
                  <a:off x="5053702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2" name="타원 611">
                  <a:extLst>
                    <a:ext uri="{FF2B5EF4-FFF2-40B4-BE49-F238E27FC236}">
                      <a16:creationId xmlns:a16="http://schemas.microsoft.com/office/drawing/2014/main" id="{120ED39B-3E9E-4C43-9E7A-648C8902031D}"/>
                    </a:ext>
                  </a:extLst>
                </p:cNvPr>
                <p:cNvSpPr/>
                <p:nvPr/>
              </p:nvSpPr>
              <p:spPr>
                <a:xfrm rot="5400000">
                  <a:off x="4773608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3" name="타원 612">
                  <a:extLst>
                    <a:ext uri="{FF2B5EF4-FFF2-40B4-BE49-F238E27FC236}">
                      <a16:creationId xmlns:a16="http://schemas.microsoft.com/office/drawing/2014/main" id="{4E752089-7C6A-42F3-A875-1892DEB9E070}"/>
                    </a:ext>
                  </a:extLst>
                </p:cNvPr>
                <p:cNvSpPr/>
                <p:nvPr/>
              </p:nvSpPr>
              <p:spPr>
                <a:xfrm rot="5400000">
                  <a:off x="4493514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4" name="타원 613">
                  <a:extLst>
                    <a:ext uri="{FF2B5EF4-FFF2-40B4-BE49-F238E27FC236}">
                      <a16:creationId xmlns:a16="http://schemas.microsoft.com/office/drawing/2014/main" id="{D01CB074-4671-466D-91C0-EED5D8C63C44}"/>
                    </a:ext>
                  </a:extLst>
                </p:cNvPr>
                <p:cNvSpPr/>
                <p:nvPr/>
              </p:nvSpPr>
              <p:spPr>
                <a:xfrm rot="5400000">
                  <a:off x="4213419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5" name="타원 614">
                  <a:extLst>
                    <a:ext uri="{FF2B5EF4-FFF2-40B4-BE49-F238E27FC236}">
                      <a16:creationId xmlns:a16="http://schemas.microsoft.com/office/drawing/2014/main" id="{DCB0F58A-7360-474C-8F21-F22AAB68D7A4}"/>
                    </a:ext>
                  </a:extLst>
                </p:cNvPr>
                <p:cNvSpPr/>
                <p:nvPr/>
              </p:nvSpPr>
              <p:spPr>
                <a:xfrm rot="5400000">
                  <a:off x="3933325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6" name="타원 615">
                  <a:extLst>
                    <a:ext uri="{FF2B5EF4-FFF2-40B4-BE49-F238E27FC236}">
                      <a16:creationId xmlns:a16="http://schemas.microsoft.com/office/drawing/2014/main" id="{C3F9B4CF-2F64-4635-B510-89F48DE3F061}"/>
                    </a:ext>
                  </a:extLst>
                </p:cNvPr>
                <p:cNvSpPr/>
                <p:nvPr/>
              </p:nvSpPr>
              <p:spPr>
                <a:xfrm rot="5400000">
                  <a:off x="3653231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7" name="타원 616">
                  <a:extLst>
                    <a:ext uri="{FF2B5EF4-FFF2-40B4-BE49-F238E27FC236}">
                      <a16:creationId xmlns:a16="http://schemas.microsoft.com/office/drawing/2014/main" id="{3C24FEB8-D02E-4BDD-8194-AF112A47A784}"/>
                    </a:ext>
                  </a:extLst>
                </p:cNvPr>
                <p:cNvSpPr/>
                <p:nvPr/>
              </p:nvSpPr>
              <p:spPr>
                <a:xfrm rot="5400000">
                  <a:off x="3373137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8" name="타원 617">
                  <a:extLst>
                    <a:ext uri="{FF2B5EF4-FFF2-40B4-BE49-F238E27FC236}">
                      <a16:creationId xmlns:a16="http://schemas.microsoft.com/office/drawing/2014/main" id="{A57BF0BA-5D66-4181-930F-A94192BB8F9D}"/>
                    </a:ext>
                  </a:extLst>
                </p:cNvPr>
                <p:cNvSpPr/>
                <p:nvPr/>
              </p:nvSpPr>
              <p:spPr>
                <a:xfrm rot="5400000">
                  <a:off x="3093042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9" name="타원 618">
                  <a:extLst>
                    <a:ext uri="{FF2B5EF4-FFF2-40B4-BE49-F238E27FC236}">
                      <a16:creationId xmlns:a16="http://schemas.microsoft.com/office/drawing/2014/main" id="{5959D107-F6AF-4DC2-8723-961E6E08F7B9}"/>
                    </a:ext>
                  </a:extLst>
                </p:cNvPr>
                <p:cNvSpPr/>
                <p:nvPr/>
              </p:nvSpPr>
              <p:spPr>
                <a:xfrm rot="5400000">
                  <a:off x="2812948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0" name="타원 619">
                  <a:extLst>
                    <a:ext uri="{FF2B5EF4-FFF2-40B4-BE49-F238E27FC236}">
                      <a16:creationId xmlns:a16="http://schemas.microsoft.com/office/drawing/2014/main" id="{D686E0D9-834A-4EFC-8F05-917BA02FEAD0}"/>
                    </a:ext>
                  </a:extLst>
                </p:cNvPr>
                <p:cNvSpPr/>
                <p:nvPr/>
              </p:nvSpPr>
              <p:spPr>
                <a:xfrm rot="5400000">
                  <a:off x="2532854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1" name="타원 620">
                  <a:extLst>
                    <a:ext uri="{FF2B5EF4-FFF2-40B4-BE49-F238E27FC236}">
                      <a16:creationId xmlns:a16="http://schemas.microsoft.com/office/drawing/2014/main" id="{54F7AD46-C8EF-45FF-BD72-D51499F11AAF}"/>
                    </a:ext>
                  </a:extLst>
                </p:cNvPr>
                <p:cNvSpPr/>
                <p:nvPr/>
              </p:nvSpPr>
              <p:spPr>
                <a:xfrm rot="5400000">
                  <a:off x="2252759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2" name="타원 621">
                  <a:extLst>
                    <a:ext uri="{FF2B5EF4-FFF2-40B4-BE49-F238E27FC236}">
                      <a16:creationId xmlns:a16="http://schemas.microsoft.com/office/drawing/2014/main" id="{A33F5F06-9D5E-47A1-9304-9D3C2BDA4089}"/>
                    </a:ext>
                  </a:extLst>
                </p:cNvPr>
                <p:cNvSpPr/>
                <p:nvPr/>
              </p:nvSpPr>
              <p:spPr>
                <a:xfrm rot="5400000">
                  <a:off x="1972665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3" name="타원 622">
                  <a:extLst>
                    <a:ext uri="{FF2B5EF4-FFF2-40B4-BE49-F238E27FC236}">
                      <a16:creationId xmlns:a16="http://schemas.microsoft.com/office/drawing/2014/main" id="{3D416248-D430-4996-A178-6F4873C3C45C}"/>
                    </a:ext>
                  </a:extLst>
                </p:cNvPr>
                <p:cNvSpPr/>
                <p:nvPr/>
              </p:nvSpPr>
              <p:spPr>
                <a:xfrm rot="5400000">
                  <a:off x="1692571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4" name="타원 623">
                  <a:extLst>
                    <a:ext uri="{FF2B5EF4-FFF2-40B4-BE49-F238E27FC236}">
                      <a16:creationId xmlns:a16="http://schemas.microsoft.com/office/drawing/2014/main" id="{FF8FB15B-40DD-467B-86B2-616D36B54A84}"/>
                    </a:ext>
                  </a:extLst>
                </p:cNvPr>
                <p:cNvSpPr/>
                <p:nvPr/>
              </p:nvSpPr>
              <p:spPr>
                <a:xfrm rot="5400000">
                  <a:off x="1412476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5" name="타원 624">
                  <a:extLst>
                    <a:ext uri="{FF2B5EF4-FFF2-40B4-BE49-F238E27FC236}">
                      <a16:creationId xmlns:a16="http://schemas.microsoft.com/office/drawing/2014/main" id="{1EB1389C-D151-456D-BA1A-A381DBA2A8AB}"/>
                    </a:ext>
                  </a:extLst>
                </p:cNvPr>
                <p:cNvSpPr/>
                <p:nvPr/>
              </p:nvSpPr>
              <p:spPr>
                <a:xfrm rot="5400000">
                  <a:off x="1132382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6" name="타원 625">
                  <a:extLst>
                    <a:ext uri="{FF2B5EF4-FFF2-40B4-BE49-F238E27FC236}">
                      <a16:creationId xmlns:a16="http://schemas.microsoft.com/office/drawing/2014/main" id="{7F032057-793A-406F-9601-8CD8D46604AC}"/>
                    </a:ext>
                  </a:extLst>
                </p:cNvPr>
                <p:cNvSpPr/>
                <p:nvPr/>
              </p:nvSpPr>
              <p:spPr>
                <a:xfrm rot="5400000">
                  <a:off x="852288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7" name="타원 626">
                  <a:extLst>
                    <a:ext uri="{FF2B5EF4-FFF2-40B4-BE49-F238E27FC236}">
                      <a16:creationId xmlns:a16="http://schemas.microsoft.com/office/drawing/2014/main" id="{FC6CCC07-C536-46AF-B86C-C5C996A3F6FE}"/>
                    </a:ext>
                  </a:extLst>
                </p:cNvPr>
                <p:cNvSpPr/>
                <p:nvPr/>
              </p:nvSpPr>
              <p:spPr>
                <a:xfrm rot="5400000">
                  <a:off x="572193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8" name="타원 627">
                  <a:extLst>
                    <a:ext uri="{FF2B5EF4-FFF2-40B4-BE49-F238E27FC236}">
                      <a16:creationId xmlns:a16="http://schemas.microsoft.com/office/drawing/2014/main" id="{EB1319C0-7DCB-4B02-8D34-39B4BD312308}"/>
                    </a:ext>
                  </a:extLst>
                </p:cNvPr>
                <p:cNvSpPr/>
                <p:nvPr/>
              </p:nvSpPr>
              <p:spPr>
                <a:xfrm rot="5400000">
                  <a:off x="292099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9" name="타원 628">
                  <a:extLst>
                    <a:ext uri="{FF2B5EF4-FFF2-40B4-BE49-F238E27FC236}">
                      <a16:creationId xmlns:a16="http://schemas.microsoft.com/office/drawing/2014/main" id="{D09E7260-E2AC-4ECE-973F-2B9A279AADAA}"/>
                    </a:ext>
                  </a:extLst>
                </p:cNvPr>
                <p:cNvSpPr/>
                <p:nvPr/>
              </p:nvSpPr>
              <p:spPr>
                <a:xfrm rot="5400000">
                  <a:off x="9535203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0" name="타원 629">
                  <a:extLst>
                    <a:ext uri="{FF2B5EF4-FFF2-40B4-BE49-F238E27FC236}">
                      <a16:creationId xmlns:a16="http://schemas.microsoft.com/office/drawing/2014/main" id="{C0A7EC93-869F-4A40-8699-EF146E64535F}"/>
                    </a:ext>
                  </a:extLst>
                </p:cNvPr>
                <p:cNvSpPr/>
                <p:nvPr/>
              </p:nvSpPr>
              <p:spPr>
                <a:xfrm rot="5400000">
                  <a:off x="9255117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1" name="타원 630">
                  <a:extLst>
                    <a:ext uri="{FF2B5EF4-FFF2-40B4-BE49-F238E27FC236}">
                      <a16:creationId xmlns:a16="http://schemas.microsoft.com/office/drawing/2014/main" id="{FF9F84B7-6448-4351-9E84-371BF7C7A3A3}"/>
                    </a:ext>
                  </a:extLst>
                </p:cNvPr>
                <p:cNvSpPr/>
                <p:nvPr/>
              </p:nvSpPr>
              <p:spPr>
                <a:xfrm rot="5400000">
                  <a:off x="8975023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2" name="타원 631">
                  <a:extLst>
                    <a:ext uri="{FF2B5EF4-FFF2-40B4-BE49-F238E27FC236}">
                      <a16:creationId xmlns:a16="http://schemas.microsoft.com/office/drawing/2014/main" id="{79199CC4-A4FE-42F4-9F42-0CD5B4BBED54}"/>
                    </a:ext>
                  </a:extLst>
                </p:cNvPr>
                <p:cNvSpPr/>
                <p:nvPr/>
              </p:nvSpPr>
              <p:spPr>
                <a:xfrm rot="5400000">
                  <a:off x="8694929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3" name="타원 632">
                  <a:extLst>
                    <a:ext uri="{FF2B5EF4-FFF2-40B4-BE49-F238E27FC236}">
                      <a16:creationId xmlns:a16="http://schemas.microsoft.com/office/drawing/2014/main" id="{83D13410-81C4-4454-A725-928AD76E2766}"/>
                    </a:ext>
                  </a:extLst>
                </p:cNvPr>
                <p:cNvSpPr/>
                <p:nvPr/>
              </p:nvSpPr>
              <p:spPr>
                <a:xfrm rot="5400000">
                  <a:off x="8414834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4" name="타원 633">
                  <a:extLst>
                    <a:ext uri="{FF2B5EF4-FFF2-40B4-BE49-F238E27FC236}">
                      <a16:creationId xmlns:a16="http://schemas.microsoft.com/office/drawing/2014/main" id="{7FB7E869-9D5B-4494-93CB-F76197D4633F}"/>
                    </a:ext>
                  </a:extLst>
                </p:cNvPr>
                <p:cNvSpPr/>
                <p:nvPr/>
              </p:nvSpPr>
              <p:spPr>
                <a:xfrm rot="5400000">
                  <a:off x="8134740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5" name="타원 634">
                  <a:extLst>
                    <a:ext uri="{FF2B5EF4-FFF2-40B4-BE49-F238E27FC236}">
                      <a16:creationId xmlns:a16="http://schemas.microsoft.com/office/drawing/2014/main" id="{8AA5F0F1-64A2-40D2-BB21-0664A8D71A51}"/>
                    </a:ext>
                  </a:extLst>
                </p:cNvPr>
                <p:cNvSpPr/>
                <p:nvPr/>
              </p:nvSpPr>
              <p:spPr>
                <a:xfrm rot="5400000">
                  <a:off x="7854646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6" name="타원 635">
                  <a:extLst>
                    <a:ext uri="{FF2B5EF4-FFF2-40B4-BE49-F238E27FC236}">
                      <a16:creationId xmlns:a16="http://schemas.microsoft.com/office/drawing/2014/main" id="{6BB51F76-AB81-43F3-BB73-607D53B35279}"/>
                    </a:ext>
                  </a:extLst>
                </p:cNvPr>
                <p:cNvSpPr/>
                <p:nvPr/>
              </p:nvSpPr>
              <p:spPr>
                <a:xfrm rot="5400000">
                  <a:off x="7574551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7" name="타원 636">
                  <a:extLst>
                    <a:ext uri="{FF2B5EF4-FFF2-40B4-BE49-F238E27FC236}">
                      <a16:creationId xmlns:a16="http://schemas.microsoft.com/office/drawing/2014/main" id="{29403A08-A13F-4CEB-BC4F-77DE93ED6354}"/>
                    </a:ext>
                  </a:extLst>
                </p:cNvPr>
                <p:cNvSpPr/>
                <p:nvPr/>
              </p:nvSpPr>
              <p:spPr>
                <a:xfrm rot="5400000">
                  <a:off x="7294457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8" name="타원 637">
                  <a:extLst>
                    <a:ext uri="{FF2B5EF4-FFF2-40B4-BE49-F238E27FC236}">
                      <a16:creationId xmlns:a16="http://schemas.microsoft.com/office/drawing/2014/main" id="{946C8923-2B9F-4D0A-A240-85B5C87C28DE}"/>
                    </a:ext>
                  </a:extLst>
                </p:cNvPr>
                <p:cNvSpPr/>
                <p:nvPr/>
              </p:nvSpPr>
              <p:spPr>
                <a:xfrm rot="5400000">
                  <a:off x="7014363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9" name="타원 638">
                  <a:extLst>
                    <a:ext uri="{FF2B5EF4-FFF2-40B4-BE49-F238E27FC236}">
                      <a16:creationId xmlns:a16="http://schemas.microsoft.com/office/drawing/2014/main" id="{31092225-9AE0-473B-8F3D-210AC3857225}"/>
                    </a:ext>
                  </a:extLst>
                </p:cNvPr>
                <p:cNvSpPr/>
                <p:nvPr/>
              </p:nvSpPr>
              <p:spPr>
                <a:xfrm rot="5400000">
                  <a:off x="6734268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0" name="타원 639">
                  <a:extLst>
                    <a:ext uri="{FF2B5EF4-FFF2-40B4-BE49-F238E27FC236}">
                      <a16:creationId xmlns:a16="http://schemas.microsoft.com/office/drawing/2014/main" id="{9EFCF87C-D2AF-4B71-9872-252AEBE428B3}"/>
                    </a:ext>
                  </a:extLst>
                </p:cNvPr>
                <p:cNvSpPr/>
                <p:nvPr/>
              </p:nvSpPr>
              <p:spPr>
                <a:xfrm rot="5400000">
                  <a:off x="6454174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2" name="그룹 361">
                <a:extLst>
                  <a:ext uri="{FF2B5EF4-FFF2-40B4-BE49-F238E27FC236}">
                    <a16:creationId xmlns:a16="http://schemas.microsoft.com/office/drawing/2014/main" id="{B21E46FD-C1C3-4615-A5D8-DDDA644AF425}"/>
                  </a:ext>
                </a:extLst>
              </p:cNvPr>
              <p:cNvGrpSpPr/>
              <p:nvPr/>
            </p:nvGrpSpPr>
            <p:grpSpPr>
              <a:xfrm>
                <a:off x="292100" y="5713535"/>
                <a:ext cx="9321800" cy="78697"/>
                <a:chOff x="292100" y="5713535"/>
                <a:chExt cx="9321800" cy="78697"/>
              </a:xfrm>
              <a:solidFill>
                <a:srgbClr val="F2F2F2"/>
              </a:solidFill>
            </p:grpSpPr>
            <p:sp>
              <p:nvSpPr>
                <p:cNvPr id="573" name="타원 572">
                  <a:extLst>
                    <a:ext uri="{FF2B5EF4-FFF2-40B4-BE49-F238E27FC236}">
                      <a16:creationId xmlns:a16="http://schemas.microsoft.com/office/drawing/2014/main" id="{374AE92F-F5C4-4D26-9CF6-73E6C9DD65C8}"/>
                    </a:ext>
                  </a:extLst>
                </p:cNvPr>
                <p:cNvSpPr/>
                <p:nvPr/>
              </p:nvSpPr>
              <p:spPr>
                <a:xfrm rot="5400000">
                  <a:off x="6174080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4" name="타원 573">
                  <a:extLst>
                    <a:ext uri="{FF2B5EF4-FFF2-40B4-BE49-F238E27FC236}">
                      <a16:creationId xmlns:a16="http://schemas.microsoft.com/office/drawing/2014/main" id="{7C5C16EE-BB36-4677-9A38-73A527451E4F}"/>
                    </a:ext>
                  </a:extLst>
                </p:cNvPr>
                <p:cNvSpPr/>
                <p:nvPr/>
              </p:nvSpPr>
              <p:spPr>
                <a:xfrm rot="5400000">
                  <a:off x="5893985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5" name="타원 574">
                  <a:extLst>
                    <a:ext uri="{FF2B5EF4-FFF2-40B4-BE49-F238E27FC236}">
                      <a16:creationId xmlns:a16="http://schemas.microsoft.com/office/drawing/2014/main" id="{79F8011A-1AB2-44BD-A182-7B358BBD73FA}"/>
                    </a:ext>
                  </a:extLst>
                </p:cNvPr>
                <p:cNvSpPr/>
                <p:nvPr/>
              </p:nvSpPr>
              <p:spPr>
                <a:xfrm rot="5400000">
                  <a:off x="5613891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6" name="타원 575">
                  <a:extLst>
                    <a:ext uri="{FF2B5EF4-FFF2-40B4-BE49-F238E27FC236}">
                      <a16:creationId xmlns:a16="http://schemas.microsoft.com/office/drawing/2014/main" id="{531BA06E-12BE-46C3-BD60-A9AAB599CE75}"/>
                    </a:ext>
                  </a:extLst>
                </p:cNvPr>
                <p:cNvSpPr/>
                <p:nvPr/>
              </p:nvSpPr>
              <p:spPr>
                <a:xfrm rot="5400000">
                  <a:off x="5333797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7" name="타원 576">
                  <a:extLst>
                    <a:ext uri="{FF2B5EF4-FFF2-40B4-BE49-F238E27FC236}">
                      <a16:creationId xmlns:a16="http://schemas.microsoft.com/office/drawing/2014/main" id="{C8F4BBBA-91F6-4A53-A144-0901DDD727AC}"/>
                    </a:ext>
                  </a:extLst>
                </p:cNvPr>
                <p:cNvSpPr/>
                <p:nvPr/>
              </p:nvSpPr>
              <p:spPr>
                <a:xfrm rot="5400000">
                  <a:off x="5053702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8" name="타원 577">
                  <a:extLst>
                    <a:ext uri="{FF2B5EF4-FFF2-40B4-BE49-F238E27FC236}">
                      <a16:creationId xmlns:a16="http://schemas.microsoft.com/office/drawing/2014/main" id="{EFE37354-3CA9-42AF-8D2E-4EDBF6C9E6EA}"/>
                    </a:ext>
                  </a:extLst>
                </p:cNvPr>
                <p:cNvSpPr/>
                <p:nvPr/>
              </p:nvSpPr>
              <p:spPr>
                <a:xfrm rot="5400000">
                  <a:off x="4773608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9" name="타원 578">
                  <a:extLst>
                    <a:ext uri="{FF2B5EF4-FFF2-40B4-BE49-F238E27FC236}">
                      <a16:creationId xmlns:a16="http://schemas.microsoft.com/office/drawing/2014/main" id="{F1098BEA-24B2-48C3-819D-351DAF887CD1}"/>
                    </a:ext>
                  </a:extLst>
                </p:cNvPr>
                <p:cNvSpPr/>
                <p:nvPr/>
              </p:nvSpPr>
              <p:spPr>
                <a:xfrm rot="5400000">
                  <a:off x="4493514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0" name="타원 579">
                  <a:extLst>
                    <a:ext uri="{FF2B5EF4-FFF2-40B4-BE49-F238E27FC236}">
                      <a16:creationId xmlns:a16="http://schemas.microsoft.com/office/drawing/2014/main" id="{E8BAE8EB-55D3-4818-9262-ECB72B650585}"/>
                    </a:ext>
                  </a:extLst>
                </p:cNvPr>
                <p:cNvSpPr/>
                <p:nvPr/>
              </p:nvSpPr>
              <p:spPr>
                <a:xfrm rot="5400000">
                  <a:off x="4213419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1" name="타원 580">
                  <a:extLst>
                    <a:ext uri="{FF2B5EF4-FFF2-40B4-BE49-F238E27FC236}">
                      <a16:creationId xmlns:a16="http://schemas.microsoft.com/office/drawing/2014/main" id="{1796E28B-484A-4431-9756-4C5F3F98C005}"/>
                    </a:ext>
                  </a:extLst>
                </p:cNvPr>
                <p:cNvSpPr/>
                <p:nvPr/>
              </p:nvSpPr>
              <p:spPr>
                <a:xfrm rot="5400000">
                  <a:off x="3933325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2" name="타원 581">
                  <a:extLst>
                    <a:ext uri="{FF2B5EF4-FFF2-40B4-BE49-F238E27FC236}">
                      <a16:creationId xmlns:a16="http://schemas.microsoft.com/office/drawing/2014/main" id="{A563BEEB-9E39-49D9-AB97-96847CC3C766}"/>
                    </a:ext>
                  </a:extLst>
                </p:cNvPr>
                <p:cNvSpPr/>
                <p:nvPr/>
              </p:nvSpPr>
              <p:spPr>
                <a:xfrm rot="5400000">
                  <a:off x="3653231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3" name="타원 582">
                  <a:extLst>
                    <a:ext uri="{FF2B5EF4-FFF2-40B4-BE49-F238E27FC236}">
                      <a16:creationId xmlns:a16="http://schemas.microsoft.com/office/drawing/2014/main" id="{BAFD851A-FDC4-4F89-A9B8-ED46E219C1DC}"/>
                    </a:ext>
                  </a:extLst>
                </p:cNvPr>
                <p:cNvSpPr/>
                <p:nvPr/>
              </p:nvSpPr>
              <p:spPr>
                <a:xfrm rot="5400000">
                  <a:off x="3373137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4" name="타원 583">
                  <a:extLst>
                    <a:ext uri="{FF2B5EF4-FFF2-40B4-BE49-F238E27FC236}">
                      <a16:creationId xmlns:a16="http://schemas.microsoft.com/office/drawing/2014/main" id="{46A82356-27D0-4817-83DF-B80CFFC347C4}"/>
                    </a:ext>
                  </a:extLst>
                </p:cNvPr>
                <p:cNvSpPr/>
                <p:nvPr/>
              </p:nvSpPr>
              <p:spPr>
                <a:xfrm rot="5400000">
                  <a:off x="3093042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5" name="타원 584">
                  <a:extLst>
                    <a:ext uri="{FF2B5EF4-FFF2-40B4-BE49-F238E27FC236}">
                      <a16:creationId xmlns:a16="http://schemas.microsoft.com/office/drawing/2014/main" id="{1DC10889-9104-49E6-86EC-CBE5F8D637A0}"/>
                    </a:ext>
                  </a:extLst>
                </p:cNvPr>
                <p:cNvSpPr/>
                <p:nvPr/>
              </p:nvSpPr>
              <p:spPr>
                <a:xfrm rot="5400000">
                  <a:off x="2812948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6" name="타원 585">
                  <a:extLst>
                    <a:ext uri="{FF2B5EF4-FFF2-40B4-BE49-F238E27FC236}">
                      <a16:creationId xmlns:a16="http://schemas.microsoft.com/office/drawing/2014/main" id="{FB8F30E1-6A95-416D-8AF5-CA68B343726A}"/>
                    </a:ext>
                  </a:extLst>
                </p:cNvPr>
                <p:cNvSpPr/>
                <p:nvPr/>
              </p:nvSpPr>
              <p:spPr>
                <a:xfrm rot="5400000">
                  <a:off x="2532854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7" name="타원 586">
                  <a:extLst>
                    <a:ext uri="{FF2B5EF4-FFF2-40B4-BE49-F238E27FC236}">
                      <a16:creationId xmlns:a16="http://schemas.microsoft.com/office/drawing/2014/main" id="{4E6A0577-91E0-4AD2-970C-D50602B9E6DF}"/>
                    </a:ext>
                  </a:extLst>
                </p:cNvPr>
                <p:cNvSpPr/>
                <p:nvPr/>
              </p:nvSpPr>
              <p:spPr>
                <a:xfrm rot="5400000">
                  <a:off x="2252759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8" name="타원 587">
                  <a:extLst>
                    <a:ext uri="{FF2B5EF4-FFF2-40B4-BE49-F238E27FC236}">
                      <a16:creationId xmlns:a16="http://schemas.microsoft.com/office/drawing/2014/main" id="{0D73C8C4-BCB8-4B64-ADC4-BF9D7B9CF27B}"/>
                    </a:ext>
                  </a:extLst>
                </p:cNvPr>
                <p:cNvSpPr/>
                <p:nvPr/>
              </p:nvSpPr>
              <p:spPr>
                <a:xfrm rot="5400000">
                  <a:off x="1972665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9" name="타원 588">
                  <a:extLst>
                    <a:ext uri="{FF2B5EF4-FFF2-40B4-BE49-F238E27FC236}">
                      <a16:creationId xmlns:a16="http://schemas.microsoft.com/office/drawing/2014/main" id="{A8DA7C4B-CB67-4EF5-955A-B4F1BE8AF948}"/>
                    </a:ext>
                  </a:extLst>
                </p:cNvPr>
                <p:cNvSpPr/>
                <p:nvPr/>
              </p:nvSpPr>
              <p:spPr>
                <a:xfrm rot="5400000">
                  <a:off x="1692571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0" name="타원 589">
                  <a:extLst>
                    <a:ext uri="{FF2B5EF4-FFF2-40B4-BE49-F238E27FC236}">
                      <a16:creationId xmlns:a16="http://schemas.microsoft.com/office/drawing/2014/main" id="{13121653-543A-4891-B117-16C67E80AECF}"/>
                    </a:ext>
                  </a:extLst>
                </p:cNvPr>
                <p:cNvSpPr/>
                <p:nvPr/>
              </p:nvSpPr>
              <p:spPr>
                <a:xfrm rot="5400000">
                  <a:off x="1412476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1" name="타원 590">
                  <a:extLst>
                    <a:ext uri="{FF2B5EF4-FFF2-40B4-BE49-F238E27FC236}">
                      <a16:creationId xmlns:a16="http://schemas.microsoft.com/office/drawing/2014/main" id="{8F783147-DD43-47EE-A83A-A327BB756873}"/>
                    </a:ext>
                  </a:extLst>
                </p:cNvPr>
                <p:cNvSpPr/>
                <p:nvPr/>
              </p:nvSpPr>
              <p:spPr>
                <a:xfrm rot="5400000">
                  <a:off x="1132382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2" name="타원 591">
                  <a:extLst>
                    <a:ext uri="{FF2B5EF4-FFF2-40B4-BE49-F238E27FC236}">
                      <a16:creationId xmlns:a16="http://schemas.microsoft.com/office/drawing/2014/main" id="{F15F9361-61D5-45F7-AD1D-EE841D17B7CE}"/>
                    </a:ext>
                  </a:extLst>
                </p:cNvPr>
                <p:cNvSpPr/>
                <p:nvPr/>
              </p:nvSpPr>
              <p:spPr>
                <a:xfrm rot="5400000">
                  <a:off x="852288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3" name="타원 592">
                  <a:extLst>
                    <a:ext uri="{FF2B5EF4-FFF2-40B4-BE49-F238E27FC236}">
                      <a16:creationId xmlns:a16="http://schemas.microsoft.com/office/drawing/2014/main" id="{D8E2EEE4-55FF-4F98-A3F9-5C95B52DABCF}"/>
                    </a:ext>
                  </a:extLst>
                </p:cNvPr>
                <p:cNvSpPr/>
                <p:nvPr/>
              </p:nvSpPr>
              <p:spPr>
                <a:xfrm rot="5400000">
                  <a:off x="572193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4" name="타원 593">
                  <a:extLst>
                    <a:ext uri="{FF2B5EF4-FFF2-40B4-BE49-F238E27FC236}">
                      <a16:creationId xmlns:a16="http://schemas.microsoft.com/office/drawing/2014/main" id="{7CA3F583-7198-4A5F-BA1E-7869CB9B06F6}"/>
                    </a:ext>
                  </a:extLst>
                </p:cNvPr>
                <p:cNvSpPr/>
                <p:nvPr/>
              </p:nvSpPr>
              <p:spPr>
                <a:xfrm rot="5400000">
                  <a:off x="292099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5" name="타원 594">
                  <a:extLst>
                    <a:ext uri="{FF2B5EF4-FFF2-40B4-BE49-F238E27FC236}">
                      <a16:creationId xmlns:a16="http://schemas.microsoft.com/office/drawing/2014/main" id="{F0F2D607-4702-4510-B24D-E5008C3A0092}"/>
                    </a:ext>
                  </a:extLst>
                </p:cNvPr>
                <p:cNvSpPr/>
                <p:nvPr/>
              </p:nvSpPr>
              <p:spPr>
                <a:xfrm rot="5400000">
                  <a:off x="9535203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6" name="타원 595">
                  <a:extLst>
                    <a:ext uri="{FF2B5EF4-FFF2-40B4-BE49-F238E27FC236}">
                      <a16:creationId xmlns:a16="http://schemas.microsoft.com/office/drawing/2014/main" id="{CF74DDE3-A3CB-45F5-839F-0DC794C916D5}"/>
                    </a:ext>
                  </a:extLst>
                </p:cNvPr>
                <p:cNvSpPr/>
                <p:nvPr/>
              </p:nvSpPr>
              <p:spPr>
                <a:xfrm rot="5400000">
                  <a:off x="9255117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7" name="타원 596">
                  <a:extLst>
                    <a:ext uri="{FF2B5EF4-FFF2-40B4-BE49-F238E27FC236}">
                      <a16:creationId xmlns:a16="http://schemas.microsoft.com/office/drawing/2014/main" id="{30D5A2ED-FA59-4554-B865-71C37C68949A}"/>
                    </a:ext>
                  </a:extLst>
                </p:cNvPr>
                <p:cNvSpPr/>
                <p:nvPr/>
              </p:nvSpPr>
              <p:spPr>
                <a:xfrm rot="5400000">
                  <a:off x="8975023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8" name="타원 597">
                  <a:extLst>
                    <a:ext uri="{FF2B5EF4-FFF2-40B4-BE49-F238E27FC236}">
                      <a16:creationId xmlns:a16="http://schemas.microsoft.com/office/drawing/2014/main" id="{0E702DD5-C492-4B86-83C3-CA23E0C3537C}"/>
                    </a:ext>
                  </a:extLst>
                </p:cNvPr>
                <p:cNvSpPr/>
                <p:nvPr/>
              </p:nvSpPr>
              <p:spPr>
                <a:xfrm rot="5400000">
                  <a:off x="8694929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9" name="타원 598">
                  <a:extLst>
                    <a:ext uri="{FF2B5EF4-FFF2-40B4-BE49-F238E27FC236}">
                      <a16:creationId xmlns:a16="http://schemas.microsoft.com/office/drawing/2014/main" id="{E61AAC2D-AC20-4287-A0EE-55C7783430DD}"/>
                    </a:ext>
                  </a:extLst>
                </p:cNvPr>
                <p:cNvSpPr/>
                <p:nvPr/>
              </p:nvSpPr>
              <p:spPr>
                <a:xfrm rot="5400000">
                  <a:off x="8414834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0" name="타원 599">
                  <a:extLst>
                    <a:ext uri="{FF2B5EF4-FFF2-40B4-BE49-F238E27FC236}">
                      <a16:creationId xmlns:a16="http://schemas.microsoft.com/office/drawing/2014/main" id="{52249F1F-8536-415C-B090-289667BA4079}"/>
                    </a:ext>
                  </a:extLst>
                </p:cNvPr>
                <p:cNvSpPr/>
                <p:nvPr/>
              </p:nvSpPr>
              <p:spPr>
                <a:xfrm rot="5400000">
                  <a:off x="8134740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1" name="타원 600">
                  <a:extLst>
                    <a:ext uri="{FF2B5EF4-FFF2-40B4-BE49-F238E27FC236}">
                      <a16:creationId xmlns:a16="http://schemas.microsoft.com/office/drawing/2014/main" id="{07E48F7B-6FA5-4F83-9158-BDC59763D53A}"/>
                    </a:ext>
                  </a:extLst>
                </p:cNvPr>
                <p:cNvSpPr/>
                <p:nvPr/>
              </p:nvSpPr>
              <p:spPr>
                <a:xfrm rot="5400000">
                  <a:off x="7854646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2" name="타원 601">
                  <a:extLst>
                    <a:ext uri="{FF2B5EF4-FFF2-40B4-BE49-F238E27FC236}">
                      <a16:creationId xmlns:a16="http://schemas.microsoft.com/office/drawing/2014/main" id="{17E70107-D977-4FF4-9152-1E23C923229D}"/>
                    </a:ext>
                  </a:extLst>
                </p:cNvPr>
                <p:cNvSpPr/>
                <p:nvPr/>
              </p:nvSpPr>
              <p:spPr>
                <a:xfrm rot="5400000">
                  <a:off x="7574551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3" name="타원 602">
                  <a:extLst>
                    <a:ext uri="{FF2B5EF4-FFF2-40B4-BE49-F238E27FC236}">
                      <a16:creationId xmlns:a16="http://schemas.microsoft.com/office/drawing/2014/main" id="{0DA9700B-4888-4E03-ADEA-E4201C1E29DD}"/>
                    </a:ext>
                  </a:extLst>
                </p:cNvPr>
                <p:cNvSpPr/>
                <p:nvPr/>
              </p:nvSpPr>
              <p:spPr>
                <a:xfrm rot="5400000">
                  <a:off x="7294457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4" name="타원 603">
                  <a:extLst>
                    <a:ext uri="{FF2B5EF4-FFF2-40B4-BE49-F238E27FC236}">
                      <a16:creationId xmlns:a16="http://schemas.microsoft.com/office/drawing/2014/main" id="{CA2C0C36-F513-4E83-A85C-313C1A248A9F}"/>
                    </a:ext>
                  </a:extLst>
                </p:cNvPr>
                <p:cNvSpPr/>
                <p:nvPr/>
              </p:nvSpPr>
              <p:spPr>
                <a:xfrm rot="5400000">
                  <a:off x="7014363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5" name="타원 604">
                  <a:extLst>
                    <a:ext uri="{FF2B5EF4-FFF2-40B4-BE49-F238E27FC236}">
                      <a16:creationId xmlns:a16="http://schemas.microsoft.com/office/drawing/2014/main" id="{C6D6FAC0-A5ED-4CC1-BE24-63C9FC045BAF}"/>
                    </a:ext>
                  </a:extLst>
                </p:cNvPr>
                <p:cNvSpPr/>
                <p:nvPr/>
              </p:nvSpPr>
              <p:spPr>
                <a:xfrm rot="5400000">
                  <a:off x="6734268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6" name="타원 605">
                  <a:extLst>
                    <a:ext uri="{FF2B5EF4-FFF2-40B4-BE49-F238E27FC236}">
                      <a16:creationId xmlns:a16="http://schemas.microsoft.com/office/drawing/2014/main" id="{B6049C09-1243-4CED-AE3A-9C4661AE4FD6}"/>
                    </a:ext>
                  </a:extLst>
                </p:cNvPr>
                <p:cNvSpPr/>
                <p:nvPr/>
              </p:nvSpPr>
              <p:spPr>
                <a:xfrm rot="5400000">
                  <a:off x="6454174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3" name="그룹 362">
                <a:extLst>
                  <a:ext uri="{FF2B5EF4-FFF2-40B4-BE49-F238E27FC236}">
                    <a16:creationId xmlns:a16="http://schemas.microsoft.com/office/drawing/2014/main" id="{BF860C2F-6D96-4F38-9D99-D81CE859665D}"/>
                  </a:ext>
                </a:extLst>
              </p:cNvPr>
              <p:cNvGrpSpPr/>
              <p:nvPr/>
            </p:nvGrpSpPr>
            <p:grpSpPr>
              <a:xfrm>
                <a:off x="292100" y="5451213"/>
                <a:ext cx="9321800" cy="78697"/>
                <a:chOff x="292100" y="5451213"/>
                <a:chExt cx="9321800" cy="78697"/>
              </a:xfrm>
              <a:solidFill>
                <a:srgbClr val="F4F4F4"/>
              </a:solidFill>
            </p:grpSpPr>
            <p:sp>
              <p:nvSpPr>
                <p:cNvPr id="539" name="타원 538">
                  <a:extLst>
                    <a:ext uri="{FF2B5EF4-FFF2-40B4-BE49-F238E27FC236}">
                      <a16:creationId xmlns:a16="http://schemas.microsoft.com/office/drawing/2014/main" id="{7CE28F7E-B2E6-4BC8-9A55-893B77072C36}"/>
                    </a:ext>
                  </a:extLst>
                </p:cNvPr>
                <p:cNvSpPr/>
                <p:nvPr/>
              </p:nvSpPr>
              <p:spPr>
                <a:xfrm rot="5400000">
                  <a:off x="6174080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0" name="타원 539">
                  <a:extLst>
                    <a:ext uri="{FF2B5EF4-FFF2-40B4-BE49-F238E27FC236}">
                      <a16:creationId xmlns:a16="http://schemas.microsoft.com/office/drawing/2014/main" id="{B8967E5C-EEF5-44E3-BBC8-694988C293F5}"/>
                    </a:ext>
                  </a:extLst>
                </p:cNvPr>
                <p:cNvSpPr/>
                <p:nvPr/>
              </p:nvSpPr>
              <p:spPr>
                <a:xfrm rot="5400000">
                  <a:off x="5893985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1" name="타원 540">
                  <a:extLst>
                    <a:ext uri="{FF2B5EF4-FFF2-40B4-BE49-F238E27FC236}">
                      <a16:creationId xmlns:a16="http://schemas.microsoft.com/office/drawing/2014/main" id="{AECCA875-5AC9-4AFA-AF9E-71E1B1C9E7A0}"/>
                    </a:ext>
                  </a:extLst>
                </p:cNvPr>
                <p:cNvSpPr/>
                <p:nvPr/>
              </p:nvSpPr>
              <p:spPr>
                <a:xfrm rot="5400000">
                  <a:off x="5613891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2" name="타원 541">
                  <a:extLst>
                    <a:ext uri="{FF2B5EF4-FFF2-40B4-BE49-F238E27FC236}">
                      <a16:creationId xmlns:a16="http://schemas.microsoft.com/office/drawing/2014/main" id="{2CC93797-4C0B-4F4C-8766-21F6225A0007}"/>
                    </a:ext>
                  </a:extLst>
                </p:cNvPr>
                <p:cNvSpPr/>
                <p:nvPr/>
              </p:nvSpPr>
              <p:spPr>
                <a:xfrm rot="5400000">
                  <a:off x="5333797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3" name="타원 542">
                  <a:extLst>
                    <a:ext uri="{FF2B5EF4-FFF2-40B4-BE49-F238E27FC236}">
                      <a16:creationId xmlns:a16="http://schemas.microsoft.com/office/drawing/2014/main" id="{494237A0-BA9C-4ED4-8DA6-32D7A4C21F73}"/>
                    </a:ext>
                  </a:extLst>
                </p:cNvPr>
                <p:cNvSpPr/>
                <p:nvPr/>
              </p:nvSpPr>
              <p:spPr>
                <a:xfrm rot="5400000">
                  <a:off x="5053702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4" name="타원 543">
                  <a:extLst>
                    <a:ext uri="{FF2B5EF4-FFF2-40B4-BE49-F238E27FC236}">
                      <a16:creationId xmlns:a16="http://schemas.microsoft.com/office/drawing/2014/main" id="{C820E452-AF17-4C15-ACA9-BB52DE0C7380}"/>
                    </a:ext>
                  </a:extLst>
                </p:cNvPr>
                <p:cNvSpPr/>
                <p:nvPr/>
              </p:nvSpPr>
              <p:spPr>
                <a:xfrm rot="5400000">
                  <a:off x="4773608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5" name="타원 544">
                  <a:extLst>
                    <a:ext uri="{FF2B5EF4-FFF2-40B4-BE49-F238E27FC236}">
                      <a16:creationId xmlns:a16="http://schemas.microsoft.com/office/drawing/2014/main" id="{7BC1F14B-3750-4D5C-8C8E-60F18B3AEBC2}"/>
                    </a:ext>
                  </a:extLst>
                </p:cNvPr>
                <p:cNvSpPr/>
                <p:nvPr/>
              </p:nvSpPr>
              <p:spPr>
                <a:xfrm rot="5400000">
                  <a:off x="4493514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6" name="타원 545">
                  <a:extLst>
                    <a:ext uri="{FF2B5EF4-FFF2-40B4-BE49-F238E27FC236}">
                      <a16:creationId xmlns:a16="http://schemas.microsoft.com/office/drawing/2014/main" id="{895CC6F3-966F-401A-AAB9-4572AA7D54B3}"/>
                    </a:ext>
                  </a:extLst>
                </p:cNvPr>
                <p:cNvSpPr/>
                <p:nvPr/>
              </p:nvSpPr>
              <p:spPr>
                <a:xfrm rot="5400000">
                  <a:off x="4213419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7" name="타원 546">
                  <a:extLst>
                    <a:ext uri="{FF2B5EF4-FFF2-40B4-BE49-F238E27FC236}">
                      <a16:creationId xmlns:a16="http://schemas.microsoft.com/office/drawing/2014/main" id="{997AF9B5-138F-4FA8-A121-6F573249FBA9}"/>
                    </a:ext>
                  </a:extLst>
                </p:cNvPr>
                <p:cNvSpPr/>
                <p:nvPr/>
              </p:nvSpPr>
              <p:spPr>
                <a:xfrm rot="5400000">
                  <a:off x="3933325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8" name="타원 547">
                  <a:extLst>
                    <a:ext uri="{FF2B5EF4-FFF2-40B4-BE49-F238E27FC236}">
                      <a16:creationId xmlns:a16="http://schemas.microsoft.com/office/drawing/2014/main" id="{B0F8F3CA-70F2-4F87-B7E9-BC01DC05B692}"/>
                    </a:ext>
                  </a:extLst>
                </p:cNvPr>
                <p:cNvSpPr/>
                <p:nvPr/>
              </p:nvSpPr>
              <p:spPr>
                <a:xfrm rot="5400000">
                  <a:off x="3653231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9" name="타원 548">
                  <a:extLst>
                    <a:ext uri="{FF2B5EF4-FFF2-40B4-BE49-F238E27FC236}">
                      <a16:creationId xmlns:a16="http://schemas.microsoft.com/office/drawing/2014/main" id="{54197F1D-93DB-4DA0-A559-0ACF66DE21F4}"/>
                    </a:ext>
                  </a:extLst>
                </p:cNvPr>
                <p:cNvSpPr/>
                <p:nvPr/>
              </p:nvSpPr>
              <p:spPr>
                <a:xfrm rot="5400000">
                  <a:off x="3373137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0" name="타원 549">
                  <a:extLst>
                    <a:ext uri="{FF2B5EF4-FFF2-40B4-BE49-F238E27FC236}">
                      <a16:creationId xmlns:a16="http://schemas.microsoft.com/office/drawing/2014/main" id="{B6342C82-2BF2-4385-8AA9-B34D92ADC072}"/>
                    </a:ext>
                  </a:extLst>
                </p:cNvPr>
                <p:cNvSpPr/>
                <p:nvPr/>
              </p:nvSpPr>
              <p:spPr>
                <a:xfrm rot="5400000">
                  <a:off x="3093042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1" name="타원 550">
                  <a:extLst>
                    <a:ext uri="{FF2B5EF4-FFF2-40B4-BE49-F238E27FC236}">
                      <a16:creationId xmlns:a16="http://schemas.microsoft.com/office/drawing/2014/main" id="{40D6C5AF-047E-4821-8D8C-2EAD4AD2815B}"/>
                    </a:ext>
                  </a:extLst>
                </p:cNvPr>
                <p:cNvSpPr/>
                <p:nvPr/>
              </p:nvSpPr>
              <p:spPr>
                <a:xfrm rot="5400000">
                  <a:off x="2812948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2" name="타원 551">
                  <a:extLst>
                    <a:ext uri="{FF2B5EF4-FFF2-40B4-BE49-F238E27FC236}">
                      <a16:creationId xmlns:a16="http://schemas.microsoft.com/office/drawing/2014/main" id="{6FDAA575-D550-48C0-AE65-B890BB9C0F93}"/>
                    </a:ext>
                  </a:extLst>
                </p:cNvPr>
                <p:cNvSpPr/>
                <p:nvPr/>
              </p:nvSpPr>
              <p:spPr>
                <a:xfrm rot="5400000">
                  <a:off x="2532854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3" name="타원 552">
                  <a:extLst>
                    <a:ext uri="{FF2B5EF4-FFF2-40B4-BE49-F238E27FC236}">
                      <a16:creationId xmlns:a16="http://schemas.microsoft.com/office/drawing/2014/main" id="{183DD44B-BBF1-4DBC-9B19-D44949FFD741}"/>
                    </a:ext>
                  </a:extLst>
                </p:cNvPr>
                <p:cNvSpPr/>
                <p:nvPr/>
              </p:nvSpPr>
              <p:spPr>
                <a:xfrm rot="5400000">
                  <a:off x="2252759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4" name="타원 553">
                  <a:extLst>
                    <a:ext uri="{FF2B5EF4-FFF2-40B4-BE49-F238E27FC236}">
                      <a16:creationId xmlns:a16="http://schemas.microsoft.com/office/drawing/2014/main" id="{67BDF4C2-6205-4F17-915F-F6B09D9E5FB3}"/>
                    </a:ext>
                  </a:extLst>
                </p:cNvPr>
                <p:cNvSpPr/>
                <p:nvPr/>
              </p:nvSpPr>
              <p:spPr>
                <a:xfrm rot="5400000">
                  <a:off x="1972665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5" name="타원 554">
                  <a:extLst>
                    <a:ext uri="{FF2B5EF4-FFF2-40B4-BE49-F238E27FC236}">
                      <a16:creationId xmlns:a16="http://schemas.microsoft.com/office/drawing/2014/main" id="{BFD489C4-D032-4FD2-8428-DBDB278935B8}"/>
                    </a:ext>
                  </a:extLst>
                </p:cNvPr>
                <p:cNvSpPr/>
                <p:nvPr/>
              </p:nvSpPr>
              <p:spPr>
                <a:xfrm rot="5400000">
                  <a:off x="1692571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6" name="타원 555">
                  <a:extLst>
                    <a:ext uri="{FF2B5EF4-FFF2-40B4-BE49-F238E27FC236}">
                      <a16:creationId xmlns:a16="http://schemas.microsoft.com/office/drawing/2014/main" id="{6E8A2FAD-E2AF-45EF-BF17-0C872DE2CCE6}"/>
                    </a:ext>
                  </a:extLst>
                </p:cNvPr>
                <p:cNvSpPr/>
                <p:nvPr/>
              </p:nvSpPr>
              <p:spPr>
                <a:xfrm rot="5400000">
                  <a:off x="1412476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7" name="타원 556">
                  <a:extLst>
                    <a:ext uri="{FF2B5EF4-FFF2-40B4-BE49-F238E27FC236}">
                      <a16:creationId xmlns:a16="http://schemas.microsoft.com/office/drawing/2014/main" id="{2D5F18C9-FFB2-49EA-A2BE-3FA39A146105}"/>
                    </a:ext>
                  </a:extLst>
                </p:cNvPr>
                <p:cNvSpPr/>
                <p:nvPr/>
              </p:nvSpPr>
              <p:spPr>
                <a:xfrm rot="5400000">
                  <a:off x="1132382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8" name="타원 557">
                  <a:extLst>
                    <a:ext uri="{FF2B5EF4-FFF2-40B4-BE49-F238E27FC236}">
                      <a16:creationId xmlns:a16="http://schemas.microsoft.com/office/drawing/2014/main" id="{3D9F836E-08C1-43C6-83E3-B7DD2D9712D5}"/>
                    </a:ext>
                  </a:extLst>
                </p:cNvPr>
                <p:cNvSpPr/>
                <p:nvPr/>
              </p:nvSpPr>
              <p:spPr>
                <a:xfrm rot="5400000">
                  <a:off x="852288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9" name="타원 558">
                  <a:extLst>
                    <a:ext uri="{FF2B5EF4-FFF2-40B4-BE49-F238E27FC236}">
                      <a16:creationId xmlns:a16="http://schemas.microsoft.com/office/drawing/2014/main" id="{ADFF32A4-2BB9-452E-8135-DB0B2128A3B3}"/>
                    </a:ext>
                  </a:extLst>
                </p:cNvPr>
                <p:cNvSpPr/>
                <p:nvPr/>
              </p:nvSpPr>
              <p:spPr>
                <a:xfrm rot="5400000">
                  <a:off x="572193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0" name="타원 559">
                  <a:extLst>
                    <a:ext uri="{FF2B5EF4-FFF2-40B4-BE49-F238E27FC236}">
                      <a16:creationId xmlns:a16="http://schemas.microsoft.com/office/drawing/2014/main" id="{C4968BB2-FDFA-458A-8416-095FD2866C73}"/>
                    </a:ext>
                  </a:extLst>
                </p:cNvPr>
                <p:cNvSpPr/>
                <p:nvPr/>
              </p:nvSpPr>
              <p:spPr>
                <a:xfrm rot="5400000">
                  <a:off x="292099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1" name="타원 560">
                  <a:extLst>
                    <a:ext uri="{FF2B5EF4-FFF2-40B4-BE49-F238E27FC236}">
                      <a16:creationId xmlns:a16="http://schemas.microsoft.com/office/drawing/2014/main" id="{736006A2-EB2F-4AF6-ADAF-F3F16C2A8732}"/>
                    </a:ext>
                  </a:extLst>
                </p:cNvPr>
                <p:cNvSpPr/>
                <p:nvPr/>
              </p:nvSpPr>
              <p:spPr>
                <a:xfrm rot="5400000">
                  <a:off x="9535203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2" name="타원 561">
                  <a:extLst>
                    <a:ext uri="{FF2B5EF4-FFF2-40B4-BE49-F238E27FC236}">
                      <a16:creationId xmlns:a16="http://schemas.microsoft.com/office/drawing/2014/main" id="{68D08998-6411-42B6-8271-331223A3602D}"/>
                    </a:ext>
                  </a:extLst>
                </p:cNvPr>
                <p:cNvSpPr/>
                <p:nvPr/>
              </p:nvSpPr>
              <p:spPr>
                <a:xfrm rot="5400000">
                  <a:off x="9255117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3" name="타원 562">
                  <a:extLst>
                    <a:ext uri="{FF2B5EF4-FFF2-40B4-BE49-F238E27FC236}">
                      <a16:creationId xmlns:a16="http://schemas.microsoft.com/office/drawing/2014/main" id="{667B8588-C25E-4D47-91F3-B5B74555A97C}"/>
                    </a:ext>
                  </a:extLst>
                </p:cNvPr>
                <p:cNvSpPr/>
                <p:nvPr/>
              </p:nvSpPr>
              <p:spPr>
                <a:xfrm rot="5400000">
                  <a:off x="8975023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4" name="타원 563">
                  <a:extLst>
                    <a:ext uri="{FF2B5EF4-FFF2-40B4-BE49-F238E27FC236}">
                      <a16:creationId xmlns:a16="http://schemas.microsoft.com/office/drawing/2014/main" id="{C28D0057-6AE4-4627-8965-D8D2C9C2F917}"/>
                    </a:ext>
                  </a:extLst>
                </p:cNvPr>
                <p:cNvSpPr/>
                <p:nvPr/>
              </p:nvSpPr>
              <p:spPr>
                <a:xfrm rot="5400000">
                  <a:off x="8694929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5" name="타원 564">
                  <a:extLst>
                    <a:ext uri="{FF2B5EF4-FFF2-40B4-BE49-F238E27FC236}">
                      <a16:creationId xmlns:a16="http://schemas.microsoft.com/office/drawing/2014/main" id="{C963DF19-D4E7-48AB-8D6E-B0AA7356BEBD}"/>
                    </a:ext>
                  </a:extLst>
                </p:cNvPr>
                <p:cNvSpPr/>
                <p:nvPr/>
              </p:nvSpPr>
              <p:spPr>
                <a:xfrm rot="5400000">
                  <a:off x="8414834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6" name="타원 565">
                  <a:extLst>
                    <a:ext uri="{FF2B5EF4-FFF2-40B4-BE49-F238E27FC236}">
                      <a16:creationId xmlns:a16="http://schemas.microsoft.com/office/drawing/2014/main" id="{0C61D5F9-89B6-4BF4-B91D-0CE749E0AC47}"/>
                    </a:ext>
                  </a:extLst>
                </p:cNvPr>
                <p:cNvSpPr/>
                <p:nvPr/>
              </p:nvSpPr>
              <p:spPr>
                <a:xfrm rot="5400000">
                  <a:off x="8134740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7" name="타원 566">
                  <a:extLst>
                    <a:ext uri="{FF2B5EF4-FFF2-40B4-BE49-F238E27FC236}">
                      <a16:creationId xmlns:a16="http://schemas.microsoft.com/office/drawing/2014/main" id="{B0DA5AF2-2A3A-419A-95F2-60012981756C}"/>
                    </a:ext>
                  </a:extLst>
                </p:cNvPr>
                <p:cNvSpPr/>
                <p:nvPr/>
              </p:nvSpPr>
              <p:spPr>
                <a:xfrm rot="5400000">
                  <a:off x="7854646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8" name="타원 567">
                  <a:extLst>
                    <a:ext uri="{FF2B5EF4-FFF2-40B4-BE49-F238E27FC236}">
                      <a16:creationId xmlns:a16="http://schemas.microsoft.com/office/drawing/2014/main" id="{4FEF1AE4-72B2-43BC-A006-E7D7B2D211A7}"/>
                    </a:ext>
                  </a:extLst>
                </p:cNvPr>
                <p:cNvSpPr/>
                <p:nvPr/>
              </p:nvSpPr>
              <p:spPr>
                <a:xfrm rot="5400000">
                  <a:off x="7574551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9" name="타원 568">
                  <a:extLst>
                    <a:ext uri="{FF2B5EF4-FFF2-40B4-BE49-F238E27FC236}">
                      <a16:creationId xmlns:a16="http://schemas.microsoft.com/office/drawing/2014/main" id="{EA1D3A29-849F-49CE-910D-66A7C99317B1}"/>
                    </a:ext>
                  </a:extLst>
                </p:cNvPr>
                <p:cNvSpPr/>
                <p:nvPr/>
              </p:nvSpPr>
              <p:spPr>
                <a:xfrm rot="5400000">
                  <a:off x="7294457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0" name="타원 569">
                  <a:extLst>
                    <a:ext uri="{FF2B5EF4-FFF2-40B4-BE49-F238E27FC236}">
                      <a16:creationId xmlns:a16="http://schemas.microsoft.com/office/drawing/2014/main" id="{AC6B34E7-6D60-45AA-92B8-CC9ADEDF19AC}"/>
                    </a:ext>
                  </a:extLst>
                </p:cNvPr>
                <p:cNvSpPr/>
                <p:nvPr/>
              </p:nvSpPr>
              <p:spPr>
                <a:xfrm rot="5400000">
                  <a:off x="7014363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1" name="타원 570">
                  <a:extLst>
                    <a:ext uri="{FF2B5EF4-FFF2-40B4-BE49-F238E27FC236}">
                      <a16:creationId xmlns:a16="http://schemas.microsoft.com/office/drawing/2014/main" id="{F79A8E5D-BCA7-4692-9FC5-4C1D31816A04}"/>
                    </a:ext>
                  </a:extLst>
                </p:cNvPr>
                <p:cNvSpPr/>
                <p:nvPr/>
              </p:nvSpPr>
              <p:spPr>
                <a:xfrm rot="5400000">
                  <a:off x="6734268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2" name="타원 571">
                  <a:extLst>
                    <a:ext uri="{FF2B5EF4-FFF2-40B4-BE49-F238E27FC236}">
                      <a16:creationId xmlns:a16="http://schemas.microsoft.com/office/drawing/2014/main" id="{3EBA2137-623C-4FC9-8FAF-DB6930C6733E}"/>
                    </a:ext>
                  </a:extLst>
                </p:cNvPr>
                <p:cNvSpPr/>
                <p:nvPr/>
              </p:nvSpPr>
              <p:spPr>
                <a:xfrm rot="5400000">
                  <a:off x="6454174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4" name="그룹 363">
                <a:extLst>
                  <a:ext uri="{FF2B5EF4-FFF2-40B4-BE49-F238E27FC236}">
                    <a16:creationId xmlns:a16="http://schemas.microsoft.com/office/drawing/2014/main" id="{1A315AD7-8020-4DA7-859E-77AB0537B012}"/>
                  </a:ext>
                </a:extLst>
              </p:cNvPr>
              <p:cNvGrpSpPr/>
              <p:nvPr/>
            </p:nvGrpSpPr>
            <p:grpSpPr>
              <a:xfrm>
                <a:off x="292100" y="5188890"/>
                <a:ext cx="9321800" cy="78697"/>
                <a:chOff x="292100" y="5188890"/>
                <a:chExt cx="9321800" cy="78697"/>
              </a:xfrm>
              <a:solidFill>
                <a:srgbClr val="F6F6F6"/>
              </a:solidFill>
            </p:grpSpPr>
            <p:sp>
              <p:nvSpPr>
                <p:cNvPr id="505" name="타원 504">
                  <a:extLst>
                    <a:ext uri="{FF2B5EF4-FFF2-40B4-BE49-F238E27FC236}">
                      <a16:creationId xmlns:a16="http://schemas.microsoft.com/office/drawing/2014/main" id="{9EB3E31C-6D5E-4C9B-98AC-B539C2420859}"/>
                    </a:ext>
                  </a:extLst>
                </p:cNvPr>
                <p:cNvSpPr/>
                <p:nvPr/>
              </p:nvSpPr>
              <p:spPr>
                <a:xfrm rot="5400000">
                  <a:off x="6174080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6" name="타원 505">
                  <a:extLst>
                    <a:ext uri="{FF2B5EF4-FFF2-40B4-BE49-F238E27FC236}">
                      <a16:creationId xmlns:a16="http://schemas.microsoft.com/office/drawing/2014/main" id="{311CF871-149E-4992-BDFC-E447FC2B115D}"/>
                    </a:ext>
                  </a:extLst>
                </p:cNvPr>
                <p:cNvSpPr/>
                <p:nvPr/>
              </p:nvSpPr>
              <p:spPr>
                <a:xfrm rot="5400000">
                  <a:off x="5893985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7" name="타원 506">
                  <a:extLst>
                    <a:ext uri="{FF2B5EF4-FFF2-40B4-BE49-F238E27FC236}">
                      <a16:creationId xmlns:a16="http://schemas.microsoft.com/office/drawing/2014/main" id="{2C18258F-AF08-4BE5-99AF-3E19A095E279}"/>
                    </a:ext>
                  </a:extLst>
                </p:cNvPr>
                <p:cNvSpPr/>
                <p:nvPr/>
              </p:nvSpPr>
              <p:spPr>
                <a:xfrm rot="5400000">
                  <a:off x="5613891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8" name="타원 507">
                  <a:extLst>
                    <a:ext uri="{FF2B5EF4-FFF2-40B4-BE49-F238E27FC236}">
                      <a16:creationId xmlns:a16="http://schemas.microsoft.com/office/drawing/2014/main" id="{0CC6348F-0F3C-41C1-A2D9-0F8C5E7631C4}"/>
                    </a:ext>
                  </a:extLst>
                </p:cNvPr>
                <p:cNvSpPr/>
                <p:nvPr/>
              </p:nvSpPr>
              <p:spPr>
                <a:xfrm rot="5400000">
                  <a:off x="5333797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9" name="타원 508">
                  <a:extLst>
                    <a:ext uri="{FF2B5EF4-FFF2-40B4-BE49-F238E27FC236}">
                      <a16:creationId xmlns:a16="http://schemas.microsoft.com/office/drawing/2014/main" id="{073542DA-7E50-4BAD-AEAE-587502B469B2}"/>
                    </a:ext>
                  </a:extLst>
                </p:cNvPr>
                <p:cNvSpPr/>
                <p:nvPr/>
              </p:nvSpPr>
              <p:spPr>
                <a:xfrm rot="5400000">
                  <a:off x="5053702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0" name="타원 509">
                  <a:extLst>
                    <a:ext uri="{FF2B5EF4-FFF2-40B4-BE49-F238E27FC236}">
                      <a16:creationId xmlns:a16="http://schemas.microsoft.com/office/drawing/2014/main" id="{450F463D-85EC-4B3E-93AC-1CCCC73F7A99}"/>
                    </a:ext>
                  </a:extLst>
                </p:cNvPr>
                <p:cNvSpPr/>
                <p:nvPr/>
              </p:nvSpPr>
              <p:spPr>
                <a:xfrm rot="5400000">
                  <a:off x="4773608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1" name="타원 510">
                  <a:extLst>
                    <a:ext uri="{FF2B5EF4-FFF2-40B4-BE49-F238E27FC236}">
                      <a16:creationId xmlns:a16="http://schemas.microsoft.com/office/drawing/2014/main" id="{78132F33-C229-4442-AB03-4485EA5FD7B4}"/>
                    </a:ext>
                  </a:extLst>
                </p:cNvPr>
                <p:cNvSpPr/>
                <p:nvPr/>
              </p:nvSpPr>
              <p:spPr>
                <a:xfrm rot="5400000">
                  <a:off x="4493514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2" name="타원 511">
                  <a:extLst>
                    <a:ext uri="{FF2B5EF4-FFF2-40B4-BE49-F238E27FC236}">
                      <a16:creationId xmlns:a16="http://schemas.microsoft.com/office/drawing/2014/main" id="{EA0F9C36-AE14-4CA4-8DD8-786D2BD8826C}"/>
                    </a:ext>
                  </a:extLst>
                </p:cNvPr>
                <p:cNvSpPr/>
                <p:nvPr/>
              </p:nvSpPr>
              <p:spPr>
                <a:xfrm rot="5400000">
                  <a:off x="4213419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3" name="타원 512">
                  <a:extLst>
                    <a:ext uri="{FF2B5EF4-FFF2-40B4-BE49-F238E27FC236}">
                      <a16:creationId xmlns:a16="http://schemas.microsoft.com/office/drawing/2014/main" id="{29DBA85C-DCDF-4826-91F0-96073428A47E}"/>
                    </a:ext>
                  </a:extLst>
                </p:cNvPr>
                <p:cNvSpPr/>
                <p:nvPr/>
              </p:nvSpPr>
              <p:spPr>
                <a:xfrm rot="5400000">
                  <a:off x="3933325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4" name="타원 513">
                  <a:extLst>
                    <a:ext uri="{FF2B5EF4-FFF2-40B4-BE49-F238E27FC236}">
                      <a16:creationId xmlns:a16="http://schemas.microsoft.com/office/drawing/2014/main" id="{41DAF520-ACA1-446E-93A4-66E504F47850}"/>
                    </a:ext>
                  </a:extLst>
                </p:cNvPr>
                <p:cNvSpPr/>
                <p:nvPr/>
              </p:nvSpPr>
              <p:spPr>
                <a:xfrm rot="5400000">
                  <a:off x="3653231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5" name="타원 514">
                  <a:extLst>
                    <a:ext uri="{FF2B5EF4-FFF2-40B4-BE49-F238E27FC236}">
                      <a16:creationId xmlns:a16="http://schemas.microsoft.com/office/drawing/2014/main" id="{672E046E-506A-4483-8A4E-620015C6ABCC}"/>
                    </a:ext>
                  </a:extLst>
                </p:cNvPr>
                <p:cNvSpPr/>
                <p:nvPr/>
              </p:nvSpPr>
              <p:spPr>
                <a:xfrm rot="5400000">
                  <a:off x="3373137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6" name="타원 515">
                  <a:extLst>
                    <a:ext uri="{FF2B5EF4-FFF2-40B4-BE49-F238E27FC236}">
                      <a16:creationId xmlns:a16="http://schemas.microsoft.com/office/drawing/2014/main" id="{A6800377-4C12-4895-8B7D-E3EDF4DF9D18}"/>
                    </a:ext>
                  </a:extLst>
                </p:cNvPr>
                <p:cNvSpPr/>
                <p:nvPr/>
              </p:nvSpPr>
              <p:spPr>
                <a:xfrm rot="5400000">
                  <a:off x="3093042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7" name="타원 516">
                  <a:extLst>
                    <a:ext uri="{FF2B5EF4-FFF2-40B4-BE49-F238E27FC236}">
                      <a16:creationId xmlns:a16="http://schemas.microsoft.com/office/drawing/2014/main" id="{3FA9D292-AECA-4FC4-843B-095D096622C6}"/>
                    </a:ext>
                  </a:extLst>
                </p:cNvPr>
                <p:cNvSpPr/>
                <p:nvPr/>
              </p:nvSpPr>
              <p:spPr>
                <a:xfrm rot="5400000">
                  <a:off x="2812948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8" name="타원 517">
                  <a:extLst>
                    <a:ext uri="{FF2B5EF4-FFF2-40B4-BE49-F238E27FC236}">
                      <a16:creationId xmlns:a16="http://schemas.microsoft.com/office/drawing/2014/main" id="{2027814A-F3DC-4B99-82A2-A03012AE4983}"/>
                    </a:ext>
                  </a:extLst>
                </p:cNvPr>
                <p:cNvSpPr/>
                <p:nvPr/>
              </p:nvSpPr>
              <p:spPr>
                <a:xfrm rot="5400000">
                  <a:off x="2532854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9" name="타원 518">
                  <a:extLst>
                    <a:ext uri="{FF2B5EF4-FFF2-40B4-BE49-F238E27FC236}">
                      <a16:creationId xmlns:a16="http://schemas.microsoft.com/office/drawing/2014/main" id="{54C21CDC-32CA-448B-A00C-24CA33F3A166}"/>
                    </a:ext>
                  </a:extLst>
                </p:cNvPr>
                <p:cNvSpPr/>
                <p:nvPr/>
              </p:nvSpPr>
              <p:spPr>
                <a:xfrm rot="5400000">
                  <a:off x="2252759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0" name="타원 519">
                  <a:extLst>
                    <a:ext uri="{FF2B5EF4-FFF2-40B4-BE49-F238E27FC236}">
                      <a16:creationId xmlns:a16="http://schemas.microsoft.com/office/drawing/2014/main" id="{7847B851-C3C8-4D2A-A67E-BB597BFAB3EC}"/>
                    </a:ext>
                  </a:extLst>
                </p:cNvPr>
                <p:cNvSpPr/>
                <p:nvPr/>
              </p:nvSpPr>
              <p:spPr>
                <a:xfrm rot="5400000">
                  <a:off x="1972665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1" name="타원 520">
                  <a:extLst>
                    <a:ext uri="{FF2B5EF4-FFF2-40B4-BE49-F238E27FC236}">
                      <a16:creationId xmlns:a16="http://schemas.microsoft.com/office/drawing/2014/main" id="{78A9007C-9B91-44C1-ACC2-DD9DD80F6037}"/>
                    </a:ext>
                  </a:extLst>
                </p:cNvPr>
                <p:cNvSpPr/>
                <p:nvPr/>
              </p:nvSpPr>
              <p:spPr>
                <a:xfrm rot="5400000">
                  <a:off x="1692571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2" name="타원 521">
                  <a:extLst>
                    <a:ext uri="{FF2B5EF4-FFF2-40B4-BE49-F238E27FC236}">
                      <a16:creationId xmlns:a16="http://schemas.microsoft.com/office/drawing/2014/main" id="{271A26B1-7591-446C-89A9-C830D3626417}"/>
                    </a:ext>
                  </a:extLst>
                </p:cNvPr>
                <p:cNvSpPr/>
                <p:nvPr/>
              </p:nvSpPr>
              <p:spPr>
                <a:xfrm rot="5400000">
                  <a:off x="1412476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3" name="타원 522">
                  <a:extLst>
                    <a:ext uri="{FF2B5EF4-FFF2-40B4-BE49-F238E27FC236}">
                      <a16:creationId xmlns:a16="http://schemas.microsoft.com/office/drawing/2014/main" id="{7E5808F3-C323-46A0-8550-5F35EC719E6A}"/>
                    </a:ext>
                  </a:extLst>
                </p:cNvPr>
                <p:cNvSpPr/>
                <p:nvPr/>
              </p:nvSpPr>
              <p:spPr>
                <a:xfrm rot="5400000">
                  <a:off x="1132382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4" name="타원 523">
                  <a:extLst>
                    <a:ext uri="{FF2B5EF4-FFF2-40B4-BE49-F238E27FC236}">
                      <a16:creationId xmlns:a16="http://schemas.microsoft.com/office/drawing/2014/main" id="{BC7C326C-6BD2-4BC4-A4CD-2F202A31A145}"/>
                    </a:ext>
                  </a:extLst>
                </p:cNvPr>
                <p:cNvSpPr/>
                <p:nvPr/>
              </p:nvSpPr>
              <p:spPr>
                <a:xfrm rot="5400000">
                  <a:off x="852288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5" name="타원 524">
                  <a:extLst>
                    <a:ext uri="{FF2B5EF4-FFF2-40B4-BE49-F238E27FC236}">
                      <a16:creationId xmlns:a16="http://schemas.microsoft.com/office/drawing/2014/main" id="{54B9614D-3C15-41B7-B9F0-98848A45A96C}"/>
                    </a:ext>
                  </a:extLst>
                </p:cNvPr>
                <p:cNvSpPr/>
                <p:nvPr/>
              </p:nvSpPr>
              <p:spPr>
                <a:xfrm rot="5400000">
                  <a:off x="572193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6" name="타원 525">
                  <a:extLst>
                    <a:ext uri="{FF2B5EF4-FFF2-40B4-BE49-F238E27FC236}">
                      <a16:creationId xmlns:a16="http://schemas.microsoft.com/office/drawing/2014/main" id="{3A6580D7-B438-4547-9C30-1B31DE24EC3A}"/>
                    </a:ext>
                  </a:extLst>
                </p:cNvPr>
                <p:cNvSpPr/>
                <p:nvPr/>
              </p:nvSpPr>
              <p:spPr>
                <a:xfrm rot="5400000">
                  <a:off x="292099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7" name="타원 526">
                  <a:extLst>
                    <a:ext uri="{FF2B5EF4-FFF2-40B4-BE49-F238E27FC236}">
                      <a16:creationId xmlns:a16="http://schemas.microsoft.com/office/drawing/2014/main" id="{9C856434-8D9C-4404-A7AD-64D1BA5CAD59}"/>
                    </a:ext>
                  </a:extLst>
                </p:cNvPr>
                <p:cNvSpPr/>
                <p:nvPr/>
              </p:nvSpPr>
              <p:spPr>
                <a:xfrm rot="5400000">
                  <a:off x="9535203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8" name="타원 527">
                  <a:extLst>
                    <a:ext uri="{FF2B5EF4-FFF2-40B4-BE49-F238E27FC236}">
                      <a16:creationId xmlns:a16="http://schemas.microsoft.com/office/drawing/2014/main" id="{835D7EF2-C249-401F-8D6C-B4F6A64DFB5A}"/>
                    </a:ext>
                  </a:extLst>
                </p:cNvPr>
                <p:cNvSpPr/>
                <p:nvPr/>
              </p:nvSpPr>
              <p:spPr>
                <a:xfrm rot="5400000">
                  <a:off x="9255117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9" name="타원 528">
                  <a:extLst>
                    <a:ext uri="{FF2B5EF4-FFF2-40B4-BE49-F238E27FC236}">
                      <a16:creationId xmlns:a16="http://schemas.microsoft.com/office/drawing/2014/main" id="{87149DC3-F135-40C8-AB95-E28C66E23985}"/>
                    </a:ext>
                  </a:extLst>
                </p:cNvPr>
                <p:cNvSpPr/>
                <p:nvPr/>
              </p:nvSpPr>
              <p:spPr>
                <a:xfrm rot="5400000">
                  <a:off x="8975023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0" name="타원 529">
                  <a:extLst>
                    <a:ext uri="{FF2B5EF4-FFF2-40B4-BE49-F238E27FC236}">
                      <a16:creationId xmlns:a16="http://schemas.microsoft.com/office/drawing/2014/main" id="{DF19AF2A-EFDA-4579-9440-19E29A264B1D}"/>
                    </a:ext>
                  </a:extLst>
                </p:cNvPr>
                <p:cNvSpPr/>
                <p:nvPr/>
              </p:nvSpPr>
              <p:spPr>
                <a:xfrm rot="5400000">
                  <a:off x="8694929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1" name="타원 530">
                  <a:extLst>
                    <a:ext uri="{FF2B5EF4-FFF2-40B4-BE49-F238E27FC236}">
                      <a16:creationId xmlns:a16="http://schemas.microsoft.com/office/drawing/2014/main" id="{B6FEA34E-F8C6-44F5-AD3E-6CAAD11927E5}"/>
                    </a:ext>
                  </a:extLst>
                </p:cNvPr>
                <p:cNvSpPr/>
                <p:nvPr/>
              </p:nvSpPr>
              <p:spPr>
                <a:xfrm rot="5400000">
                  <a:off x="8414834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2" name="타원 531">
                  <a:extLst>
                    <a:ext uri="{FF2B5EF4-FFF2-40B4-BE49-F238E27FC236}">
                      <a16:creationId xmlns:a16="http://schemas.microsoft.com/office/drawing/2014/main" id="{DE046FFA-A27E-495C-9B86-1AC4A583DC7D}"/>
                    </a:ext>
                  </a:extLst>
                </p:cNvPr>
                <p:cNvSpPr/>
                <p:nvPr/>
              </p:nvSpPr>
              <p:spPr>
                <a:xfrm rot="5400000">
                  <a:off x="8134740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3" name="타원 532">
                  <a:extLst>
                    <a:ext uri="{FF2B5EF4-FFF2-40B4-BE49-F238E27FC236}">
                      <a16:creationId xmlns:a16="http://schemas.microsoft.com/office/drawing/2014/main" id="{491F6DBD-751F-4019-A78F-BE9391E089E9}"/>
                    </a:ext>
                  </a:extLst>
                </p:cNvPr>
                <p:cNvSpPr/>
                <p:nvPr/>
              </p:nvSpPr>
              <p:spPr>
                <a:xfrm rot="5400000">
                  <a:off x="7854646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4" name="타원 533">
                  <a:extLst>
                    <a:ext uri="{FF2B5EF4-FFF2-40B4-BE49-F238E27FC236}">
                      <a16:creationId xmlns:a16="http://schemas.microsoft.com/office/drawing/2014/main" id="{12D17D1C-A0D7-4CEA-B2C1-492217F88B71}"/>
                    </a:ext>
                  </a:extLst>
                </p:cNvPr>
                <p:cNvSpPr/>
                <p:nvPr/>
              </p:nvSpPr>
              <p:spPr>
                <a:xfrm rot="5400000">
                  <a:off x="7574551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5" name="타원 534">
                  <a:extLst>
                    <a:ext uri="{FF2B5EF4-FFF2-40B4-BE49-F238E27FC236}">
                      <a16:creationId xmlns:a16="http://schemas.microsoft.com/office/drawing/2014/main" id="{CD7F1CFC-9879-43D3-8045-F881324B2AA0}"/>
                    </a:ext>
                  </a:extLst>
                </p:cNvPr>
                <p:cNvSpPr/>
                <p:nvPr/>
              </p:nvSpPr>
              <p:spPr>
                <a:xfrm rot="5400000">
                  <a:off x="7294457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6" name="타원 535">
                  <a:extLst>
                    <a:ext uri="{FF2B5EF4-FFF2-40B4-BE49-F238E27FC236}">
                      <a16:creationId xmlns:a16="http://schemas.microsoft.com/office/drawing/2014/main" id="{9D642151-FD0F-4B11-99DA-C8D429868145}"/>
                    </a:ext>
                  </a:extLst>
                </p:cNvPr>
                <p:cNvSpPr/>
                <p:nvPr/>
              </p:nvSpPr>
              <p:spPr>
                <a:xfrm rot="5400000">
                  <a:off x="7014363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7" name="타원 536">
                  <a:extLst>
                    <a:ext uri="{FF2B5EF4-FFF2-40B4-BE49-F238E27FC236}">
                      <a16:creationId xmlns:a16="http://schemas.microsoft.com/office/drawing/2014/main" id="{63BD5FE3-E0C0-40AE-AF5B-F5689094148B}"/>
                    </a:ext>
                  </a:extLst>
                </p:cNvPr>
                <p:cNvSpPr/>
                <p:nvPr/>
              </p:nvSpPr>
              <p:spPr>
                <a:xfrm rot="5400000">
                  <a:off x="6734268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8" name="타원 537">
                  <a:extLst>
                    <a:ext uri="{FF2B5EF4-FFF2-40B4-BE49-F238E27FC236}">
                      <a16:creationId xmlns:a16="http://schemas.microsoft.com/office/drawing/2014/main" id="{30198B75-5093-4346-AC08-668D470F2D42}"/>
                    </a:ext>
                  </a:extLst>
                </p:cNvPr>
                <p:cNvSpPr/>
                <p:nvPr/>
              </p:nvSpPr>
              <p:spPr>
                <a:xfrm rot="5400000">
                  <a:off x="6454174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5" name="그룹 364">
                <a:extLst>
                  <a:ext uri="{FF2B5EF4-FFF2-40B4-BE49-F238E27FC236}">
                    <a16:creationId xmlns:a16="http://schemas.microsoft.com/office/drawing/2014/main" id="{94622F8C-CEB1-449B-8E8B-EEB8794DF09A}"/>
                  </a:ext>
                </a:extLst>
              </p:cNvPr>
              <p:cNvGrpSpPr/>
              <p:nvPr/>
            </p:nvGrpSpPr>
            <p:grpSpPr>
              <a:xfrm>
                <a:off x="292100" y="4926568"/>
                <a:ext cx="9321800" cy="78697"/>
                <a:chOff x="292100" y="4926568"/>
                <a:chExt cx="9321800" cy="78697"/>
              </a:xfrm>
              <a:solidFill>
                <a:srgbClr val="F8F8F8"/>
              </a:solidFill>
            </p:grpSpPr>
            <p:sp>
              <p:nvSpPr>
                <p:cNvPr id="471" name="타원 470">
                  <a:extLst>
                    <a:ext uri="{FF2B5EF4-FFF2-40B4-BE49-F238E27FC236}">
                      <a16:creationId xmlns:a16="http://schemas.microsoft.com/office/drawing/2014/main" id="{FC8BF2B4-C403-4AAE-AA0F-5939A070AA20}"/>
                    </a:ext>
                  </a:extLst>
                </p:cNvPr>
                <p:cNvSpPr/>
                <p:nvPr/>
              </p:nvSpPr>
              <p:spPr>
                <a:xfrm rot="5400000">
                  <a:off x="6174080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2" name="타원 471">
                  <a:extLst>
                    <a:ext uri="{FF2B5EF4-FFF2-40B4-BE49-F238E27FC236}">
                      <a16:creationId xmlns:a16="http://schemas.microsoft.com/office/drawing/2014/main" id="{BE69603C-44AB-4056-A3C1-8C057C17C971}"/>
                    </a:ext>
                  </a:extLst>
                </p:cNvPr>
                <p:cNvSpPr/>
                <p:nvPr/>
              </p:nvSpPr>
              <p:spPr>
                <a:xfrm rot="5400000">
                  <a:off x="5893985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3" name="타원 472">
                  <a:extLst>
                    <a:ext uri="{FF2B5EF4-FFF2-40B4-BE49-F238E27FC236}">
                      <a16:creationId xmlns:a16="http://schemas.microsoft.com/office/drawing/2014/main" id="{E3445C75-8F28-4455-A877-5B5878BA995E}"/>
                    </a:ext>
                  </a:extLst>
                </p:cNvPr>
                <p:cNvSpPr/>
                <p:nvPr/>
              </p:nvSpPr>
              <p:spPr>
                <a:xfrm rot="5400000">
                  <a:off x="5613891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4" name="타원 473">
                  <a:extLst>
                    <a:ext uri="{FF2B5EF4-FFF2-40B4-BE49-F238E27FC236}">
                      <a16:creationId xmlns:a16="http://schemas.microsoft.com/office/drawing/2014/main" id="{EDB5E2E6-9D15-4D01-8073-F5EC19F8AAAF}"/>
                    </a:ext>
                  </a:extLst>
                </p:cNvPr>
                <p:cNvSpPr/>
                <p:nvPr/>
              </p:nvSpPr>
              <p:spPr>
                <a:xfrm rot="5400000">
                  <a:off x="5333797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5" name="타원 474">
                  <a:extLst>
                    <a:ext uri="{FF2B5EF4-FFF2-40B4-BE49-F238E27FC236}">
                      <a16:creationId xmlns:a16="http://schemas.microsoft.com/office/drawing/2014/main" id="{D570B654-13CA-4725-B958-CED72995DF8A}"/>
                    </a:ext>
                  </a:extLst>
                </p:cNvPr>
                <p:cNvSpPr/>
                <p:nvPr/>
              </p:nvSpPr>
              <p:spPr>
                <a:xfrm rot="5400000">
                  <a:off x="5053702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6" name="타원 475">
                  <a:extLst>
                    <a:ext uri="{FF2B5EF4-FFF2-40B4-BE49-F238E27FC236}">
                      <a16:creationId xmlns:a16="http://schemas.microsoft.com/office/drawing/2014/main" id="{A048680A-67A2-4FA7-B5A8-1CE62A35E72B}"/>
                    </a:ext>
                  </a:extLst>
                </p:cNvPr>
                <p:cNvSpPr/>
                <p:nvPr/>
              </p:nvSpPr>
              <p:spPr>
                <a:xfrm rot="5400000">
                  <a:off x="4773608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7" name="타원 476">
                  <a:extLst>
                    <a:ext uri="{FF2B5EF4-FFF2-40B4-BE49-F238E27FC236}">
                      <a16:creationId xmlns:a16="http://schemas.microsoft.com/office/drawing/2014/main" id="{B40762DF-7E50-4E59-A5A3-B52A831BE56B}"/>
                    </a:ext>
                  </a:extLst>
                </p:cNvPr>
                <p:cNvSpPr/>
                <p:nvPr/>
              </p:nvSpPr>
              <p:spPr>
                <a:xfrm rot="5400000">
                  <a:off x="4493514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8" name="타원 477">
                  <a:extLst>
                    <a:ext uri="{FF2B5EF4-FFF2-40B4-BE49-F238E27FC236}">
                      <a16:creationId xmlns:a16="http://schemas.microsoft.com/office/drawing/2014/main" id="{78841B33-BB00-4314-A141-701DAAD3EF24}"/>
                    </a:ext>
                  </a:extLst>
                </p:cNvPr>
                <p:cNvSpPr/>
                <p:nvPr/>
              </p:nvSpPr>
              <p:spPr>
                <a:xfrm rot="5400000">
                  <a:off x="4213419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9" name="타원 478">
                  <a:extLst>
                    <a:ext uri="{FF2B5EF4-FFF2-40B4-BE49-F238E27FC236}">
                      <a16:creationId xmlns:a16="http://schemas.microsoft.com/office/drawing/2014/main" id="{B3BC35B1-F30C-4DB2-AD34-A49399DFF9B4}"/>
                    </a:ext>
                  </a:extLst>
                </p:cNvPr>
                <p:cNvSpPr/>
                <p:nvPr/>
              </p:nvSpPr>
              <p:spPr>
                <a:xfrm rot="5400000">
                  <a:off x="3933325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0" name="타원 479">
                  <a:extLst>
                    <a:ext uri="{FF2B5EF4-FFF2-40B4-BE49-F238E27FC236}">
                      <a16:creationId xmlns:a16="http://schemas.microsoft.com/office/drawing/2014/main" id="{DFCA1861-3D67-4B72-867D-B830ABB0EC5B}"/>
                    </a:ext>
                  </a:extLst>
                </p:cNvPr>
                <p:cNvSpPr/>
                <p:nvPr/>
              </p:nvSpPr>
              <p:spPr>
                <a:xfrm rot="5400000">
                  <a:off x="3653231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1" name="타원 480">
                  <a:extLst>
                    <a:ext uri="{FF2B5EF4-FFF2-40B4-BE49-F238E27FC236}">
                      <a16:creationId xmlns:a16="http://schemas.microsoft.com/office/drawing/2014/main" id="{471A7CF5-F10E-4EB7-85F3-280B0534D7D9}"/>
                    </a:ext>
                  </a:extLst>
                </p:cNvPr>
                <p:cNvSpPr/>
                <p:nvPr/>
              </p:nvSpPr>
              <p:spPr>
                <a:xfrm rot="5400000">
                  <a:off x="3373137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2" name="타원 481">
                  <a:extLst>
                    <a:ext uri="{FF2B5EF4-FFF2-40B4-BE49-F238E27FC236}">
                      <a16:creationId xmlns:a16="http://schemas.microsoft.com/office/drawing/2014/main" id="{DB0B5023-8E3E-4778-99B5-FB9889158135}"/>
                    </a:ext>
                  </a:extLst>
                </p:cNvPr>
                <p:cNvSpPr/>
                <p:nvPr/>
              </p:nvSpPr>
              <p:spPr>
                <a:xfrm rot="5400000">
                  <a:off x="3093042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3" name="타원 482">
                  <a:extLst>
                    <a:ext uri="{FF2B5EF4-FFF2-40B4-BE49-F238E27FC236}">
                      <a16:creationId xmlns:a16="http://schemas.microsoft.com/office/drawing/2014/main" id="{737A7E92-5812-486A-BF98-539295EC574B}"/>
                    </a:ext>
                  </a:extLst>
                </p:cNvPr>
                <p:cNvSpPr/>
                <p:nvPr/>
              </p:nvSpPr>
              <p:spPr>
                <a:xfrm rot="5400000">
                  <a:off x="2812948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4" name="타원 483">
                  <a:extLst>
                    <a:ext uri="{FF2B5EF4-FFF2-40B4-BE49-F238E27FC236}">
                      <a16:creationId xmlns:a16="http://schemas.microsoft.com/office/drawing/2014/main" id="{50914A7F-64A7-470A-951B-9CDBF17F969D}"/>
                    </a:ext>
                  </a:extLst>
                </p:cNvPr>
                <p:cNvSpPr/>
                <p:nvPr/>
              </p:nvSpPr>
              <p:spPr>
                <a:xfrm rot="5400000">
                  <a:off x="2532854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5" name="타원 484">
                  <a:extLst>
                    <a:ext uri="{FF2B5EF4-FFF2-40B4-BE49-F238E27FC236}">
                      <a16:creationId xmlns:a16="http://schemas.microsoft.com/office/drawing/2014/main" id="{E78DC522-0FEF-47EC-B1FE-6FF13816C2FA}"/>
                    </a:ext>
                  </a:extLst>
                </p:cNvPr>
                <p:cNvSpPr/>
                <p:nvPr/>
              </p:nvSpPr>
              <p:spPr>
                <a:xfrm rot="5400000">
                  <a:off x="2252759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6" name="타원 485">
                  <a:extLst>
                    <a:ext uri="{FF2B5EF4-FFF2-40B4-BE49-F238E27FC236}">
                      <a16:creationId xmlns:a16="http://schemas.microsoft.com/office/drawing/2014/main" id="{332A2FF6-F622-437F-B3E7-CB73EE2040CF}"/>
                    </a:ext>
                  </a:extLst>
                </p:cNvPr>
                <p:cNvSpPr/>
                <p:nvPr/>
              </p:nvSpPr>
              <p:spPr>
                <a:xfrm rot="5400000">
                  <a:off x="1972665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7" name="타원 486">
                  <a:extLst>
                    <a:ext uri="{FF2B5EF4-FFF2-40B4-BE49-F238E27FC236}">
                      <a16:creationId xmlns:a16="http://schemas.microsoft.com/office/drawing/2014/main" id="{2809B516-8B21-43F4-B1D5-C37154896DDC}"/>
                    </a:ext>
                  </a:extLst>
                </p:cNvPr>
                <p:cNvSpPr/>
                <p:nvPr/>
              </p:nvSpPr>
              <p:spPr>
                <a:xfrm rot="5400000">
                  <a:off x="1692571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8" name="타원 487">
                  <a:extLst>
                    <a:ext uri="{FF2B5EF4-FFF2-40B4-BE49-F238E27FC236}">
                      <a16:creationId xmlns:a16="http://schemas.microsoft.com/office/drawing/2014/main" id="{D4AF0FD8-2027-4E95-B1DA-36C8F56C0254}"/>
                    </a:ext>
                  </a:extLst>
                </p:cNvPr>
                <p:cNvSpPr/>
                <p:nvPr/>
              </p:nvSpPr>
              <p:spPr>
                <a:xfrm rot="5400000">
                  <a:off x="1412476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9" name="타원 488">
                  <a:extLst>
                    <a:ext uri="{FF2B5EF4-FFF2-40B4-BE49-F238E27FC236}">
                      <a16:creationId xmlns:a16="http://schemas.microsoft.com/office/drawing/2014/main" id="{5D6B7229-05DF-4BC3-B7BB-4EE3ADE14041}"/>
                    </a:ext>
                  </a:extLst>
                </p:cNvPr>
                <p:cNvSpPr/>
                <p:nvPr/>
              </p:nvSpPr>
              <p:spPr>
                <a:xfrm rot="5400000">
                  <a:off x="1132382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0" name="타원 489">
                  <a:extLst>
                    <a:ext uri="{FF2B5EF4-FFF2-40B4-BE49-F238E27FC236}">
                      <a16:creationId xmlns:a16="http://schemas.microsoft.com/office/drawing/2014/main" id="{CD02F09C-0C98-4CEE-AD48-13AB00716707}"/>
                    </a:ext>
                  </a:extLst>
                </p:cNvPr>
                <p:cNvSpPr/>
                <p:nvPr/>
              </p:nvSpPr>
              <p:spPr>
                <a:xfrm rot="5400000">
                  <a:off x="852288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1" name="타원 490">
                  <a:extLst>
                    <a:ext uri="{FF2B5EF4-FFF2-40B4-BE49-F238E27FC236}">
                      <a16:creationId xmlns:a16="http://schemas.microsoft.com/office/drawing/2014/main" id="{A69FB6EA-658E-40A7-98BA-5093D0FB19BC}"/>
                    </a:ext>
                  </a:extLst>
                </p:cNvPr>
                <p:cNvSpPr/>
                <p:nvPr/>
              </p:nvSpPr>
              <p:spPr>
                <a:xfrm rot="5400000">
                  <a:off x="572193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2" name="타원 491">
                  <a:extLst>
                    <a:ext uri="{FF2B5EF4-FFF2-40B4-BE49-F238E27FC236}">
                      <a16:creationId xmlns:a16="http://schemas.microsoft.com/office/drawing/2014/main" id="{7AF37143-3875-4A1F-8F86-A2E7A02A2100}"/>
                    </a:ext>
                  </a:extLst>
                </p:cNvPr>
                <p:cNvSpPr/>
                <p:nvPr/>
              </p:nvSpPr>
              <p:spPr>
                <a:xfrm rot="5400000">
                  <a:off x="292099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3" name="타원 492">
                  <a:extLst>
                    <a:ext uri="{FF2B5EF4-FFF2-40B4-BE49-F238E27FC236}">
                      <a16:creationId xmlns:a16="http://schemas.microsoft.com/office/drawing/2014/main" id="{847454E7-3464-42D8-9A56-7C759FF0FB53}"/>
                    </a:ext>
                  </a:extLst>
                </p:cNvPr>
                <p:cNvSpPr/>
                <p:nvPr/>
              </p:nvSpPr>
              <p:spPr>
                <a:xfrm rot="5400000">
                  <a:off x="9535203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4" name="타원 493">
                  <a:extLst>
                    <a:ext uri="{FF2B5EF4-FFF2-40B4-BE49-F238E27FC236}">
                      <a16:creationId xmlns:a16="http://schemas.microsoft.com/office/drawing/2014/main" id="{42C86BC5-1E21-4C10-B359-2459C36D06FF}"/>
                    </a:ext>
                  </a:extLst>
                </p:cNvPr>
                <p:cNvSpPr/>
                <p:nvPr/>
              </p:nvSpPr>
              <p:spPr>
                <a:xfrm rot="5400000">
                  <a:off x="9255117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5" name="타원 494">
                  <a:extLst>
                    <a:ext uri="{FF2B5EF4-FFF2-40B4-BE49-F238E27FC236}">
                      <a16:creationId xmlns:a16="http://schemas.microsoft.com/office/drawing/2014/main" id="{92EAB56A-A7D0-4DEE-89CE-526E7C6AC405}"/>
                    </a:ext>
                  </a:extLst>
                </p:cNvPr>
                <p:cNvSpPr/>
                <p:nvPr/>
              </p:nvSpPr>
              <p:spPr>
                <a:xfrm rot="5400000">
                  <a:off x="8975023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6" name="타원 495">
                  <a:extLst>
                    <a:ext uri="{FF2B5EF4-FFF2-40B4-BE49-F238E27FC236}">
                      <a16:creationId xmlns:a16="http://schemas.microsoft.com/office/drawing/2014/main" id="{B1A43C55-682D-45AD-8D11-6327ABD8898E}"/>
                    </a:ext>
                  </a:extLst>
                </p:cNvPr>
                <p:cNvSpPr/>
                <p:nvPr/>
              </p:nvSpPr>
              <p:spPr>
                <a:xfrm rot="5400000">
                  <a:off x="8694929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7" name="타원 496">
                  <a:extLst>
                    <a:ext uri="{FF2B5EF4-FFF2-40B4-BE49-F238E27FC236}">
                      <a16:creationId xmlns:a16="http://schemas.microsoft.com/office/drawing/2014/main" id="{556320B6-8F1F-4700-895D-9FFEFD1F057A}"/>
                    </a:ext>
                  </a:extLst>
                </p:cNvPr>
                <p:cNvSpPr/>
                <p:nvPr/>
              </p:nvSpPr>
              <p:spPr>
                <a:xfrm rot="5400000">
                  <a:off x="8414834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8" name="타원 497">
                  <a:extLst>
                    <a:ext uri="{FF2B5EF4-FFF2-40B4-BE49-F238E27FC236}">
                      <a16:creationId xmlns:a16="http://schemas.microsoft.com/office/drawing/2014/main" id="{DCE74761-21EF-4DFF-84BA-EAD4111FB007}"/>
                    </a:ext>
                  </a:extLst>
                </p:cNvPr>
                <p:cNvSpPr/>
                <p:nvPr/>
              </p:nvSpPr>
              <p:spPr>
                <a:xfrm rot="5400000">
                  <a:off x="8134740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9" name="타원 498">
                  <a:extLst>
                    <a:ext uri="{FF2B5EF4-FFF2-40B4-BE49-F238E27FC236}">
                      <a16:creationId xmlns:a16="http://schemas.microsoft.com/office/drawing/2014/main" id="{160F0D53-5460-4314-A0B1-C3DEBE083580}"/>
                    </a:ext>
                  </a:extLst>
                </p:cNvPr>
                <p:cNvSpPr/>
                <p:nvPr/>
              </p:nvSpPr>
              <p:spPr>
                <a:xfrm rot="5400000">
                  <a:off x="7854646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0" name="타원 499">
                  <a:extLst>
                    <a:ext uri="{FF2B5EF4-FFF2-40B4-BE49-F238E27FC236}">
                      <a16:creationId xmlns:a16="http://schemas.microsoft.com/office/drawing/2014/main" id="{523F9F49-E377-44D9-A0F3-5EF59814D8CC}"/>
                    </a:ext>
                  </a:extLst>
                </p:cNvPr>
                <p:cNvSpPr/>
                <p:nvPr/>
              </p:nvSpPr>
              <p:spPr>
                <a:xfrm rot="5400000">
                  <a:off x="7574551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1" name="타원 500">
                  <a:extLst>
                    <a:ext uri="{FF2B5EF4-FFF2-40B4-BE49-F238E27FC236}">
                      <a16:creationId xmlns:a16="http://schemas.microsoft.com/office/drawing/2014/main" id="{9C9DC5E9-65C6-4F3A-8A95-2C5D1F3512EF}"/>
                    </a:ext>
                  </a:extLst>
                </p:cNvPr>
                <p:cNvSpPr/>
                <p:nvPr/>
              </p:nvSpPr>
              <p:spPr>
                <a:xfrm rot="5400000">
                  <a:off x="7294457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2" name="타원 501">
                  <a:extLst>
                    <a:ext uri="{FF2B5EF4-FFF2-40B4-BE49-F238E27FC236}">
                      <a16:creationId xmlns:a16="http://schemas.microsoft.com/office/drawing/2014/main" id="{10ABE34E-B436-4187-9D47-35A7EF5C0127}"/>
                    </a:ext>
                  </a:extLst>
                </p:cNvPr>
                <p:cNvSpPr/>
                <p:nvPr/>
              </p:nvSpPr>
              <p:spPr>
                <a:xfrm rot="5400000">
                  <a:off x="7014363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3" name="타원 502">
                  <a:extLst>
                    <a:ext uri="{FF2B5EF4-FFF2-40B4-BE49-F238E27FC236}">
                      <a16:creationId xmlns:a16="http://schemas.microsoft.com/office/drawing/2014/main" id="{31D135A5-7048-4133-BFB3-CAFF241164C1}"/>
                    </a:ext>
                  </a:extLst>
                </p:cNvPr>
                <p:cNvSpPr/>
                <p:nvPr/>
              </p:nvSpPr>
              <p:spPr>
                <a:xfrm rot="5400000">
                  <a:off x="6734268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4" name="타원 503">
                  <a:extLst>
                    <a:ext uri="{FF2B5EF4-FFF2-40B4-BE49-F238E27FC236}">
                      <a16:creationId xmlns:a16="http://schemas.microsoft.com/office/drawing/2014/main" id="{911B049C-10D6-40F1-9A23-B8343E3578EF}"/>
                    </a:ext>
                  </a:extLst>
                </p:cNvPr>
                <p:cNvSpPr/>
                <p:nvPr/>
              </p:nvSpPr>
              <p:spPr>
                <a:xfrm rot="5400000">
                  <a:off x="6454174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6" name="그룹 365">
                <a:extLst>
                  <a:ext uri="{FF2B5EF4-FFF2-40B4-BE49-F238E27FC236}">
                    <a16:creationId xmlns:a16="http://schemas.microsoft.com/office/drawing/2014/main" id="{73DB7738-99CA-4D64-B038-7C2345C1D631}"/>
                  </a:ext>
                </a:extLst>
              </p:cNvPr>
              <p:cNvGrpSpPr/>
              <p:nvPr/>
            </p:nvGrpSpPr>
            <p:grpSpPr>
              <a:xfrm>
                <a:off x="292100" y="4664247"/>
                <a:ext cx="9321800" cy="78697"/>
                <a:chOff x="292100" y="4664247"/>
                <a:chExt cx="9321800" cy="78697"/>
              </a:xfrm>
              <a:solidFill>
                <a:srgbClr val="FAFAFA"/>
              </a:solidFill>
            </p:grpSpPr>
            <p:sp>
              <p:nvSpPr>
                <p:cNvPr id="437" name="타원 436">
                  <a:extLst>
                    <a:ext uri="{FF2B5EF4-FFF2-40B4-BE49-F238E27FC236}">
                      <a16:creationId xmlns:a16="http://schemas.microsoft.com/office/drawing/2014/main" id="{F5B61413-4B70-4B01-829D-1E1FB30A35C2}"/>
                    </a:ext>
                  </a:extLst>
                </p:cNvPr>
                <p:cNvSpPr/>
                <p:nvPr/>
              </p:nvSpPr>
              <p:spPr>
                <a:xfrm rot="5400000">
                  <a:off x="6174080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8" name="타원 437">
                  <a:extLst>
                    <a:ext uri="{FF2B5EF4-FFF2-40B4-BE49-F238E27FC236}">
                      <a16:creationId xmlns:a16="http://schemas.microsoft.com/office/drawing/2014/main" id="{7F618F60-1917-4B81-AC80-A2E3586665A0}"/>
                    </a:ext>
                  </a:extLst>
                </p:cNvPr>
                <p:cNvSpPr/>
                <p:nvPr/>
              </p:nvSpPr>
              <p:spPr>
                <a:xfrm rot="5400000">
                  <a:off x="5893985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9" name="타원 438">
                  <a:extLst>
                    <a:ext uri="{FF2B5EF4-FFF2-40B4-BE49-F238E27FC236}">
                      <a16:creationId xmlns:a16="http://schemas.microsoft.com/office/drawing/2014/main" id="{0E5F9DE5-7AA7-44F6-AB14-B4F3AE68B4A2}"/>
                    </a:ext>
                  </a:extLst>
                </p:cNvPr>
                <p:cNvSpPr/>
                <p:nvPr/>
              </p:nvSpPr>
              <p:spPr>
                <a:xfrm rot="5400000">
                  <a:off x="5613891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0" name="타원 439">
                  <a:extLst>
                    <a:ext uri="{FF2B5EF4-FFF2-40B4-BE49-F238E27FC236}">
                      <a16:creationId xmlns:a16="http://schemas.microsoft.com/office/drawing/2014/main" id="{5415DD45-BDF9-47C4-9DC9-227F47487EE4}"/>
                    </a:ext>
                  </a:extLst>
                </p:cNvPr>
                <p:cNvSpPr/>
                <p:nvPr/>
              </p:nvSpPr>
              <p:spPr>
                <a:xfrm rot="5400000">
                  <a:off x="5333797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1" name="타원 440">
                  <a:extLst>
                    <a:ext uri="{FF2B5EF4-FFF2-40B4-BE49-F238E27FC236}">
                      <a16:creationId xmlns:a16="http://schemas.microsoft.com/office/drawing/2014/main" id="{60A5E8F1-1271-4BD6-8A5F-1D465F9F4DF8}"/>
                    </a:ext>
                  </a:extLst>
                </p:cNvPr>
                <p:cNvSpPr/>
                <p:nvPr/>
              </p:nvSpPr>
              <p:spPr>
                <a:xfrm rot="5400000">
                  <a:off x="5053702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2" name="타원 441">
                  <a:extLst>
                    <a:ext uri="{FF2B5EF4-FFF2-40B4-BE49-F238E27FC236}">
                      <a16:creationId xmlns:a16="http://schemas.microsoft.com/office/drawing/2014/main" id="{5336793E-D812-4507-A05D-651D85E0C984}"/>
                    </a:ext>
                  </a:extLst>
                </p:cNvPr>
                <p:cNvSpPr/>
                <p:nvPr/>
              </p:nvSpPr>
              <p:spPr>
                <a:xfrm rot="5400000">
                  <a:off x="4773608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3" name="타원 442">
                  <a:extLst>
                    <a:ext uri="{FF2B5EF4-FFF2-40B4-BE49-F238E27FC236}">
                      <a16:creationId xmlns:a16="http://schemas.microsoft.com/office/drawing/2014/main" id="{EF6AE7FD-B2CC-4A7C-B490-37471AB193A5}"/>
                    </a:ext>
                  </a:extLst>
                </p:cNvPr>
                <p:cNvSpPr/>
                <p:nvPr/>
              </p:nvSpPr>
              <p:spPr>
                <a:xfrm rot="5400000">
                  <a:off x="4493514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4" name="타원 443">
                  <a:extLst>
                    <a:ext uri="{FF2B5EF4-FFF2-40B4-BE49-F238E27FC236}">
                      <a16:creationId xmlns:a16="http://schemas.microsoft.com/office/drawing/2014/main" id="{B36C3637-3EC1-45A8-8139-92C4C0575960}"/>
                    </a:ext>
                  </a:extLst>
                </p:cNvPr>
                <p:cNvSpPr/>
                <p:nvPr/>
              </p:nvSpPr>
              <p:spPr>
                <a:xfrm rot="5400000">
                  <a:off x="4213419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5" name="타원 444">
                  <a:extLst>
                    <a:ext uri="{FF2B5EF4-FFF2-40B4-BE49-F238E27FC236}">
                      <a16:creationId xmlns:a16="http://schemas.microsoft.com/office/drawing/2014/main" id="{5552A7ED-32E5-4C8F-A4D9-9ABD96BF4899}"/>
                    </a:ext>
                  </a:extLst>
                </p:cNvPr>
                <p:cNvSpPr/>
                <p:nvPr/>
              </p:nvSpPr>
              <p:spPr>
                <a:xfrm rot="5400000">
                  <a:off x="3933325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6" name="타원 445">
                  <a:extLst>
                    <a:ext uri="{FF2B5EF4-FFF2-40B4-BE49-F238E27FC236}">
                      <a16:creationId xmlns:a16="http://schemas.microsoft.com/office/drawing/2014/main" id="{8F5C09DF-D726-4C1B-9737-CCD92747996C}"/>
                    </a:ext>
                  </a:extLst>
                </p:cNvPr>
                <p:cNvSpPr/>
                <p:nvPr/>
              </p:nvSpPr>
              <p:spPr>
                <a:xfrm rot="5400000">
                  <a:off x="3653231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7" name="타원 446">
                  <a:extLst>
                    <a:ext uri="{FF2B5EF4-FFF2-40B4-BE49-F238E27FC236}">
                      <a16:creationId xmlns:a16="http://schemas.microsoft.com/office/drawing/2014/main" id="{17B244AB-29C7-4656-95C0-D6E208D61F04}"/>
                    </a:ext>
                  </a:extLst>
                </p:cNvPr>
                <p:cNvSpPr/>
                <p:nvPr/>
              </p:nvSpPr>
              <p:spPr>
                <a:xfrm rot="5400000">
                  <a:off x="3373137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8" name="타원 447">
                  <a:extLst>
                    <a:ext uri="{FF2B5EF4-FFF2-40B4-BE49-F238E27FC236}">
                      <a16:creationId xmlns:a16="http://schemas.microsoft.com/office/drawing/2014/main" id="{C3E1BEFD-5AC0-44C1-9BE7-CFE8313A9679}"/>
                    </a:ext>
                  </a:extLst>
                </p:cNvPr>
                <p:cNvSpPr/>
                <p:nvPr/>
              </p:nvSpPr>
              <p:spPr>
                <a:xfrm rot="5400000">
                  <a:off x="3093042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9" name="타원 448">
                  <a:extLst>
                    <a:ext uri="{FF2B5EF4-FFF2-40B4-BE49-F238E27FC236}">
                      <a16:creationId xmlns:a16="http://schemas.microsoft.com/office/drawing/2014/main" id="{5B74090E-626A-404E-89B9-53CD860CE478}"/>
                    </a:ext>
                  </a:extLst>
                </p:cNvPr>
                <p:cNvSpPr/>
                <p:nvPr/>
              </p:nvSpPr>
              <p:spPr>
                <a:xfrm rot="5400000">
                  <a:off x="2812948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0" name="타원 449">
                  <a:extLst>
                    <a:ext uri="{FF2B5EF4-FFF2-40B4-BE49-F238E27FC236}">
                      <a16:creationId xmlns:a16="http://schemas.microsoft.com/office/drawing/2014/main" id="{7210F148-3676-40A0-9F95-2FABCD0F8938}"/>
                    </a:ext>
                  </a:extLst>
                </p:cNvPr>
                <p:cNvSpPr/>
                <p:nvPr/>
              </p:nvSpPr>
              <p:spPr>
                <a:xfrm rot="5400000">
                  <a:off x="2532854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1" name="타원 450">
                  <a:extLst>
                    <a:ext uri="{FF2B5EF4-FFF2-40B4-BE49-F238E27FC236}">
                      <a16:creationId xmlns:a16="http://schemas.microsoft.com/office/drawing/2014/main" id="{1F6CBDCB-4AB9-4982-8CB7-412733944B89}"/>
                    </a:ext>
                  </a:extLst>
                </p:cNvPr>
                <p:cNvSpPr/>
                <p:nvPr/>
              </p:nvSpPr>
              <p:spPr>
                <a:xfrm rot="5400000">
                  <a:off x="2252759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2" name="타원 451">
                  <a:extLst>
                    <a:ext uri="{FF2B5EF4-FFF2-40B4-BE49-F238E27FC236}">
                      <a16:creationId xmlns:a16="http://schemas.microsoft.com/office/drawing/2014/main" id="{F87A08C0-CECE-46B9-BFF6-854A10EE4551}"/>
                    </a:ext>
                  </a:extLst>
                </p:cNvPr>
                <p:cNvSpPr/>
                <p:nvPr/>
              </p:nvSpPr>
              <p:spPr>
                <a:xfrm rot="5400000">
                  <a:off x="1972665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3" name="타원 452">
                  <a:extLst>
                    <a:ext uri="{FF2B5EF4-FFF2-40B4-BE49-F238E27FC236}">
                      <a16:creationId xmlns:a16="http://schemas.microsoft.com/office/drawing/2014/main" id="{D86179BA-49A5-4CC9-AD69-175A1B822887}"/>
                    </a:ext>
                  </a:extLst>
                </p:cNvPr>
                <p:cNvSpPr/>
                <p:nvPr/>
              </p:nvSpPr>
              <p:spPr>
                <a:xfrm rot="5400000">
                  <a:off x="1692571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4" name="타원 453">
                  <a:extLst>
                    <a:ext uri="{FF2B5EF4-FFF2-40B4-BE49-F238E27FC236}">
                      <a16:creationId xmlns:a16="http://schemas.microsoft.com/office/drawing/2014/main" id="{89590BF6-4D6B-4A55-8729-3A741010C0E9}"/>
                    </a:ext>
                  </a:extLst>
                </p:cNvPr>
                <p:cNvSpPr/>
                <p:nvPr/>
              </p:nvSpPr>
              <p:spPr>
                <a:xfrm rot="5400000">
                  <a:off x="1412476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5" name="타원 454">
                  <a:extLst>
                    <a:ext uri="{FF2B5EF4-FFF2-40B4-BE49-F238E27FC236}">
                      <a16:creationId xmlns:a16="http://schemas.microsoft.com/office/drawing/2014/main" id="{A69F1DCE-1C5E-4649-A3F5-995F31023BDA}"/>
                    </a:ext>
                  </a:extLst>
                </p:cNvPr>
                <p:cNvSpPr/>
                <p:nvPr/>
              </p:nvSpPr>
              <p:spPr>
                <a:xfrm rot="5400000">
                  <a:off x="1132382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6" name="타원 455">
                  <a:extLst>
                    <a:ext uri="{FF2B5EF4-FFF2-40B4-BE49-F238E27FC236}">
                      <a16:creationId xmlns:a16="http://schemas.microsoft.com/office/drawing/2014/main" id="{13B01064-8565-48C4-B68F-086E92BF32F5}"/>
                    </a:ext>
                  </a:extLst>
                </p:cNvPr>
                <p:cNvSpPr/>
                <p:nvPr/>
              </p:nvSpPr>
              <p:spPr>
                <a:xfrm rot="5400000">
                  <a:off x="852288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7" name="타원 456">
                  <a:extLst>
                    <a:ext uri="{FF2B5EF4-FFF2-40B4-BE49-F238E27FC236}">
                      <a16:creationId xmlns:a16="http://schemas.microsoft.com/office/drawing/2014/main" id="{204BEC95-9283-4857-A1F3-415DC60B5FB4}"/>
                    </a:ext>
                  </a:extLst>
                </p:cNvPr>
                <p:cNvSpPr/>
                <p:nvPr/>
              </p:nvSpPr>
              <p:spPr>
                <a:xfrm rot="5400000">
                  <a:off x="572193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8" name="타원 457">
                  <a:extLst>
                    <a:ext uri="{FF2B5EF4-FFF2-40B4-BE49-F238E27FC236}">
                      <a16:creationId xmlns:a16="http://schemas.microsoft.com/office/drawing/2014/main" id="{77B08124-B85A-4CB4-A0DD-D8C8DB40E8E9}"/>
                    </a:ext>
                  </a:extLst>
                </p:cNvPr>
                <p:cNvSpPr/>
                <p:nvPr/>
              </p:nvSpPr>
              <p:spPr>
                <a:xfrm rot="5400000">
                  <a:off x="292099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9" name="타원 458">
                  <a:extLst>
                    <a:ext uri="{FF2B5EF4-FFF2-40B4-BE49-F238E27FC236}">
                      <a16:creationId xmlns:a16="http://schemas.microsoft.com/office/drawing/2014/main" id="{7B4A1F53-3D13-4AF4-A117-8841BE985C9B}"/>
                    </a:ext>
                  </a:extLst>
                </p:cNvPr>
                <p:cNvSpPr/>
                <p:nvPr/>
              </p:nvSpPr>
              <p:spPr>
                <a:xfrm rot="5400000">
                  <a:off x="9535203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0" name="타원 459">
                  <a:extLst>
                    <a:ext uri="{FF2B5EF4-FFF2-40B4-BE49-F238E27FC236}">
                      <a16:creationId xmlns:a16="http://schemas.microsoft.com/office/drawing/2014/main" id="{B04CA60F-2F95-4015-B05A-D237240F8F4B}"/>
                    </a:ext>
                  </a:extLst>
                </p:cNvPr>
                <p:cNvSpPr/>
                <p:nvPr/>
              </p:nvSpPr>
              <p:spPr>
                <a:xfrm rot="5400000">
                  <a:off x="9255117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1" name="타원 460">
                  <a:extLst>
                    <a:ext uri="{FF2B5EF4-FFF2-40B4-BE49-F238E27FC236}">
                      <a16:creationId xmlns:a16="http://schemas.microsoft.com/office/drawing/2014/main" id="{F5FE6339-E934-4E58-8020-B24CFB82A8A1}"/>
                    </a:ext>
                  </a:extLst>
                </p:cNvPr>
                <p:cNvSpPr/>
                <p:nvPr/>
              </p:nvSpPr>
              <p:spPr>
                <a:xfrm rot="5400000">
                  <a:off x="8975023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2" name="타원 461">
                  <a:extLst>
                    <a:ext uri="{FF2B5EF4-FFF2-40B4-BE49-F238E27FC236}">
                      <a16:creationId xmlns:a16="http://schemas.microsoft.com/office/drawing/2014/main" id="{5D988818-2F35-4413-85AE-12CD982DF17E}"/>
                    </a:ext>
                  </a:extLst>
                </p:cNvPr>
                <p:cNvSpPr/>
                <p:nvPr/>
              </p:nvSpPr>
              <p:spPr>
                <a:xfrm rot="5400000">
                  <a:off x="8694929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3" name="타원 462">
                  <a:extLst>
                    <a:ext uri="{FF2B5EF4-FFF2-40B4-BE49-F238E27FC236}">
                      <a16:creationId xmlns:a16="http://schemas.microsoft.com/office/drawing/2014/main" id="{610D594D-32F3-4C94-B882-0295772645FE}"/>
                    </a:ext>
                  </a:extLst>
                </p:cNvPr>
                <p:cNvSpPr/>
                <p:nvPr/>
              </p:nvSpPr>
              <p:spPr>
                <a:xfrm rot="5400000">
                  <a:off x="8414834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4" name="타원 463">
                  <a:extLst>
                    <a:ext uri="{FF2B5EF4-FFF2-40B4-BE49-F238E27FC236}">
                      <a16:creationId xmlns:a16="http://schemas.microsoft.com/office/drawing/2014/main" id="{C71C577B-168F-4B3A-8AC6-4E092FB8FE22}"/>
                    </a:ext>
                  </a:extLst>
                </p:cNvPr>
                <p:cNvSpPr/>
                <p:nvPr/>
              </p:nvSpPr>
              <p:spPr>
                <a:xfrm rot="5400000">
                  <a:off x="8134740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5" name="타원 464">
                  <a:extLst>
                    <a:ext uri="{FF2B5EF4-FFF2-40B4-BE49-F238E27FC236}">
                      <a16:creationId xmlns:a16="http://schemas.microsoft.com/office/drawing/2014/main" id="{642FC0DE-E760-4143-9DDD-96061A7BB6E3}"/>
                    </a:ext>
                  </a:extLst>
                </p:cNvPr>
                <p:cNvSpPr/>
                <p:nvPr/>
              </p:nvSpPr>
              <p:spPr>
                <a:xfrm rot="5400000">
                  <a:off x="7854646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6" name="타원 465">
                  <a:extLst>
                    <a:ext uri="{FF2B5EF4-FFF2-40B4-BE49-F238E27FC236}">
                      <a16:creationId xmlns:a16="http://schemas.microsoft.com/office/drawing/2014/main" id="{15FEE35F-1211-4AE0-956C-05662111CDD9}"/>
                    </a:ext>
                  </a:extLst>
                </p:cNvPr>
                <p:cNvSpPr/>
                <p:nvPr/>
              </p:nvSpPr>
              <p:spPr>
                <a:xfrm rot="5400000">
                  <a:off x="7574551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7" name="타원 466">
                  <a:extLst>
                    <a:ext uri="{FF2B5EF4-FFF2-40B4-BE49-F238E27FC236}">
                      <a16:creationId xmlns:a16="http://schemas.microsoft.com/office/drawing/2014/main" id="{1909D939-9AB3-46FB-821D-1A1C98F71AE9}"/>
                    </a:ext>
                  </a:extLst>
                </p:cNvPr>
                <p:cNvSpPr/>
                <p:nvPr/>
              </p:nvSpPr>
              <p:spPr>
                <a:xfrm rot="5400000">
                  <a:off x="7294457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8" name="타원 467">
                  <a:extLst>
                    <a:ext uri="{FF2B5EF4-FFF2-40B4-BE49-F238E27FC236}">
                      <a16:creationId xmlns:a16="http://schemas.microsoft.com/office/drawing/2014/main" id="{68D55B55-A027-4528-9F25-3623A4224702}"/>
                    </a:ext>
                  </a:extLst>
                </p:cNvPr>
                <p:cNvSpPr/>
                <p:nvPr/>
              </p:nvSpPr>
              <p:spPr>
                <a:xfrm rot="5400000">
                  <a:off x="7014363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9" name="타원 468">
                  <a:extLst>
                    <a:ext uri="{FF2B5EF4-FFF2-40B4-BE49-F238E27FC236}">
                      <a16:creationId xmlns:a16="http://schemas.microsoft.com/office/drawing/2014/main" id="{384AD9F1-A50D-4ED2-A0E8-388834BA916F}"/>
                    </a:ext>
                  </a:extLst>
                </p:cNvPr>
                <p:cNvSpPr/>
                <p:nvPr/>
              </p:nvSpPr>
              <p:spPr>
                <a:xfrm rot="5400000">
                  <a:off x="6734268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0" name="타원 469">
                  <a:extLst>
                    <a:ext uri="{FF2B5EF4-FFF2-40B4-BE49-F238E27FC236}">
                      <a16:creationId xmlns:a16="http://schemas.microsoft.com/office/drawing/2014/main" id="{937957FA-9762-4B40-B2C5-35F464C606A8}"/>
                    </a:ext>
                  </a:extLst>
                </p:cNvPr>
                <p:cNvSpPr/>
                <p:nvPr/>
              </p:nvSpPr>
              <p:spPr>
                <a:xfrm rot="5400000">
                  <a:off x="6454174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7" name="그룹 366">
                <a:extLst>
                  <a:ext uri="{FF2B5EF4-FFF2-40B4-BE49-F238E27FC236}">
                    <a16:creationId xmlns:a16="http://schemas.microsoft.com/office/drawing/2014/main" id="{F3B54442-30F6-42E1-AD14-23B7C4B5201C}"/>
                  </a:ext>
                </a:extLst>
              </p:cNvPr>
              <p:cNvGrpSpPr/>
              <p:nvPr/>
            </p:nvGrpSpPr>
            <p:grpSpPr>
              <a:xfrm>
                <a:off x="292100" y="4401925"/>
                <a:ext cx="9321800" cy="78697"/>
                <a:chOff x="292100" y="4401925"/>
                <a:chExt cx="9321800" cy="78697"/>
              </a:xfrm>
              <a:solidFill>
                <a:srgbClr val="FFFFFF"/>
              </a:solidFill>
            </p:grpSpPr>
            <p:sp>
              <p:nvSpPr>
                <p:cNvPr id="403" name="타원 402">
                  <a:extLst>
                    <a:ext uri="{FF2B5EF4-FFF2-40B4-BE49-F238E27FC236}">
                      <a16:creationId xmlns:a16="http://schemas.microsoft.com/office/drawing/2014/main" id="{6C3143D8-070C-46EA-9F1C-63B91CB49332}"/>
                    </a:ext>
                  </a:extLst>
                </p:cNvPr>
                <p:cNvSpPr/>
                <p:nvPr/>
              </p:nvSpPr>
              <p:spPr>
                <a:xfrm rot="5400000">
                  <a:off x="6174080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4" name="타원 403">
                  <a:extLst>
                    <a:ext uri="{FF2B5EF4-FFF2-40B4-BE49-F238E27FC236}">
                      <a16:creationId xmlns:a16="http://schemas.microsoft.com/office/drawing/2014/main" id="{C7CE953D-4EEE-4AAF-8825-40A3FCC3C587}"/>
                    </a:ext>
                  </a:extLst>
                </p:cNvPr>
                <p:cNvSpPr/>
                <p:nvPr/>
              </p:nvSpPr>
              <p:spPr>
                <a:xfrm rot="5400000">
                  <a:off x="5893985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5" name="타원 404">
                  <a:extLst>
                    <a:ext uri="{FF2B5EF4-FFF2-40B4-BE49-F238E27FC236}">
                      <a16:creationId xmlns:a16="http://schemas.microsoft.com/office/drawing/2014/main" id="{18C6B80E-6494-474D-B10E-51E013B169F8}"/>
                    </a:ext>
                  </a:extLst>
                </p:cNvPr>
                <p:cNvSpPr/>
                <p:nvPr/>
              </p:nvSpPr>
              <p:spPr>
                <a:xfrm rot="5400000">
                  <a:off x="5613891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6" name="타원 405">
                  <a:extLst>
                    <a:ext uri="{FF2B5EF4-FFF2-40B4-BE49-F238E27FC236}">
                      <a16:creationId xmlns:a16="http://schemas.microsoft.com/office/drawing/2014/main" id="{72C09DA1-B63E-43EB-BAB2-255F3C254C18}"/>
                    </a:ext>
                  </a:extLst>
                </p:cNvPr>
                <p:cNvSpPr/>
                <p:nvPr/>
              </p:nvSpPr>
              <p:spPr>
                <a:xfrm rot="5400000">
                  <a:off x="5333797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7" name="타원 406">
                  <a:extLst>
                    <a:ext uri="{FF2B5EF4-FFF2-40B4-BE49-F238E27FC236}">
                      <a16:creationId xmlns:a16="http://schemas.microsoft.com/office/drawing/2014/main" id="{CAD6B770-9C81-4F61-8D21-0BF91E596D95}"/>
                    </a:ext>
                  </a:extLst>
                </p:cNvPr>
                <p:cNvSpPr/>
                <p:nvPr/>
              </p:nvSpPr>
              <p:spPr>
                <a:xfrm rot="5400000">
                  <a:off x="5053702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8" name="타원 407">
                  <a:extLst>
                    <a:ext uri="{FF2B5EF4-FFF2-40B4-BE49-F238E27FC236}">
                      <a16:creationId xmlns:a16="http://schemas.microsoft.com/office/drawing/2014/main" id="{E48A80A7-8EB8-4601-9F71-AFE1B4DFB0C2}"/>
                    </a:ext>
                  </a:extLst>
                </p:cNvPr>
                <p:cNvSpPr/>
                <p:nvPr/>
              </p:nvSpPr>
              <p:spPr>
                <a:xfrm rot="5400000">
                  <a:off x="4773608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9" name="타원 408">
                  <a:extLst>
                    <a:ext uri="{FF2B5EF4-FFF2-40B4-BE49-F238E27FC236}">
                      <a16:creationId xmlns:a16="http://schemas.microsoft.com/office/drawing/2014/main" id="{E4EBE12E-296A-41B9-97CF-5B54DFFB0857}"/>
                    </a:ext>
                  </a:extLst>
                </p:cNvPr>
                <p:cNvSpPr/>
                <p:nvPr/>
              </p:nvSpPr>
              <p:spPr>
                <a:xfrm rot="5400000">
                  <a:off x="4493514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0" name="타원 409">
                  <a:extLst>
                    <a:ext uri="{FF2B5EF4-FFF2-40B4-BE49-F238E27FC236}">
                      <a16:creationId xmlns:a16="http://schemas.microsoft.com/office/drawing/2014/main" id="{F18E518C-9970-4A80-B14C-A873FF3E8AD3}"/>
                    </a:ext>
                  </a:extLst>
                </p:cNvPr>
                <p:cNvSpPr/>
                <p:nvPr/>
              </p:nvSpPr>
              <p:spPr>
                <a:xfrm rot="5400000">
                  <a:off x="4213419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1" name="타원 410">
                  <a:extLst>
                    <a:ext uri="{FF2B5EF4-FFF2-40B4-BE49-F238E27FC236}">
                      <a16:creationId xmlns:a16="http://schemas.microsoft.com/office/drawing/2014/main" id="{797D09ED-0382-4E85-B83D-19AC20BAF474}"/>
                    </a:ext>
                  </a:extLst>
                </p:cNvPr>
                <p:cNvSpPr/>
                <p:nvPr/>
              </p:nvSpPr>
              <p:spPr>
                <a:xfrm rot="5400000">
                  <a:off x="3933325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2" name="타원 411">
                  <a:extLst>
                    <a:ext uri="{FF2B5EF4-FFF2-40B4-BE49-F238E27FC236}">
                      <a16:creationId xmlns:a16="http://schemas.microsoft.com/office/drawing/2014/main" id="{0A8F152A-F60C-4B86-A6A3-E23C79101ECA}"/>
                    </a:ext>
                  </a:extLst>
                </p:cNvPr>
                <p:cNvSpPr/>
                <p:nvPr/>
              </p:nvSpPr>
              <p:spPr>
                <a:xfrm rot="5400000">
                  <a:off x="3653231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3" name="타원 412">
                  <a:extLst>
                    <a:ext uri="{FF2B5EF4-FFF2-40B4-BE49-F238E27FC236}">
                      <a16:creationId xmlns:a16="http://schemas.microsoft.com/office/drawing/2014/main" id="{F092C37F-9AB6-4003-9133-0E2580E23CEE}"/>
                    </a:ext>
                  </a:extLst>
                </p:cNvPr>
                <p:cNvSpPr/>
                <p:nvPr/>
              </p:nvSpPr>
              <p:spPr>
                <a:xfrm rot="5400000">
                  <a:off x="3373137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4" name="타원 413">
                  <a:extLst>
                    <a:ext uri="{FF2B5EF4-FFF2-40B4-BE49-F238E27FC236}">
                      <a16:creationId xmlns:a16="http://schemas.microsoft.com/office/drawing/2014/main" id="{538747FE-8AB7-4FD0-89C2-12112E22EE91}"/>
                    </a:ext>
                  </a:extLst>
                </p:cNvPr>
                <p:cNvSpPr/>
                <p:nvPr/>
              </p:nvSpPr>
              <p:spPr>
                <a:xfrm rot="5400000">
                  <a:off x="3093042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5" name="타원 414">
                  <a:extLst>
                    <a:ext uri="{FF2B5EF4-FFF2-40B4-BE49-F238E27FC236}">
                      <a16:creationId xmlns:a16="http://schemas.microsoft.com/office/drawing/2014/main" id="{163E6425-5824-4F3C-AE3E-7F6FC277C3A9}"/>
                    </a:ext>
                  </a:extLst>
                </p:cNvPr>
                <p:cNvSpPr/>
                <p:nvPr/>
              </p:nvSpPr>
              <p:spPr>
                <a:xfrm rot="5400000">
                  <a:off x="2812948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6" name="타원 415">
                  <a:extLst>
                    <a:ext uri="{FF2B5EF4-FFF2-40B4-BE49-F238E27FC236}">
                      <a16:creationId xmlns:a16="http://schemas.microsoft.com/office/drawing/2014/main" id="{202FB311-2577-41BF-9652-1709F895BE9A}"/>
                    </a:ext>
                  </a:extLst>
                </p:cNvPr>
                <p:cNvSpPr/>
                <p:nvPr/>
              </p:nvSpPr>
              <p:spPr>
                <a:xfrm rot="5400000">
                  <a:off x="2532854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7" name="타원 416">
                  <a:extLst>
                    <a:ext uri="{FF2B5EF4-FFF2-40B4-BE49-F238E27FC236}">
                      <a16:creationId xmlns:a16="http://schemas.microsoft.com/office/drawing/2014/main" id="{2FD24A64-13B2-4989-87B5-51BFD3DE2C88}"/>
                    </a:ext>
                  </a:extLst>
                </p:cNvPr>
                <p:cNvSpPr/>
                <p:nvPr/>
              </p:nvSpPr>
              <p:spPr>
                <a:xfrm rot="5400000">
                  <a:off x="2252759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8" name="타원 417">
                  <a:extLst>
                    <a:ext uri="{FF2B5EF4-FFF2-40B4-BE49-F238E27FC236}">
                      <a16:creationId xmlns:a16="http://schemas.microsoft.com/office/drawing/2014/main" id="{8A8DF080-9694-4BF7-A5C7-B45736245FD8}"/>
                    </a:ext>
                  </a:extLst>
                </p:cNvPr>
                <p:cNvSpPr/>
                <p:nvPr/>
              </p:nvSpPr>
              <p:spPr>
                <a:xfrm rot="5400000">
                  <a:off x="1972665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9" name="타원 418">
                  <a:extLst>
                    <a:ext uri="{FF2B5EF4-FFF2-40B4-BE49-F238E27FC236}">
                      <a16:creationId xmlns:a16="http://schemas.microsoft.com/office/drawing/2014/main" id="{8727E01E-B78F-4A0A-9540-34690FEFD4EC}"/>
                    </a:ext>
                  </a:extLst>
                </p:cNvPr>
                <p:cNvSpPr/>
                <p:nvPr/>
              </p:nvSpPr>
              <p:spPr>
                <a:xfrm rot="5400000">
                  <a:off x="1692571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0" name="타원 419">
                  <a:extLst>
                    <a:ext uri="{FF2B5EF4-FFF2-40B4-BE49-F238E27FC236}">
                      <a16:creationId xmlns:a16="http://schemas.microsoft.com/office/drawing/2014/main" id="{0E63A7A5-5A03-4AE4-BC1A-E33932C84AF6}"/>
                    </a:ext>
                  </a:extLst>
                </p:cNvPr>
                <p:cNvSpPr/>
                <p:nvPr/>
              </p:nvSpPr>
              <p:spPr>
                <a:xfrm rot="5400000">
                  <a:off x="1412476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1" name="타원 420">
                  <a:extLst>
                    <a:ext uri="{FF2B5EF4-FFF2-40B4-BE49-F238E27FC236}">
                      <a16:creationId xmlns:a16="http://schemas.microsoft.com/office/drawing/2014/main" id="{AD446727-0D0F-489D-9FFA-D01C1668AC1B}"/>
                    </a:ext>
                  </a:extLst>
                </p:cNvPr>
                <p:cNvSpPr/>
                <p:nvPr/>
              </p:nvSpPr>
              <p:spPr>
                <a:xfrm rot="5400000">
                  <a:off x="1132382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2" name="타원 421">
                  <a:extLst>
                    <a:ext uri="{FF2B5EF4-FFF2-40B4-BE49-F238E27FC236}">
                      <a16:creationId xmlns:a16="http://schemas.microsoft.com/office/drawing/2014/main" id="{F3DAAB1C-6DE4-46C6-AD37-C1433EC72DF1}"/>
                    </a:ext>
                  </a:extLst>
                </p:cNvPr>
                <p:cNvSpPr/>
                <p:nvPr/>
              </p:nvSpPr>
              <p:spPr>
                <a:xfrm rot="5400000">
                  <a:off x="852288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3" name="타원 422">
                  <a:extLst>
                    <a:ext uri="{FF2B5EF4-FFF2-40B4-BE49-F238E27FC236}">
                      <a16:creationId xmlns:a16="http://schemas.microsoft.com/office/drawing/2014/main" id="{A3552A2C-868F-4621-AC4D-5E2C44FD91AE}"/>
                    </a:ext>
                  </a:extLst>
                </p:cNvPr>
                <p:cNvSpPr/>
                <p:nvPr/>
              </p:nvSpPr>
              <p:spPr>
                <a:xfrm rot="5400000">
                  <a:off x="572193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4" name="타원 423">
                  <a:extLst>
                    <a:ext uri="{FF2B5EF4-FFF2-40B4-BE49-F238E27FC236}">
                      <a16:creationId xmlns:a16="http://schemas.microsoft.com/office/drawing/2014/main" id="{9511B25D-382F-48AC-A1E5-5078289CCDA3}"/>
                    </a:ext>
                  </a:extLst>
                </p:cNvPr>
                <p:cNvSpPr/>
                <p:nvPr/>
              </p:nvSpPr>
              <p:spPr>
                <a:xfrm rot="5400000">
                  <a:off x="292099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5" name="타원 424">
                  <a:extLst>
                    <a:ext uri="{FF2B5EF4-FFF2-40B4-BE49-F238E27FC236}">
                      <a16:creationId xmlns:a16="http://schemas.microsoft.com/office/drawing/2014/main" id="{30E00F69-E71E-4E8D-BA71-88678645F00D}"/>
                    </a:ext>
                  </a:extLst>
                </p:cNvPr>
                <p:cNvSpPr/>
                <p:nvPr/>
              </p:nvSpPr>
              <p:spPr>
                <a:xfrm rot="5400000">
                  <a:off x="9535203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6" name="타원 425">
                  <a:extLst>
                    <a:ext uri="{FF2B5EF4-FFF2-40B4-BE49-F238E27FC236}">
                      <a16:creationId xmlns:a16="http://schemas.microsoft.com/office/drawing/2014/main" id="{BFE6EA8A-5EB5-4785-9950-12AB3B22946E}"/>
                    </a:ext>
                  </a:extLst>
                </p:cNvPr>
                <p:cNvSpPr/>
                <p:nvPr/>
              </p:nvSpPr>
              <p:spPr>
                <a:xfrm rot="5400000">
                  <a:off x="9255117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7" name="타원 426">
                  <a:extLst>
                    <a:ext uri="{FF2B5EF4-FFF2-40B4-BE49-F238E27FC236}">
                      <a16:creationId xmlns:a16="http://schemas.microsoft.com/office/drawing/2014/main" id="{6B446E1C-6378-409C-A104-6467D55395C6}"/>
                    </a:ext>
                  </a:extLst>
                </p:cNvPr>
                <p:cNvSpPr/>
                <p:nvPr/>
              </p:nvSpPr>
              <p:spPr>
                <a:xfrm rot="5400000">
                  <a:off x="8975023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8" name="타원 427">
                  <a:extLst>
                    <a:ext uri="{FF2B5EF4-FFF2-40B4-BE49-F238E27FC236}">
                      <a16:creationId xmlns:a16="http://schemas.microsoft.com/office/drawing/2014/main" id="{BCD97250-F325-46A7-B3EC-31ED91E005B5}"/>
                    </a:ext>
                  </a:extLst>
                </p:cNvPr>
                <p:cNvSpPr/>
                <p:nvPr/>
              </p:nvSpPr>
              <p:spPr>
                <a:xfrm rot="5400000">
                  <a:off x="8694929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9" name="타원 428">
                  <a:extLst>
                    <a:ext uri="{FF2B5EF4-FFF2-40B4-BE49-F238E27FC236}">
                      <a16:creationId xmlns:a16="http://schemas.microsoft.com/office/drawing/2014/main" id="{0B01BC62-DFB6-4C10-BF1D-78C3E8B5EE1A}"/>
                    </a:ext>
                  </a:extLst>
                </p:cNvPr>
                <p:cNvSpPr/>
                <p:nvPr/>
              </p:nvSpPr>
              <p:spPr>
                <a:xfrm rot="5400000">
                  <a:off x="8414834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0" name="타원 429">
                  <a:extLst>
                    <a:ext uri="{FF2B5EF4-FFF2-40B4-BE49-F238E27FC236}">
                      <a16:creationId xmlns:a16="http://schemas.microsoft.com/office/drawing/2014/main" id="{140B7723-DCB6-4258-88B7-216E2922402B}"/>
                    </a:ext>
                  </a:extLst>
                </p:cNvPr>
                <p:cNvSpPr/>
                <p:nvPr/>
              </p:nvSpPr>
              <p:spPr>
                <a:xfrm rot="5400000">
                  <a:off x="8134740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1" name="타원 430">
                  <a:extLst>
                    <a:ext uri="{FF2B5EF4-FFF2-40B4-BE49-F238E27FC236}">
                      <a16:creationId xmlns:a16="http://schemas.microsoft.com/office/drawing/2014/main" id="{CD3093F4-0692-4A47-A0DE-18A08426762F}"/>
                    </a:ext>
                  </a:extLst>
                </p:cNvPr>
                <p:cNvSpPr/>
                <p:nvPr/>
              </p:nvSpPr>
              <p:spPr>
                <a:xfrm rot="5400000">
                  <a:off x="7854646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2" name="타원 431">
                  <a:extLst>
                    <a:ext uri="{FF2B5EF4-FFF2-40B4-BE49-F238E27FC236}">
                      <a16:creationId xmlns:a16="http://schemas.microsoft.com/office/drawing/2014/main" id="{EBFF51DC-E0A8-4BC9-8424-4BDD37925C63}"/>
                    </a:ext>
                  </a:extLst>
                </p:cNvPr>
                <p:cNvSpPr/>
                <p:nvPr/>
              </p:nvSpPr>
              <p:spPr>
                <a:xfrm rot="5400000">
                  <a:off x="7574551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3" name="타원 432">
                  <a:extLst>
                    <a:ext uri="{FF2B5EF4-FFF2-40B4-BE49-F238E27FC236}">
                      <a16:creationId xmlns:a16="http://schemas.microsoft.com/office/drawing/2014/main" id="{A42D7BC2-1C21-43F6-8356-987035601D89}"/>
                    </a:ext>
                  </a:extLst>
                </p:cNvPr>
                <p:cNvSpPr/>
                <p:nvPr/>
              </p:nvSpPr>
              <p:spPr>
                <a:xfrm rot="5400000">
                  <a:off x="7294457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4" name="타원 433">
                  <a:extLst>
                    <a:ext uri="{FF2B5EF4-FFF2-40B4-BE49-F238E27FC236}">
                      <a16:creationId xmlns:a16="http://schemas.microsoft.com/office/drawing/2014/main" id="{09D55873-7660-49DA-8FDE-2476F0FB7C96}"/>
                    </a:ext>
                  </a:extLst>
                </p:cNvPr>
                <p:cNvSpPr/>
                <p:nvPr/>
              </p:nvSpPr>
              <p:spPr>
                <a:xfrm rot="5400000">
                  <a:off x="7014363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5" name="타원 434">
                  <a:extLst>
                    <a:ext uri="{FF2B5EF4-FFF2-40B4-BE49-F238E27FC236}">
                      <a16:creationId xmlns:a16="http://schemas.microsoft.com/office/drawing/2014/main" id="{D38D3171-7C3D-40F3-9705-A6BAA91B6221}"/>
                    </a:ext>
                  </a:extLst>
                </p:cNvPr>
                <p:cNvSpPr/>
                <p:nvPr/>
              </p:nvSpPr>
              <p:spPr>
                <a:xfrm rot="5400000">
                  <a:off x="6734268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6" name="타원 435">
                  <a:extLst>
                    <a:ext uri="{FF2B5EF4-FFF2-40B4-BE49-F238E27FC236}">
                      <a16:creationId xmlns:a16="http://schemas.microsoft.com/office/drawing/2014/main" id="{8F2B8BB9-477B-4863-B354-B802481E3CE8}"/>
                    </a:ext>
                  </a:extLst>
                </p:cNvPr>
                <p:cNvSpPr/>
                <p:nvPr/>
              </p:nvSpPr>
              <p:spPr>
                <a:xfrm rot="5400000">
                  <a:off x="6454174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8" name="그룹 367">
                <a:extLst>
                  <a:ext uri="{FF2B5EF4-FFF2-40B4-BE49-F238E27FC236}">
                    <a16:creationId xmlns:a16="http://schemas.microsoft.com/office/drawing/2014/main" id="{E13F382E-22C6-4B6C-8306-4A8F3369EAD1}"/>
                  </a:ext>
                </a:extLst>
              </p:cNvPr>
              <p:cNvGrpSpPr/>
              <p:nvPr/>
            </p:nvGrpSpPr>
            <p:grpSpPr>
              <a:xfrm>
                <a:off x="292100" y="4139603"/>
                <a:ext cx="9321800" cy="78697"/>
                <a:chOff x="292100" y="4139603"/>
                <a:chExt cx="9321800" cy="78697"/>
              </a:xfrm>
              <a:solidFill>
                <a:srgbClr val="FFFFFF"/>
              </a:solidFill>
            </p:grpSpPr>
            <p:sp>
              <p:nvSpPr>
                <p:cNvPr id="369" name="타원 368">
                  <a:extLst>
                    <a:ext uri="{FF2B5EF4-FFF2-40B4-BE49-F238E27FC236}">
                      <a16:creationId xmlns:a16="http://schemas.microsoft.com/office/drawing/2014/main" id="{D5DE543C-7708-4591-910B-5E5273EF448E}"/>
                    </a:ext>
                  </a:extLst>
                </p:cNvPr>
                <p:cNvSpPr/>
                <p:nvPr/>
              </p:nvSpPr>
              <p:spPr>
                <a:xfrm rot="5400000">
                  <a:off x="6174080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0" name="타원 369">
                  <a:extLst>
                    <a:ext uri="{FF2B5EF4-FFF2-40B4-BE49-F238E27FC236}">
                      <a16:creationId xmlns:a16="http://schemas.microsoft.com/office/drawing/2014/main" id="{32D9EB02-A156-4262-BEFE-A33BBF8C42C1}"/>
                    </a:ext>
                  </a:extLst>
                </p:cNvPr>
                <p:cNvSpPr/>
                <p:nvPr/>
              </p:nvSpPr>
              <p:spPr>
                <a:xfrm rot="5400000">
                  <a:off x="5893985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1" name="타원 370">
                  <a:extLst>
                    <a:ext uri="{FF2B5EF4-FFF2-40B4-BE49-F238E27FC236}">
                      <a16:creationId xmlns:a16="http://schemas.microsoft.com/office/drawing/2014/main" id="{F3F09E22-84C0-451A-A7A9-322B7B1280AC}"/>
                    </a:ext>
                  </a:extLst>
                </p:cNvPr>
                <p:cNvSpPr/>
                <p:nvPr/>
              </p:nvSpPr>
              <p:spPr>
                <a:xfrm rot="5400000">
                  <a:off x="5613891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2" name="타원 371">
                  <a:extLst>
                    <a:ext uri="{FF2B5EF4-FFF2-40B4-BE49-F238E27FC236}">
                      <a16:creationId xmlns:a16="http://schemas.microsoft.com/office/drawing/2014/main" id="{96A2BFF0-97D8-4D7D-A18E-A0068F3342AC}"/>
                    </a:ext>
                  </a:extLst>
                </p:cNvPr>
                <p:cNvSpPr/>
                <p:nvPr/>
              </p:nvSpPr>
              <p:spPr>
                <a:xfrm rot="5400000">
                  <a:off x="5333797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3" name="타원 372">
                  <a:extLst>
                    <a:ext uri="{FF2B5EF4-FFF2-40B4-BE49-F238E27FC236}">
                      <a16:creationId xmlns:a16="http://schemas.microsoft.com/office/drawing/2014/main" id="{F62389B5-3BEA-4798-B305-98B5DCDB07DB}"/>
                    </a:ext>
                  </a:extLst>
                </p:cNvPr>
                <p:cNvSpPr/>
                <p:nvPr/>
              </p:nvSpPr>
              <p:spPr>
                <a:xfrm rot="5400000">
                  <a:off x="5053702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4" name="타원 373">
                  <a:extLst>
                    <a:ext uri="{FF2B5EF4-FFF2-40B4-BE49-F238E27FC236}">
                      <a16:creationId xmlns:a16="http://schemas.microsoft.com/office/drawing/2014/main" id="{E929411B-156E-4867-8CED-5EB034850370}"/>
                    </a:ext>
                  </a:extLst>
                </p:cNvPr>
                <p:cNvSpPr/>
                <p:nvPr/>
              </p:nvSpPr>
              <p:spPr>
                <a:xfrm rot="5400000">
                  <a:off x="4773608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5" name="타원 374">
                  <a:extLst>
                    <a:ext uri="{FF2B5EF4-FFF2-40B4-BE49-F238E27FC236}">
                      <a16:creationId xmlns:a16="http://schemas.microsoft.com/office/drawing/2014/main" id="{C70A6B8B-0514-4069-805F-135BA822AC53}"/>
                    </a:ext>
                  </a:extLst>
                </p:cNvPr>
                <p:cNvSpPr/>
                <p:nvPr/>
              </p:nvSpPr>
              <p:spPr>
                <a:xfrm rot="5400000">
                  <a:off x="4493514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6" name="타원 375">
                  <a:extLst>
                    <a:ext uri="{FF2B5EF4-FFF2-40B4-BE49-F238E27FC236}">
                      <a16:creationId xmlns:a16="http://schemas.microsoft.com/office/drawing/2014/main" id="{C4CE9E97-9AED-4076-A60C-65F60ED67A7E}"/>
                    </a:ext>
                  </a:extLst>
                </p:cNvPr>
                <p:cNvSpPr/>
                <p:nvPr/>
              </p:nvSpPr>
              <p:spPr>
                <a:xfrm rot="5400000">
                  <a:off x="4213419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7" name="타원 376">
                  <a:extLst>
                    <a:ext uri="{FF2B5EF4-FFF2-40B4-BE49-F238E27FC236}">
                      <a16:creationId xmlns:a16="http://schemas.microsoft.com/office/drawing/2014/main" id="{9ADE38C0-38FA-445A-A512-129FC381CD42}"/>
                    </a:ext>
                  </a:extLst>
                </p:cNvPr>
                <p:cNvSpPr/>
                <p:nvPr/>
              </p:nvSpPr>
              <p:spPr>
                <a:xfrm rot="5400000">
                  <a:off x="3933325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8" name="타원 377">
                  <a:extLst>
                    <a:ext uri="{FF2B5EF4-FFF2-40B4-BE49-F238E27FC236}">
                      <a16:creationId xmlns:a16="http://schemas.microsoft.com/office/drawing/2014/main" id="{8EB4DD07-49D9-485C-A46B-20DEBD8DEECB}"/>
                    </a:ext>
                  </a:extLst>
                </p:cNvPr>
                <p:cNvSpPr/>
                <p:nvPr/>
              </p:nvSpPr>
              <p:spPr>
                <a:xfrm rot="5400000">
                  <a:off x="3653231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9" name="타원 378">
                  <a:extLst>
                    <a:ext uri="{FF2B5EF4-FFF2-40B4-BE49-F238E27FC236}">
                      <a16:creationId xmlns:a16="http://schemas.microsoft.com/office/drawing/2014/main" id="{557AD9E4-9C0E-414D-95F8-22CE4518AB7C}"/>
                    </a:ext>
                  </a:extLst>
                </p:cNvPr>
                <p:cNvSpPr/>
                <p:nvPr/>
              </p:nvSpPr>
              <p:spPr>
                <a:xfrm rot="5400000">
                  <a:off x="3373137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0" name="타원 379">
                  <a:extLst>
                    <a:ext uri="{FF2B5EF4-FFF2-40B4-BE49-F238E27FC236}">
                      <a16:creationId xmlns:a16="http://schemas.microsoft.com/office/drawing/2014/main" id="{12DE8FFC-880B-447F-84BB-CD0B855D5198}"/>
                    </a:ext>
                  </a:extLst>
                </p:cNvPr>
                <p:cNvSpPr/>
                <p:nvPr/>
              </p:nvSpPr>
              <p:spPr>
                <a:xfrm rot="5400000">
                  <a:off x="3093042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1" name="타원 380">
                  <a:extLst>
                    <a:ext uri="{FF2B5EF4-FFF2-40B4-BE49-F238E27FC236}">
                      <a16:creationId xmlns:a16="http://schemas.microsoft.com/office/drawing/2014/main" id="{26C0E4A6-AB69-44E9-987C-2665E5E3CE59}"/>
                    </a:ext>
                  </a:extLst>
                </p:cNvPr>
                <p:cNvSpPr/>
                <p:nvPr/>
              </p:nvSpPr>
              <p:spPr>
                <a:xfrm rot="5400000">
                  <a:off x="2812948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2" name="타원 381">
                  <a:extLst>
                    <a:ext uri="{FF2B5EF4-FFF2-40B4-BE49-F238E27FC236}">
                      <a16:creationId xmlns:a16="http://schemas.microsoft.com/office/drawing/2014/main" id="{03F7FB06-8F2E-4473-9D31-AF7B0545A3DB}"/>
                    </a:ext>
                  </a:extLst>
                </p:cNvPr>
                <p:cNvSpPr/>
                <p:nvPr/>
              </p:nvSpPr>
              <p:spPr>
                <a:xfrm rot="5400000">
                  <a:off x="2532854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3" name="타원 382">
                  <a:extLst>
                    <a:ext uri="{FF2B5EF4-FFF2-40B4-BE49-F238E27FC236}">
                      <a16:creationId xmlns:a16="http://schemas.microsoft.com/office/drawing/2014/main" id="{50F57BE7-BB74-4F81-B8CD-0590461317A7}"/>
                    </a:ext>
                  </a:extLst>
                </p:cNvPr>
                <p:cNvSpPr/>
                <p:nvPr/>
              </p:nvSpPr>
              <p:spPr>
                <a:xfrm rot="5400000">
                  <a:off x="2252759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4" name="타원 383">
                  <a:extLst>
                    <a:ext uri="{FF2B5EF4-FFF2-40B4-BE49-F238E27FC236}">
                      <a16:creationId xmlns:a16="http://schemas.microsoft.com/office/drawing/2014/main" id="{5E826953-B74E-4803-BCCF-E250E73B295B}"/>
                    </a:ext>
                  </a:extLst>
                </p:cNvPr>
                <p:cNvSpPr/>
                <p:nvPr/>
              </p:nvSpPr>
              <p:spPr>
                <a:xfrm rot="5400000">
                  <a:off x="1972665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5" name="타원 384">
                  <a:extLst>
                    <a:ext uri="{FF2B5EF4-FFF2-40B4-BE49-F238E27FC236}">
                      <a16:creationId xmlns:a16="http://schemas.microsoft.com/office/drawing/2014/main" id="{273F2F7E-3F79-4263-8D70-E785FEAC4899}"/>
                    </a:ext>
                  </a:extLst>
                </p:cNvPr>
                <p:cNvSpPr/>
                <p:nvPr/>
              </p:nvSpPr>
              <p:spPr>
                <a:xfrm rot="5400000">
                  <a:off x="1692571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6" name="타원 385">
                  <a:extLst>
                    <a:ext uri="{FF2B5EF4-FFF2-40B4-BE49-F238E27FC236}">
                      <a16:creationId xmlns:a16="http://schemas.microsoft.com/office/drawing/2014/main" id="{FE7980A0-920B-4B50-92FB-252780B9A349}"/>
                    </a:ext>
                  </a:extLst>
                </p:cNvPr>
                <p:cNvSpPr/>
                <p:nvPr/>
              </p:nvSpPr>
              <p:spPr>
                <a:xfrm rot="5400000">
                  <a:off x="1412476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7" name="타원 386">
                  <a:extLst>
                    <a:ext uri="{FF2B5EF4-FFF2-40B4-BE49-F238E27FC236}">
                      <a16:creationId xmlns:a16="http://schemas.microsoft.com/office/drawing/2014/main" id="{86833898-9920-4604-BC0D-7AAAC6DB4C45}"/>
                    </a:ext>
                  </a:extLst>
                </p:cNvPr>
                <p:cNvSpPr/>
                <p:nvPr/>
              </p:nvSpPr>
              <p:spPr>
                <a:xfrm rot="5400000">
                  <a:off x="1132382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8" name="타원 387">
                  <a:extLst>
                    <a:ext uri="{FF2B5EF4-FFF2-40B4-BE49-F238E27FC236}">
                      <a16:creationId xmlns:a16="http://schemas.microsoft.com/office/drawing/2014/main" id="{0E86A7C9-D226-4E60-B5F5-0125F3873960}"/>
                    </a:ext>
                  </a:extLst>
                </p:cNvPr>
                <p:cNvSpPr/>
                <p:nvPr/>
              </p:nvSpPr>
              <p:spPr>
                <a:xfrm rot="5400000">
                  <a:off x="852288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9" name="타원 388">
                  <a:extLst>
                    <a:ext uri="{FF2B5EF4-FFF2-40B4-BE49-F238E27FC236}">
                      <a16:creationId xmlns:a16="http://schemas.microsoft.com/office/drawing/2014/main" id="{569C92E6-B048-4839-A47E-D44674CB2E22}"/>
                    </a:ext>
                  </a:extLst>
                </p:cNvPr>
                <p:cNvSpPr/>
                <p:nvPr/>
              </p:nvSpPr>
              <p:spPr>
                <a:xfrm rot="5400000">
                  <a:off x="572193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0" name="타원 389">
                  <a:extLst>
                    <a:ext uri="{FF2B5EF4-FFF2-40B4-BE49-F238E27FC236}">
                      <a16:creationId xmlns:a16="http://schemas.microsoft.com/office/drawing/2014/main" id="{69A05BED-EC81-4CB2-A7FB-FE124AB7635D}"/>
                    </a:ext>
                  </a:extLst>
                </p:cNvPr>
                <p:cNvSpPr/>
                <p:nvPr/>
              </p:nvSpPr>
              <p:spPr>
                <a:xfrm rot="5400000">
                  <a:off x="292099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1" name="타원 390">
                  <a:extLst>
                    <a:ext uri="{FF2B5EF4-FFF2-40B4-BE49-F238E27FC236}">
                      <a16:creationId xmlns:a16="http://schemas.microsoft.com/office/drawing/2014/main" id="{CED3E779-DDB0-48D7-882E-9D937CFA7146}"/>
                    </a:ext>
                  </a:extLst>
                </p:cNvPr>
                <p:cNvSpPr/>
                <p:nvPr/>
              </p:nvSpPr>
              <p:spPr>
                <a:xfrm rot="5400000">
                  <a:off x="9535203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2" name="타원 391">
                  <a:extLst>
                    <a:ext uri="{FF2B5EF4-FFF2-40B4-BE49-F238E27FC236}">
                      <a16:creationId xmlns:a16="http://schemas.microsoft.com/office/drawing/2014/main" id="{C2430143-E680-4CDA-80D2-798635F123CE}"/>
                    </a:ext>
                  </a:extLst>
                </p:cNvPr>
                <p:cNvSpPr/>
                <p:nvPr/>
              </p:nvSpPr>
              <p:spPr>
                <a:xfrm rot="5400000">
                  <a:off x="9255117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3" name="타원 392">
                  <a:extLst>
                    <a:ext uri="{FF2B5EF4-FFF2-40B4-BE49-F238E27FC236}">
                      <a16:creationId xmlns:a16="http://schemas.microsoft.com/office/drawing/2014/main" id="{BDFA411B-2F99-423B-A7AE-803D626764C9}"/>
                    </a:ext>
                  </a:extLst>
                </p:cNvPr>
                <p:cNvSpPr/>
                <p:nvPr/>
              </p:nvSpPr>
              <p:spPr>
                <a:xfrm rot="5400000">
                  <a:off x="8975023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4" name="타원 393">
                  <a:extLst>
                    <a:ext uri="{FF2B5EF4-FFF2-40B4-BE49-F238E27FC236}">
                      <a16:creationId xmlns:a16="http://schemas.microsoft.com/office/drawing/2014/main" id="{0C7B30E9-C21D-41A0-B602-CBA92F9690D6}"/>
                    </a:ext>
                  </a:extLst>
                </p:cNvPr>
                <p:cNvSpPr/>
                <p:nvPr/>
              </p:nvSpPr>
              <p:spPr>
                <a:xfrm rot="5400000">
                  <a:off x="8694929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5" name="타원 394">
                  <a:extLst>
                    <a:ext uri="{FF2B5EF4-FFF2-40B4-BE49-F238E27FC236}">
                      <a16:creationId xmlns:a16="http://schemas.microsoft.com/office/drawing/2014/main" id="{57F1002E-9658-4EE4-BC0B-C5D4491A616D}"/>
                    </a:ext>
                  </a:extLst>
                </p:cNvPr>
                <p:cNvSpPr/>
                <p:nvPr/>
              </p:nvSpPr>
              <p:spPr>
                <a:xfrm rot="5400000">
                  <a:off x="8414834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6" name="타원 395">
                  <a:extLst>
                    <a:ext uri="{FF2B5EF4-FFF2-40B4-BE49-F238E27FC236}">
                      <a16:creationId xmlns:a16="http://schemas.microsoft.com/office/drawing/2014/main" id="{C3A53D6A-8F2B-4DA7-823D-A22778E7EE0C}"/>
                    </a:ext>
                  </a:extLst>
                </p:cNvPr>
                <p:cNvSpPr/>
                <p:nvPr/>
              </p:nvSpPr>
              <p:spPr>
                <a:xfrm rot="5400000">
                  <a:off x="8134740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7" name="타원 396">
                  <a:extLst>
                    <a:ext uri="{FF2B5EF4-FFF2-40B4-BE49-F238E27FC236}">
                      <a16:creationId xmlns:a16="http://schemas.microsoft.com/office/drawing/2014/main" id="{A0BC61F4-45E2-4052-9214-301DF11B3FA5}"/>
                    </a:ext>
                  </a:extLst>
                </p:cNvPr>
                <p:cNvSpPr/>
                <p:nvPr/>
              </p:nvSpPr>
              <p:spPr>
                <a:xfrm rot="5400000">
                  <a:off x="7854646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8" name="타원 397">
                  <a:extLst>
                    <a:ext uri="{FF2B5EF4-FFF2-40B4-BE49-F238E27FC236}">
                      <a16:creationId xmlns:a16="http://schemas.microsoft.com/office/drawing/2014/main" id="{251919BA-2669-470D-9F1D-E39A375CAE29}"/>
                    </a:ext>
                  </a:extLst>
                </p:cNvPr>
                <p:cNvSpPr/>
                <p:nvPr/>
              </p:nvSpPr>
              <p:spPr>
                <a:xfrm rot="5400000">
                  <a:off x="7574551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9" name="타원 398">
                  <a:extLst>
                    <a:ext uri="{FF2B5EF4-FFF2-40B4-BE49-F238E27FC236}">
                      <a16:creationId xmlns:a16="http://schemas.microsoft.com/office/drawing/2014/main" id="{EBD81FC4-860B-4C3C-B799-C31EC9B10897}"/>
                    </a:ext>
                  </a:extLst>
                </p:cNvPr>
                <p:cNvSpPr/>
                <p:nvPr/>
              </p:nvSpPr>
              <p:spPr>
                <a:xfrm rot="5400000">
                  <a:off x="7294457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0" name="타원 399">
                  <a:extLst>
                    <a:ext uri="{FF2B5EF4-FFF2-40B4-BE49-F238E27FC236}">
                      <a16:creationId xmlns:a16="http://schemas.microsoft.com/office/drawing/2014/main" id="{C48FA0C4-8144-427E-8F9C-F37DFD0360EF}"/>
                    </a:ext>
                  </a:extLst>
                </p:cNvPr>
                <p:cNvSpPr/>
                <p:nvPr/>
              </p:nvSpPr>
              <p:spPr>
                <a:xfrm rot="5400000">
                  <a:off x="7014363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1" name="타원 400">
                  <a:extLst>
                    <a:ext uri="{FF2B5EF4-FFF2-40B4-BE49-F238E27FC236}">
                      <a16:creationId xmlns:a16="http://schemas.microsoft.com/office/drawing/2014/main" id="{36C5C12A-0A40-43A6-8101-CD20A6C4F84B}"/>
                    </a:ext>
                  </a:extLst>
                </p:cNvPr>
                <p:cNvSpPr/>
                <p:nvPr/>
              </p:nvSpPr>
              <p:spPr>
                <a:xfrm rot="5400000">
                  <a:off x="6734268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2" name="타원 401">
                  <a:extLst>
                    <a:ext uri="{FF2B5EF4-FFF2-40B4-BE49-F238E27FC236}">
                      <a16:creationId xmlns:a16="http://schemas.microsoft.com/office/drawing/2014/main" id="{80DD2053-1808-4356-BDE5-F317E34B8FB9}"/>
                    </a:ext>
                  </a:extLst>
                </p:cNvPr>
                <p:cNvSpPr/>
                <p:nvPr/>
              </p:nvSpPr>
              <p:spPr>
                <a:xfrm rot="5400000">
                  <a:off x="6454174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8BE3887-5982-4764-881D-D418F3C2334F}"/>
                </a:ext>
              </a:extLst>
            </p:cNvPr>
            <p:cNvGrpSpPr/>
            <p:nvPr/>
          </p:nvGrpSpPr>
          <p:grpSpPr>
            <a:xfrm flipV="1">
              <a:off x="292100" y="344897"/>
              <a:ext cx="9321800" cy="2439594"/>
              <a:chOff x="292100" y="4139603"/>
              <a:chExt cx="9321800" cy="2439594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5C63F5CF-1001-43FA-BBB6-ED01C6C23B9E}"/>
                  </a:ext>
                </a:extLst>
              </p:cNvPr>
              <p:cNvGrpSpPr/>
              <p:nvPr/>
            </p:nvGrpSpPr>
            <p:grpSpPr>
              <a:xfrm>
                <a:off x="292100" y="6500500"/>
                <a:ext cx="9321800" cy="78697"/>
                <a:chOff x="292100" y="6500500"/>
                <a:chExt cx="9321800" cy="78697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325" name="타원 324">
                  <a:extLst>
                    <a:ext uri="{FF2B5EF4-FFF2-40B4-BE49-F238E27FC236}">
                      <a16:creationId xmlns:a16="http://schemas.microsoft.com/office/drawing/2014/main" id="{1A33702F-7360-4A11-90BD-D64FF1D3ECCC}"/>
                    </a:ext>
                  </a:extLst>
                </p:cNvPr>
                <p:cNvSpPr/>
                <p:nvPr/>
              </p:nvSpPr>
              <p:spPr>
                <a:xfrm rot="5400000">
                  <a:off x="6174080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6" name="타원 325">
                  <a:extLst>
                    <a:ext uri="{FF2B5EF4-FFF2-40B4-BE49-F238E27FC236}">
                      <a16:creationId xmlns:a16="http://schemas.microsoft.com/office/drawing/2014/main" id="{E39521E4-DF96-4AF1-BA9F-762C82F6F490}"/>
                    </a:ext>
                  </a:extLst>
                </p:cNvPr>
                <p:cNvSpPr/>
                <p:nvPr/>
              </p:nvSpPr>
              <p:spPr>
                <a:xfrm rot="5400000">
                  <a:off x="5893985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7" name="타원 326">
                  <a:extLst>
                    <a:ext uri="{FF2B5EF4-FFF2-40B4-BE49-F238E27FC236}">
                      <a16:creationId xmlns:a16="http://schemas.microsoft.com/office/drawing/2014/main" id="{681794D7-F069-4DD0-B00F-AE1F59B841A9}"/>
                    </a:ext>
                  </a:extLst>
                </p:cNvPr>
                <p:cNvSpPr/>
                <p:nvPr/>
              </p:nvSpPr>
              <p:spPr>
                <a:xfrm rot="5400000">
                  <a:off x="5613891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8" name="타원 327">
                  <a:extLst>
                    <a:ext uri="{FF2B5EF4-FFF2-40B4-BE49-F238E27FC236}">
                      <a16:creationId xmlns:a16="http://schemas.microsoft.com/office/drawing/2014/main" id="{7E65A526-B327-4B7C-9911-DDE4D7E80A0A}"/>
                    </a:ext>
                  </a:extLst>
                </p:cNvPr>
                <p:cNvSpPr/>
                <p:nvPr/>
              </p:nvSpPr>
              <p:spPr>
                <a:xfrm rot="5400000">
                  <a:off x="5333797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9" name="타원 328">
                  <a:extLst>
                    <a:ext uri="{FF2B5EF4-FFF2-40B4-BE49-F238E27FC236}">
                      <a16:creationId xmlns:a16="http://schemas.microsoft.com/office/drawing/2014/main" id="{F317D472-A4AA-4726-BA6D-5A457A49DA79}"/>
                    </a:ext>
                  </a:extLst>
                </p:cNvPr>
                <p:cNvSpPr/>
                <p:nvPr/>
              </p:nvSpPr>
              <p:spPr>
                <a:xfrm rot="5400000">
                  <a:off x="5053702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0" name="타원 329">
                  <a:extLst>
                    <a:ext uri="{FF2B5EF4-FFF2-40B4-BE49-F238E27FC236}">
                      <a16:creationId xmlns:a16="http://schemas.microsoft.com/office/drawing/2014/main" id="{C33A4234-59D8-43FB-9DB6-28C551178E09}"/>
                    </a:ext>
                  </a:extLst>
                </p:cNvPr>
                <p:cNvSpPr/>
                <p:nvPr/>
              </p:nvSpPr>
              <p:spPr>
                <a:xfrm rot="5400000">
                  <a:off x="4773608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1" name="타원 330">
                  <a:extLst>
                    <a:ext uri="{FF2B5EF4-FFF2-40B4-BE49-F238E27FC236}">
                      <a16:creationId xmlns:a16="http://schemas.microsoft.com/office/drawing/2014/main" id="{39C9670F-0C9D-4AF8-8ED2-5B96118C35C7}"/>
                    </a:ext>
                  </a:extLst>
                </p:cNvPr>
                <p:cNvSpPr/>
                <p:nvPr/>
              </p:nvSpPr>
              <p:spPr>
                <a:xfrm rot="5400000">
                  <a:off x="4493514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2" name="타원 331">
                  <a:extLst>
                    <a:ext uri="{FF2B5EF4-FFF2-40B4-BE49-F238E27FC236}">
                      <a16:creationId xmlns:a16="http://schemas.microsoft.com/office/drawing/2014/main" id="{D8B4A8D9-7134-4972-BA90-C4456A06796A}"/>
                    </a:ext>
                  </a:extLst>
                </p:cNvPr>
                <p:cNvSpPr/>
                <p:nvPr/>
              </p:nvSpPr>
              <p:spPr>
                <a:xfrm rot="5400000">
                  <a:off x="4213419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3" name="타원 332">
                  <a:extLst>
                    <a:ext uri="{FF2B5EF4-FFF2-40B4-BE49-F238E27FC236}">
                      <a16:creationId xmlns:a16="http://schemas.microsoft.com/office/drawing/2014/main" id="{AB9D1164-8CF7-4D68-8CE6-8E3C89092129}"/>
                    </a:ext>
                  </a:extLst>
                </p:cNvPr>
                <p:cNvSpPr/>
                <p:nvPr/>
              </p:nvSpPr>
              <p:spPr>
                <a:xfrm rot="5400000">
                  <a:off x="3933325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4" name="타원 333">
                  <a:extLst>
                    <a:ext uri="{FF2B5EF4-FFF2-40B4-BE49-F238E27FC236}">
                      <a16:creationId xmlns:a16="http://schemas.microsoft.com/office/drawing/2014/main" id="{269FEF59-2CA9-4775-BF5B-19C2F2043CCC}"/>
                    </a:ext>
                  </a:extLst>
                </p:cNvPr>
                <p:cNvSpPr/>
                <p:nvPr/>
              </p:nvSpPr>
              <p:spPr>
                <a:xfrm rot="5400000">
                  <a:off x="3653231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5" name="타원 334">
                  <a:extLst>
                    <a:ext uri="{FF2B5EF4-FFF2-40B4-BE49-F238E27FC236}">
                      <a16:creationId xmlns:a16="http://schemas.microsoft.com/office/drawing/2014/main" id="{45B4C745-C65D-4DA9-9732-C4621EA7CA26}"/>
                    </a:ext>
                  </a:extLst>
                </p:cNvPr>
                <p:cNvSpPr/>
                <p:nvPr/>
              </p:nvSpPr>
              <p:spPr>
                <a:xfrm rot="5400000">
                  <a:off x="3373137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6" name="타원 335">
                  <a:extLst>
                    <a:ext uri="{FF2B5EF4-FFF2-40B4-BE49-F238E27FC236}">
                      <a16:creationId xmlns:a16="http://schemas.microsoft.com/office/drawing/2014/main" id="{3D08A96E-E5E3-47FF-8FA4-CEA90759AC2E}"/>
                    </a:ext>
                  </a:extLst>
                </p:cNvPr>
                <p:cNvSpPr/>
                <p:nvPr/>
              </p:nvSpPr>
              <p:spPr>
                <a:xfrm rot="5400000">
                  <a:off x="3093042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7" name="타원 336">
                  <a:extLst>
                    <a:ext uri="{FF2B5EF4-FFF2-40B4-BE49-F238E27FC236}">
                      <a16:creationId xmlns:a16="http://schemas.microsoft.com/office/drawing/2014/main" id="{5331C958-FFE0-4FE3-9FB8-07932D2CBDAA}"/>
                    </a:ext>
                  </a:extLst>
                </p:cNvPr>
                <p:cNvSpPr/>
                <p:nvPr/>
              </p:nvSpPr>
              <p:spPr>
                <a:xfrm rot="5400000">
                  <a:off x="2812948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8" name="타원 337">
                  <a:extLst>
                    <a:ext uri="{FF2B5EF4-FFF2-40B4-BE49-F238E27FC236}">
                      <a16:creationId xmlns:a16="http://schemas.microsoft.com/office/drawing/2014/main" id="{96B56868-9274-47CD-B305-D1C1D9E3AC84}"/>
                    </a:ext>
                  </a:extLst>
                </p:cNvPr>
                <p:cNvSpPr/>
                <p:nvPr/>
              </p:nvSpPr>
              <p:spPr>
                <a:xfrm rot="5400000">
                  <a:off x="2532854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9" name="타원 338">
                  <a:extLst>
                    <a:ext uri="{FF2B5EF4-FFF2-40B4-BE49-F238E27FC236}">
                      <a16:creationId xmlns:a16="http://schemas.microsoft.com/office/drawing/2014/main" id="{71D25A28-F4A0-46B2-BEA1-EFC51267EFDC}"/>
                    </a:ext>
                  </a:extLst>
                </p:cNvPr>
                <p:cNvSpPr/>
                <p:nvPr/>
              </p:nvSpPr>
              <p:spPr>
                <a:xfrm rot="5400000">
                  <a:off x="2252759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0" name="타원 339">
                  <a:extLst>
                    <a:ext uri="{FF2B5EF4-FFF2-40B4-BE49-F238E27FC236}">
                      <a16:creationId xmlns:a16="http://schemas.microsoft.com/office/drawing/2014/main" id="{182284E5-7120-4BDB-A440-F24A895FF297}"/>
                    </a:ext>
                  </a:extLst>
                </p:cNvPr>
                <p:cNvSpPr/>
                <p:nvPr/>
              </p:nvSpPr>
              <p:spPr>
                <a:xfrm rot="5400000">
                  <a:off x="1972665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1" name="타원 340">
                  <a:extLst>
                    <a:ext uri="{FF2B5EF4-FFF2-40B4-BE49-F238E27FC236}">
                      <a16:creationId xmlns:a16="http://schemas.microsoft.com/office/drawing/2014/main" id="{5D438536-A6E4-4510-91A8-DF893EF5D1E8}"/>
                    </a:ext>
                  </a:extLst>
                </p:cNvPr>
                <p:cNvSpPr/>
                <p:nvPr/>
              </p:nvSpPr>
              <p:spPr>
                <a:xfrm rot="5400000">
                  <a:off x="1692571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2" name="타원 341">
                  <a:extLst>
                    <a:ext uri="{FF2B5EF4-FFF2-40B4-BE49-F238E27FC236}">
                      <a16:creationId xmlns:a16="http://schemas.microsoft.com/office/drawing/2014/main" id="{3100BFA0-7D26-4809-BDFF-187DA573C374}"/>
                    </a:ext>
                  </a:extLst>
                </p:cNvPr>
                <p:cNvSpPr/>
                <p:nvPr/>
              </p:nvSpPr>
              <p:spPr>
                <a:xfrm rot="5400000">
                  <a:off x="1412476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3" name="타원 342">
                  <a:extLst>
                    <a:ext uri="{FF2B5EF4-FFF2-40B4-BE49-F238E27FC236}">
                      <a16:creationId xmlns:a16="http://schemas.microsoft.com/office/drawing/2014/main" id="{1D68F5DD-5305-4647-98A3-3AC061240AC2}"/>
                    </a:ext>
                  </a:extLst>
                </p:cNvPr>
                <p:cNvSpPr/>
                <p:nvPr/>
              </p:nvSpPr>
              <p:spPr>
                <a:xfrm rot="5400000">
                  <a:off x="1132382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4" name="타원 343">
                  <a:extLst>
                    <a:ext uri="{FF2B5EF4-FFF2-40B4-BE49-F238E27FC236}">
                      <a16:creationId xmlns:a16="http://schemas.microsoft.com/office/drawing/2014/main" id="{4B31E8D7-04AF-401C-B969-FCCFF98AC261}"/>
                    </a:ext>
                  </a:extLst>
                </p:cNvPr>
                <p:cNvSpPr/>
                <p:nvPr/>
              </p:nvSpPr>
              <p:spPr>
                <a:xfrm rot="5400000">
                  <a:off x="852288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5" name="타원 344">
                  <a:extLst>
                    <a:ext uri="{FF2B5EF4-FFF2-40B4-BE49-F238E27FC236}">
                      <a16:creationId xmlns:a16="http://schemas.microsoft.com/office/drawing/2014/main" id="{BE3474F9-009C-44A9-A34E-EE54EEBB2044}"/>
                    </a:ext>
                  </a:extLst>
                </p:cNvPr>
                <p:cNvSpPr/>
                <p:nvPr/>
              </p:nvSpPr>
              <p:spPr>
                <a:xfrm rot="5400000">
                  <a:off x="572193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6" name="타원 345">
                  <a:extLst>
                    <a:ext uri="{FF2B5EF4-FFF2-40B4-BE49-F238E27FC236}">
                      <a16:creationId xmlns:a16="http://schemas.microsoft.com/office/drawing/2014/main" id="{854EFFFF-3793-4073-BE68-CB2A57D8F13F}"/>
                    </a:ext>
                  </a:extLst>
                </p:cNvPr>
                <p:cNvSpPr/>
                <p:nvPr/>
              </p:nvSpPr>
              <p:spPr>
                <a:xfrm rot="5400000">
                  <a:off x="292099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7" name="타원 346">
                  <a:extLst>
                    <a:ext uri="{FF2B5EF4-FFF2-40B4-BE49-F238E27FC236}">
                      <a16:creationId xmlns:a16="http://schemas.microsoft.com/office/drawing/2014/main" id="{58A2A83C-3B8C-43CD-8EDC-13CAA6F90121}"/>
                    </a:ext>
                  </a:extLst>
                </p:cNvPr>
                <p:cNvSpPr/>
                <p:nvPr/>
              </p:nvSpPr>
              <p:spPr>
                <a:xfrm rot="5400000">
                  <a:off x="9535203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8" name="타원 347">
                  <a:extLst>
                    <a:ext uri="{FF2B5EF4-FFF2-40B4-BE49-F238E27FC236}">
                      <a16:creationId xmlns:a16="http://schemas.microsoft.com/office/drawing/2014/main" id="{86033BC6-594A-4499-B4F9-FFFEB35F62D3}"/>
                    </a:ext>
                  </a:extLst>
                </p:cNvPr>
                <p:cNvSpPr/>
                <p:nvPr/>
              </p:nvSpPr>
              <p:spPr>
                <a:xfrm rot="5400000">
                  <a:off x="9255117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9" name="타원 348">
                  <a:extLst>
                    <a:ext uri="{FF2B5EF4-FFF2-40B4-BE49-F238E27FC236}">
                      <a16:creationId xmlns:a16="http://schemas.microsoft.com/office/drawing/2014/main" id="{FD679CB3-F05A-4C8A-9EC5-D2D329034DFE}"/>
                    </a:ext>
                  </a:extLst>
                </p:cNvPr>
                <p:cNvSpPr/>
                <p:nvPr/>
              </p:nvSpPr>
              <p:spPr>
                <a:xfrm rot="5400000">
                  <a:off x="8975023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0" name="타원 349">
                  <a:extLst>
                    <a:ext uri="{FF2B5EF4-FFF2-40B4-BE49-F238E27FC236}">
                      <a16:creationId xmlns:a16="http://schemas.microsoft.com/office/drawing/2014/main" id="{9BF48E7F-E009-40B5-BA7D-3C68FE173566}"/>
                    </a:ext>
                  </a:extLst>
                </p:cNvPr>
                <p:cNvSpPr/>
                <p:nvPr/>
              </p:nvSpPr>
              <p:spPr>
                <a:xfrm rot="5400000">
                  <a:off x="8694929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1" name="타원 350">
                  <a:extLst>
                    <a:ext uri="{FF2B5EF4-FFF2-40B4-BE49-F238E27FC236}">
                      <a16:creationId xmlns:a16="http://schemas.microsoft.com/office/drawing/2014/main" id="{203789AF-8264-45C8-A308-EBCC1C627603}"/>
                    </a:ext>
                  </a:extLst>
                </p:cNvPr>
                <p:cNvSpPr/>
                <p:nvPr/>
              </p:nvSpPr>
              <p:spPr>
                <a:xfrm rot="5400000">
                  <a:off x="8414834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2" name="타원 351">
                  <a:extLst>
                    <a:ext uri="{FF2B5EF4-FFF2-40B4-BE49-F238E27FC236}">
                      <a16:creationId xmlns:a16="http://schemas.microsoft.com/office/drawing/2014/main" id="{0C14E2B8-E6FE-4EB1-9799-756656DC823B}"/>
                    </a:ext>
                  </a:extLst>
                </p:cNvPr>
                <p:cNvSpPr/>
                <p:nvPr/>
              </p:nvSpPr>
              <p:spPr>
                <a:xfrm rot="5400000">
                  <a:off x="8134740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3" name="타원 352">
                  <a:extLst>
                    <a:ext uri="{FF2B5EF4-FFF2-40B4-BE49-F238E27FC236}">
                      <a16:creationId xmlns:a16="http://schemas.microsoft.com/office/drawing/2014/main" id="{5301C883-D1C3-4212-9539-8BAC60FC40B0}"/>
                    </a:ext>
                  </a:extLst>
                </p:cNvPr>
                <p:cNvSpPr/>
                <p:nvPr/>
              </p:nvSpPr>
              <p:spPr>
                <a:xfrm rot="5400000">
                  <a:off x="7854646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4" name="타원 353">
                  <a:extLst>
                    <a:ext uri="{FF2B5EF4-FFF2-40B4-BE49-F238E27FC236}">
                      <a16:creationId xmlns:a16="http://schemas.microsoft.com/office/drawing/2014/main" id="{38126B14-B934-41C4-82A0-FE4A797AB87F}"/>
                    </a:ext>
                  </a:extLst>
                </p:cNvPr>
                <p:cNvSpPr/>
                <p:nvPr/>
              </p:nvSpPr>
              <p:spPr>
                <a:xfrm rot="5400000">
                  <a:off x="7574551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5" name="타원 354">
                  <a:extLst>
                    <a:ext uri="{FF2B5EF4-FFF2-40B4-BE49-F238E27FC236}">
                      <a16:creationId xmlns:a16="http://schemas.microsoft.com/office/drawing/2014/main" id="{8198E754-B1F2-4AFA-A911-5C48449E3019}"/>
                    </a:ext>
                  </a:extLst>
                </p:cNvPr>
                <p:cNvSpPr/>
                <p:nvPr/>
              </p:nvSpPr>
              <p:spPr>
                <a:xfrm rot="5400000">
                  <a:off x="7294457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6" name="타원 355">
                  <a:extLst>
                    <a:ext uri="{FF2B5EF4-FFF2-40B4-BE49-F238E27FC236}">
                      <a16:creationId xmlns:a16="http://schemas.microsoft.com/office/drawing/2014/main" id="{190A5B4B-F566-4C3C-BD5D-A07BF7511442}"/>
                    </a:ext>
                  </a:extLst>
                </p:cNvPr>
                <p:cNvSpPr/>
                <p:nvPr/>
              </p:nvSpPr>
              <p:spPr>
                <a:xfrm rot="5400000">
                  <a:off x="7014363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7" name="타원 356">
                  <a:extLst>
                    <a:ext uri="{FF2B5EF4-FFF2-40B4-BE49-F238E27FC236}">
                      <a16:creationId xmlns:a16="http://schemas.microsoft.com/office/drawing/2014/main" id="{CFA98BA7-654F-422C-80A4-4C054D321DF4}"/>
                    </a:ext>
                  </a:extLst>
                </p:cNvPr>
                <p:cNvSpPr/>
                <p:nvPr/>
              </p:nvSpPr>
              <p:spPr>
                <a:xfrm rot="5400000">
                  <a:off x="6734268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8" name="타원 357">
                  <a:extLst>
                    <a:ext uri="{FF2B5EF4-FFF2-40B4-BE49-F238E27FC236}">
                      <a16:creationId xmlns:a16="http://schemas.microsoft.com/office/drawing/2014/main" id="{3D6EFFAE-BF64-423F-A49C-721F2266553F}"/>
                    </a:ext>
                  </a:extLst>
                </p:cNvPr>
                <p:cNvSpPr/>
                <p:nvPr/>
              </p:nvSpPr>
              <p:spPr>
                <a:xfrm rot="5400000">
                  <a:off x="6454174" y="650050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A1E86F89-D039-49F7-AF4E-26C8AB12EE6C}"/>
                  </a:ext>
                </a:extLst>
              </p:cNvPr>
              <p:cNvGrpSpPr/>
              <p:nvPr/>
            </p:nvGrpSpPr>
            <p:grpSpPr>
              <a:xfrm>
                <a:off x="292100" y="6238178"/>
                <a:ext cx="9321800" cy="78697"/>
                <a:chOff x="292100" y="6238178"/>
                <a:chExt cx="9321800" cy="78697"/>
              </a:xfrm>
              <a:solidFill>
                <a:srgbClr val="F2F2F2"/>
              </a:solidFill>
            </p:grpSpPr>
            <p:sp>
              <p:nvSpPr>
                <p:cNvPr id="291" name="타원 290">
                  <a:extLst>
                    <a:ext uri="{FF2B5EF4-FFF2-40B4-BE49-F238E27FC236}">
                      <a16:creationId xmlns:a16="http://schemas.microsoft.com/office/drawing/2014/main" id="{2818348D-D8A6-4893-92CC-4B4548F07185}"/>
                    </a:ext>
                  </a:extLst>
                </p:cNvPr>
                <p:cNvSpPr/>
                <p:nvPr/>
              </p:nvSpPr>
              <p:spPr>
                <a:xfrm rot="5400000">
                  <a:off x="6174080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2" name="타원 291">
                  <a:extLst>
                    <a:ext uri="{FF2B5EF4-FFF2-40B4-BE49-F238E27FC236}">
                      <a16:creationId xmlns:a16="http://schemas.microsoft.com/office/drawing/2014/main" id="{E206D9A9-2680-4C76-A9AB-65D98DA77659}"/>
                    </a:ext>
                  </a:extLst>
                </p:cNvPr>
                <p:cNvSpPr/>
                <p:nvPr/>
              </p:nvSpPr>
              <p:spPr>
                <a:xfrm rot="5400000">
                  <a:off x="5893985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3" name="타원 292">
                  <a:extLst>
                    <a:ext uri="{FF2B5EF4-FFF2-40B4-BE49-F238E27FC236}">
                      <a16:creationId xmlns:a16="http://schemas.microsoft.com/office/drawing/2014/main" id="{98170FF8-D65B-439E-90B1-4035901A2F02}"/>
                    </a:ext>
                  </a:extLst>
                </p:cNvPr>
                <p:cNvSpPr/>
                <p:nvPr/>
              </p:nvSpPr>
              <p:spPr>
                <a:xfrm rot="5400000">
                  <a:off x="5613891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4" name="타원 293">
                  <a:extLst>
                    <a:ext uri="{FF2B5EF4-FFF2-40B4-BE49-F238E27FC236}">
                      <a16:creationId xmlns:a16="http://schemas.microsoft.com/office/drawing/2014/main" id="{B5A1C204-192F-43F3-B332-DD8C7CD334D0}"/>
                    </a:ext>
                  </a:extLst>
                </p:cNvPr>
                <p:cNvSpPr/>
                <p:nvPr/>
              </p:nvSpPr>
              <p:spPr>
                <a:xfrm rot="5400000">
                  <a:off x="5333797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5" name="타원 294">
                  <a:extLst>
                    <a:ext uri="{FF2B5EF4-FFF2-40B4-BE49-F238E27FC236}">
                      <a16:creationId xmlns:a16="http://schemas.microsoft.com/office/drawing/2014/main" id="{FDAAE3F8-E643-4909-ACF0-354D36B54DED}"/>
                    </a:ext>
                  </a:extLst>
                </p:cNvPr>
                <p:cNvSpPr/>
                <p:nvPr/>
              </p:nvSpPr>
              <p:spPr>
                <a:xfrm rot="5400000">
                  <a:off x="5053702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6" name="타원 295">
                  <a:extLst>
                    <a:ext uri="{FF2B5EF4-FFF2-40B4-BE49-F238E27FC236}">
                      <a16:creationId xmlns:a16="http://schemas.microsoft.com/office/drawing/2014/main" id="{F92FA2BE-1C3B-4047-91C7-1CE815E0F762}"/>
                    </a:ext>
                  </a:extLst>
                </p:cNvPr>
                <p:cNvSpPr/>
                <p:nvPr/>
              </p:nvSpPr>
              <p:spPr>
                <a:xfrm rot="5400000">
                  <a:off x="4773608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7" name="타원 296">
                  <a:extLst>
                    <a:ext uri="{FF2B5EF4-FFF2-40B4-BE49-F238E27FC236}">
                      <a16:creationId xmlns:a16="http://schemas.microsoft.com/office/drawing/2014/main" id="{CDBE70FE-D02D-4D20-B8CE-2DE04CF86549}"/>
                    </a:ext>
                  </a:extLst>
                </p:cNvPr>
                <p:cNvSpPr/>
                <p:nvPr/>
              </p:nvSpPr>
              <p:spPr>
                <a:xfrm rot="5400000">
                  <a:off x="4493514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8" name="타원 297">
                  <a:extLst>
                    <a:ext uri="{FF2B5EF4-FFF2-40B4-BE49-F238E27FC236}">
                      <a16:creationId xmlns:a16="http://schemas.microsoft.com/office/drawing/2014/main" id="{C65404B7-3A6A-40A0-A006-84B408687C32}"/>
                    </a:ext>
                  </a:extLst>
                </p:cNvPr>
                <p:cNvSpPr/>
                <p:nvPr/>
              </p:nvSpPr>
              <p:spPr>
                <a:xfrm rot="5400000">
                  <a:off x="4213419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9" name="타원 298">
                  <a:extLst>
                    <a:ext uri="{FF2B5EF4-FFF2-40B4-BE49-F238E27FC236}">
                      <a16:creationId xmlns:a16="http://schemas.microsoft.com/office/drawing/2014/main" id="{2BFD29AD-638E-4A70-9979-F4B084740D66}"/>
                    </a:ext>
                  </a:extLst>
                </p:cNvPr>
                <p:cNvSpPr/>
                <p:nvPr/>
              </p:nvSpPr>
              <p:spPr>
                <a:xfrm rot="5400000">
                  <a:off x="3933325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0" name="타원 299">
                  <a:extLst>
                    <a:ext uri="{FF2B5EF4-FFF2-40B4-BE49-F238E27FC236}">
                      <a16:creationId xmlns:a16="http://schemas.microsoft.com/office/drawing/2014/main" id="{37EDF0BF-37E3-4366-AF8F-4224B2391150}"/>
                    </a:ext>
                  </a:extLst>
                </p:cNvPr>
                <p:cNvSpPr/>
                <p:nvPr/>
              </p:nvSpPr>
              <p:spPr>
                <a:xfrm rot="5400000">
                  <a:off x="3653231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1" name="타원 300">
                  <a:extLst>
                    <a:ext uri="{FF2B5EF4-FFF2-40B4-BE49-F238E27FC236}">
                      <a16:creationId xmlns:a16="http://schemas.microsoft.com/office/drawing/2014/main" id="{9CEF9A5E-3210-4D70-84E0-3ECA4B6E5DB0}"/>
                    </a:ext>
                  </a:extLst>
                </p:cNvPr>
                <p:cNvSpPr/>
                <p:nvPr/>
              </p:nvSpPr>
              <p:spPr>
                <a:xfrm rot="5400000">
                  <a:off x="3373137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2" name="타원 301">
                  <a:extLst>
                    <a:ext uri="{FF2B5EF4-FFF2-40B4-BE49-F238E27FC236}">
                      <a16:creationId xmlns:a16="http://schemas.microsoft.com/office/drawing/2014/main" id="{1DD47661-F334-41DF-8652-44A15E3CE633}"/>
                    </a:ext>
                  </a:extLst>
                </p:cNvPr>
                <p:cNvSpPr/>
                <p:nvPr/>
              </p:nvSpPr>
              <p:spPr>
                <a:xfrm rot="5400000">
                  <a:off x="3093042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3" name="타원 302">
                  <a:extLst>
                    <a:ext uri="{FF2B5EF4-FFF2-40B4-BE49-F238E27FC236}">
                      <a16:creationId xmlns:a16="http://schemas.microsoft.com/office/drawing/2014/main" id="{E8F711CF-F7DB-4AF3-98B4-2A4B12626221}"/>
                    </a:ext>
                  </a:extLst>
                </p:cNvPr>
                <p:cNvSpPr/>
                <p:nvPr/>
              </p:nvSpPr>
              <p:spPr>
                <a:xfrm rot="5400000">
                  <a:off x="2812948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4" name="타원 303">
                  <a:extLst>
                    <a:ext uri="{FF2B5EF4-FFF2-40B4-BE49-F238E27FC236}">
                      <a16:creationId xmlns:a16="http://schemas.microsoft.com/office/drawing/2014/main" id="{26425BCC-9453-4CD5-98F0-9EFE65FBB413}"/>
                    </a:ext>
                  </a:extLst>
                </p:cNvPr>
                <p:cNvSpPr/>
                <p:nvPr/>
              </p:nvSpPr>
              <p:spPr>
                <a:xfrm rot="5400000">
                  <a:off x="2532854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5" name="타원 304">
                  <a:extLst>
                    <a:ext uri="{FF2B5EF4-FFF2-40B4-BE49-F238E27FC236}">
                      <a16:creationId xmlns:a16="http://schemas.microsoft.com/office/drawing/2014/main" id="{368DF991-9B84-4237-94C7-1EF25F66A814}"/>
                    </a:ext>
                  </a:extLst>
                </p:cNvPr>
                <p:cNvSpPr/>
                <p:nvPr/>
              </p:nvSpPr>
              <p:spPr>
                <a:xfrm rot="5400000">
                  <a:off x="2252759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6" name="타원 305">
                  <a:extLst>
                    <a:ext uri="{FF2B5EF4-FFF2-40B4-BE49-F238E27FC236}">
                      <a16:creationId xmlns:a16="http://schemas.microsoft.com/office/drawing/2014/main" id="{1AF05C16-FE23-4F6D-A656-25EA70007D31}"/>
                    </a:ext>
                  </a:extLst>
                </p:cNvPr>
                <p:cNvSpPr/>
                <p:nvPr/>
              </p:nvSpPr>
              <p:spPr>
                <a:xfrm rot="5400000">
                  <a:off x="1972665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7" name="타원 306">
                  <a:extLst>
                    <a:ext uri="{FF2B5EF4-FFF2-40B4-BE49-F238E27FC236}">
                      <a16:creationId xmlns:a16="http://schemas.microsoft.com/office/drawing/2014/main" id="{61E8B11F-2AC0-48F1-AFA8-C1E267E2200F}"/>
                    </a:ext>
                  </a:extLst>
                </p:cNvPr>
                <p:cNvSpPr/>
                <p:nvPr/>
              </p:nvSpPr>
              <p:spPr>
                <a:xfrm rot="5400000">
                  <a:off x="1692571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8" name="타원 307">
                  <a:extLst>
                    <a:ext uri="{FF2B5EF4-FFF2-40B4-BE49-F238E27FC236}">
                      <a16:creationId xmlns:a16="http://schemas.microsoft.com/office/drawing/2014/main" id="{CBA396F8-91DE-40AB-9525-811B5691F5D8}"/>
                    </a:ext>
                  </a:extLst>
                </p:cNvPr>
                <p:cNvSpPr/>
                <p:nvPr/>
              </p:nvSpPr>
              <p:spPr>
                <a:xfrm rot="5400000">
                  <a:off x="1412476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9" name="타원 308">
                  <a:extLst>
                    <a:ext uri="{FF2B5EF4-FFF2-40B4-BE49-F238E27FC236}">
                      <a16:creationId xmlns:a16="http://schemas.microsoft.com/office/drawing/2014/main" id="{60364D45-8528-4585-92E3-DA78FCE8ECAD}"/>
                    </a:ext>
                  </a:extLst>
                </p:cNvPr>
                <p:cNvSpPr/>
                <p:nvPr/>
              </p:nvSpPr>
              <p:spPr>
                <a:xfrm rot="5400000">
                  <a:off x="1132382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0" name="타원 309">
                  <a:extLst>
                    <a:ext uri="{FF2B5EF4-FFF2-40B4-BE49-F238E27FC236}">
                      <a16:creationId xmlns:a16="http://schemas.microsoft.com/office/drawing/2014/main" id="{57A9FBF5-F505-468C-8FB3-047A960AB7F7}"/>
                    </a:ext>
                  </a:extLst>
                </p:cNvPr>
                <p:cNvSpPr/>
                <p:nvPr/>
              </p:nvSpPr>
              <p:spPr>
                <a:xfrm rot="5400000">
                  <a:off x="852288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1" name="타원 310">
                  <a:extLst>
                    <a:ext uri="{FF2B5EF4-FFF2-40B4-BE49-F238E27FC236}">
                      <a16:creationId xmlns:a16="http://schemas.microsoft.com/office/drawing/2014/main" id="{D07E8E37-A7DE-4CDF-B0AA-3AA7B2C6B5EF}"/>
                    </a:ext>
                  </a:extLst>
                </p:cNvPr>
                <p:cNvSpPr/>
                <p:nvPr/>
              </p:nvSpPr>
              <p:spPr>
                <a:xfrm rot="5400000">
                  <a:off x="572193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2" name="타원 311">
                  <a:extLst>
                    <a:ext uri="{FF2B5EF4-FFF2-40B4-BE49-F238E27FC236}">
                      <a16:creationId xmlns:a16="http://schemas.microsoft.com/office/drawing/2014/main" id="{1BB21C7B-06AB-493B-9063-46A88F9374F6}"/>
                    </a:ext>
                  </a:extLst>
                </p:cNvPr>
                <p:cNvSpPr/>
                <p:nvPr/>
              </p:nvSpPr>
              <p:spPr>
                <a:xfrm rot="5400000">
                  <a:off x="292099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3" name="타원 312">
                  <a:extLst>
                    <a:ext uri="{FF2B5EF4-FFF2-40B4-BE49-F238E27FC236}">
                      <a16:creationId xmlns:a16="http://schemas.microsoft.com/office/drawing/2014/main" id="{75055CD7-3CD2-41F8-99EC-C83217121FC9}"/>
                    </a:ext>
                  </a:extLst>
                </p:cNvPr>
                <p:cNvSpPr/>
                <p:nvPr/>
              </p:nvSpPr>
              <p:spPr>
                <a:xfrm rot="5400000">
                  <a:off x="9535203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4" name="타원 313">
                  <a:extLst>
                    <a:ext uri="{FF2B5EF4-FFF2-40B4-BE49-F238E27FC236}">
                      <a16:creationId xmlns:a16="http://schemas.microsoft.com/office/drawing/2014/main" id="{7356027E-9259-414F-8FB9-88049600461C}"/>
                    </a:ext>
                  </a:extLst>
                </p:cNvPr>
                <p:cNvSpPr/>
                <p:nvPr/>
              </p:nvSpPr>
              <p:spPr>
                <a:xfrm rot="5400000">
                  <a:off x="9255117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5" name="타원 314">
                  <a:extLst>
                    <a:ext uri="{FF2B5EF4-FFF2-40B4-BE49-F238E27FC236}">
                      <a16:creationId xmlns:a16="http://schemas.microsoft.com/office/drawing/2014/main" id="{47B5596B-EC87-4B61-90CA-CCCB1FB55481}"/>
                    </a:ext>
                  </a:extLst>
                </p:cNvPr>
                <p:cNvSpPr/>
                <p:nvPr/>
              </p:nvSpPr>
              <p:spPr>
                <a:xfrm rot="5400000">
                  <a:off x="8975023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6" name="타원 315">
                  <a:extLst>
                    <a:ext uri="{FF2B5EF4-FFF2-40B4-BE49-F238E27FC236}">
                      <a16:creationId xmlns:a16="http://schemas.microsoft.com/office/drawing/2014/main" id="{908EC633-81F2-471F-93BA-37622B12BFE1}"/>
                    </a:ext>
                  </a:extLst>
                </p:cNvPr>
                <p:cNvSpPr/>
                <p:nvPr/>
              </p:nvSpPr>
              <p:spPr>
                <a:xfrm rot="5400000">
                  <a:off x="8694929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7" name="타원 316">
                  <a:extLst>
                    <a:ext uri="{FF2B5EF4-FFF2-40B4-BE49-F238E27FC236}">
                      <a16:creationId xmlns:a16="http://schemas.microsoft.com/office/drawing/2014/main" id="{27502D7D-1ECA-4C1C-9C59-61978F0CE32F}"/>
                    </a:ext>
                  </a:extLst>
                </p:cNvPr>
                <p:cNvSpPr/>
                <p:nvPr/>
              </p:nvSpPr>
              <p:spPr>
                <a:xfrm rot="5400000">
                  <a:off x="8414834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8" name="타원 317">
                  <a:extLst>
                    <a:ext uri="{FF2B5EF4-FFF2-40B4-BE49-F238E27FC236}">
                      <a16:creationId xmlns:a16="http://schemas.microsoft.com/office/drawing/2014/main" id="{BBAF936A-5AF8-4AA2-9FBF-4ED841D0409C}"/>
                    </a:ext>
                  </a:extLst>
                </p:cNvPr>
                <p:cNvSpPr/>
                <p:nvPr/>
              </p:nvSpPr>
              <p:spPr>
                <a:xfrm rot="5400000">
                  <a:off x="8134740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9" name="타원 318">
                  <a:extLst>
                    <a:ext uri="{FF2B5EF4-FFF2-40B4-BE49-F238E27FC236}">
                      <a16:creationId xmlns:a16="http://schemas.microsoft.com/office/drawing/2014/main" id="{B62FE567-1B85-4383-AF4A-DEB708A63A36}"/>
                    </a:ext>
                  </a:extLst>
                </p:cNvPr>
                <p:cNvSpPr/>
                <p:nvPr/>
              </p:nvSpPr>
              <p:spPr>
                <a:xfrm rot="5400000">
                  <a:off x="7854646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0" name="타원 319">
                  <a:extLst>
                    <a:ext uri="{FF2B5EF4-FFF2-40B4-BE49-F238E27FC236}">
                      <a16:creationId xmlns:a16="http://schemas.microsoft.com/office/drawing/2014/main" id="{34206EE5-20DD-488D-BE3C-143103E63E94}"/>
                    </a:ext>
                  </a:extLst>
                </p:cNvPr>
                <p:cNvSpPr/>
                <p:nvPr/>
              </p:nvSpPr>
              <p:spPr>
                <a:xfrm rot="5400000">
                  <a:off x="7574551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1" name="타원 320">
                  <a:extLst>
                    <a:ext uri="{FF2B5EF4-FFF2-40B4-BE49-F238E27FC236}">
                      <a16:creationId xmlns:a16="http://schemas.microsoft.com/office/drawing/2014/main" id="{33418CDA-86C2-472E-8186-33B3AE4ACD9B}"/>
                    </a:ext>
                  </a:extLst>
                </p:cNvPr>
                <p:cNvSpPr/>
                <p:nvPr/>
              </p:nvSpPr>
              <p:spPr>
                <a:xfrm rot="5400000">
                  <a:off x="7294457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2" name="타원 321">
                  <a:extLst>
                    <a:ext uri="{FF2B5EF4-FFF2-40B4-BE49-F238E27FC236}">
                      <a16:creationId xmlns:a16="http://schemas.microsoft.com/office/drawing/2014/main" id="{B517EBAB-95BB-42AA-995E-B31A62287A5C}"/>
                    </a:ext>
                  </a:extLst>
                </p:cNvPr>
                <p:cNvSpPr/>
                <p:nvPr/>
              </p:nvSpPr>
              <p:spPr>
                <a:xfrm rot="5400000">
                  <a:off x="7014363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3" name="타원 322">
                  <a:extLst>
                    <a:ext uri="{FF2B5EF4-FFF2-40B4-BE49-F238E27FC236}">
                      <a16:creationId xmlns:a16="http://schemas.microsoft.com/office/drawing/2014/main" id="{ED07F576-B41B-4700-90CF-5362A8373293}"/>
                    </a:ext>
                  </a:extLst>
                </p:cNvPr>
                <p:cNvSpPr/>
                <p:nvPr/>
              </p:nvSpPr>
              <p:spPr>
                <a:xfrm rot="5400000">
                  <a:off x="6734268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4" name="타원 323">
                  <a:extLst>
                    <a:ext uri="{FF2B5EF4-FFF2-40B4-BE49-F238E27FC236}">
                      <a16:creationId xmlns:a16="http://schemas.microsoft.com/office/drawing/2014/main" id="{82CAA552-72A4-4E95-A84B-D24A36A8A9CA}"/>
                    </a:ext>
                  </a:extLst>
                </p:cNvPr>
                <p:cNvSpPr/>
                <p:nvPr/>
              </p:nvSpPr>
              <p:spPr>
                <a:xfrm rot="5400000">
                  <a:off x="6454174" y="623817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3836999-244D-43ED-AD2E-461D4AD19954}"/>
                  </a:ext>
                </a:extLst>
              </p:cNvPr>
              <p:cNvGrpSpPr/>
              <p:nvPr/>
            </p:nvGrpSpPr>
            <p:grpSpPr>
              <a:xfrm>
                <a:off x="292100" y="5975856"/>
                <a:ext cx="9321800" cy="78697"/>
                <a:chOff x="292100" y="5975856"/>
                <a:chExt cx="9321800" cy="78697"/>
              </a:xfrm>
              <a:solidFill>
                <a:srgbClr val="F2F2F2"/>
              </a:solidFill>
            </p:grpSpPr>
            <p:sp>
              <p:nvSpPr>
                <p:cNvPr id="257" name="타원 256">
                  <a:extLst>
                    <a:ext uri="{FF2B5EF4-FFF2-40B4-BE49-F238E27FC236}">
                      <a16:creationId xmlns:a16="http://schemas.microsoft.com/office/drawing/2014/main" id="{16CA80B7-365A-4B7C-9B51-DEB4D7DEBEF5}"/>
                    </a:ext>
                  </a:extLst>
                </p:cNvPr>
                <p:cNvSpPr/>
                <p:nvPr/>
              </p:nvSpPr>
              <p:spPr>
                <a:xfrm rot="5400000">
                  <a:off x="6174080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8" name="타원 257">
                  <a:extLst>
                    <a:ext uri="{FF2B5EF4-FFF2-40B4-BE49-F238E27FC236}">
                      <a16:creationId xmlns:a16="http://schemas.microsoft.com/office/drawing/2014/main" id="{F8909408-F149-44BA-B260-412E62FA52B6}"/>
                    </a:ext>
                  </a:extLst>
                </p:cNvPr>
                <p:cNvSpPr/>
                <p:nvPr/>
              </p:nvSpPr>
              <p:spPr>
                <a:xfrm rot="5400000">
                  <a:off x="5893985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9" name="타원 258">
                  <a:extLst>
                    <a:ext uri="{FF2B5EF4-FFF2-40B4-BE49-F238E27FC236}">
                      <a16:creationId xmlns:a16="http://schemas.microsoft.com/office/drawing/2014/main" id="{CC3FBFE0-73F4-4482-BAED-1CF870D67B21}"/>
                    </a:ext>
                  </a:extLst>
                </p:cNvPr>
                <p:cNvSpPr/>
                <p:nvPr/>
              </p:nvSpPr>
              <p:spPr>
                <a:xfrm rot="5400000">
                  <a:off x="5613891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0" name="타원 259">
                  <a:extLst>
                    <a:ext uri="{FF2B5EF4-FFF2-40B4-BE49-F238E27FC236}">
                      <a16:creationId xmlns:a16="http://schemas.microsoft.com/office/drawing/2014/main" id="{C48ED1A4-EDED-4E48-A1A7-D1D302F41425}"/>
                    </a:ext>
                  </a:extLst>
                </p:cNvPr>
                <p:cNvSpPr/>
                <p:nvPr/>
              </p:nvSpPr>
              <p:spPr>
                <a:xfrm rot="5400000">
                  <a:off x="5333797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1" name="타원 260">
                  <a:extLst>
                    <a:ext uri="{FF2B5EF4-FFF2-40B4-BE49-F238E27FC236}">
                      <a16:creationId xmlns:a16="http://schemas.microsoft.com/office/drawing/2014/main" id="{6B7B6F9D-6C43-43D7-BF0A-1B47C9326FE6}"/>
                    </a:ext>
                  </a:extLst>
                </p:cNvPr>
                <p:cNvSpPr/>
                <p:nvPr/>
              </p:nvSpPr>
              <p:spPr>
                <a:xfrm rot="5400000">
                  <a:off x="5053702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2" name="타원 261">
                  <a:extLst>
                    <a:ext uri="{FF2B5EF4-FFF2-40B4-BE49-F238E27FC236}">
                      <a16:creationId xmlns:a16="http://schemas.microsoft.com/office/drawing/2014/main" id="{B1FB6CE3-A1C0-4A96-A5ED-D94F62FB4CF1}"/>
                    </a:ext>
                  </a:extLst>
                </p:cNvPr>
                <p:cNvSpPr/>
                <p:nvPr/>
              </p:nvSpPr>
              <p:spPr>
                <a:xfrm rot="5400000">
                  <a:off x="4773608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3" name="타원 262">
                  <a:extLst>
                    <a:ext uri="{FF2B5EF4-FFF2-40B4-BE49-F238E27FC236}">
                      <a16:creationId xmlns:a16="http://schemas.microsoft.com/office/drawing/2014/main" id="{80EE7C6B-58A1-4104-B62E-8EC1983BAD4B}"/>
                    </a:ext>
                  </a:extLst>
                </p:cNvPr>
                <p:cNvSpPr/>
                <p:nvPr/>
              </p:nvSpPr>
              <p:spPr>
                <a:xfrm rot="5400000">
                  <a:off x="4493514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4" name="타원 263">
                  <a:extLst>
                    <a:ext uri="{FF2B5EF4-FFF2-40B4-BE49-F238E27FC236}">
                      <a16:creationId xmlns:a16="http://schemas.microsoft.com/office/drawing/2014/main" id="{CC88E448-1840-4351-B018-B03A5A2A07B1}"/>
                    </a:ext>
                  </a:extLst>
                </p:cNvPr>
                <p:cNvSpPr/>
                <p:nvPr/>
              </p:nvSpPr>
              <p:spPr>
                <a:xfrm rot="5400000">
                  <a:off x="4213419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5" name="타원 264">
                  <a:extLst>
                    <a:ext uri="{FF2B5EF4-FFF2-40B4-BE49-F238E27FC236}">
                      <a16:creationId xmlns:a16="http://schemas.microsoft.com/office/drawing/2014/main" id="{40E6D241-5149-4EA0-8E43-A424258A96C6}"/>
                    </a:ext>
                  </a:extLst>
                </p:cNvPr>
                <p:cNvSpPr/>
                <p:nvPr/>
              </p:nvSpPr>
              <p:spPr>
                <a:xfrm rot="5400000">
                  <a:off x="3933325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6" name="타원 265">
                  <a:extLst>
                    <a:ext uri="{FF2B5EF4-FFF2-40B4-BE49-F238E27FC236}">
                      <a16:creationId xmlns:a16="http://schemas.microsoft.com/office/drawing/2014/main" id="{68F1AAED-8917-4FFC-983B-70206F55FBE5}"/>
                    </a:ext>
                  </a:extLst>
                </p:cNvPr>
                <p:cNvSpPr/>
                <p:nvPr/>
              </p:nvSpPr>
              <p:spPr>
                <a:xfrm rot="5400000">
                  <a:off x="3653231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7" name="타원 266">
                  <a:extLst>
                    <a:ext uri="{FF2B5EF4-FFF2-40B4-BE49-F238E27FC236}">
                      <a16:creationId xmlns:a16="http://schemas.microsoft.com/office/drawing/2014/main" id="{0C44923F-3FD9-4C9F-88C7-5ABEDDBCBEF3}"/>
                    </a:ext>
                  </a:extLst>
                </p:cNvPr>
                <p:cNvSpPr/>
                <p:nvPr/>
              </p:nvSpPr>
              <p:spPr>
                <a:xfrm rot="5400000">
                  <a:off x="3373137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8" name="타원 267">
                  <a:extLst>
                    <a:ext uri="{FF2B5EF4-FFF2-40B4-BE49-F238E27FC236}">
                      <a16:creationId xmlns:a16="http://schemas.microsoft.com/office/drawing/2014/main" id="{80B5F1F1-1914-4276-ABAF-B39E2061D370}"/>
                    </a:ext>
                  </a:extLst>
                </p:cNvPr>
                <p:cNvSpPr/>
                <p:nvPr/>
              </p:nvSpPr>
              <p:spPr>
                <a:xfrm rot="5400000">
                  <a:off x="3093042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9" name="타원 268">
                  <a:extLst>
                    <a:ext uri="{FF2B5EF4-FFF2-40B4-BE49-F238E27FC236}">
                      <a16:creationId xmlns:a16="http://schemas.microsoft.com/office/drawing/2014/main" id="{511DA521-B675-4FD6-89F1-D1D2B3215520}"/>
                    </a:ext>
                  </a:extLst>
                </p:cNvPr>
                <p:cNvSpPr/>
                <p:nvPr/>
              </p:nvSpPr>
              <p:spPr>
                <a:xfrm rot="5400000">
                  <a:off x="2812948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0" name="타원 269">
                  <a:extLst>
                    <a:ext uri="{FF2B5EF4-FFF2-40B4-BE49-F238E27FC236}">
                      <a16:creationId xmlns:a16="http://schemas.microsoft.com/office/drawing/2014/main" id="{7D102F3F-DAB4-4D72-98E8-BB4B2959DEAA}"/>
                    </a:ext>
                  </a:extLst>
                </p:cNvPr>
                <p:cNvSpPr/>
                <p:nvPr/>
              </p:nvSpPr>
              <p:spPr>
                <a:xfrm rot="5400000">
                  <a:off x="2532854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1" name="타원 270">
                  <a:extLst>
                    <a:ext uri="{FF2B5EF4-FFF2-40B4-BE49-F238E27FC236}">
                      <a16:creationId xmlns:a16="http://schemas.microsoft.com/office/drawing/2014/main" id="{EECC0D8C-4E32-43E7-8084-70A8F5AB5626}"/>
                    </a:ext>
                  </a:extLst>
                </p:cNvPr>
                <p:cNvSpPr/>
                <p:nvPr/>
              </p:nvSpPr>
              <p:spPr>
                <a:xfrm rot="5400000">
                  <a:off x="2252759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2" name="타원 271">
                  <a:extLst>
                    <a:ext uri="{FF2B5EF4-FFF2-40B4-BE49-F238E27FC236}">
                      <a16:creationId xmlns:a16="http://schemas.microsoft.com/office/drawing/2014/main" id="{436F69F0-9FE5-4EA1-9248-B2ED9E13F697}"/>
                    </a:ext>
                  </a:extLst>
                </p:cNvPr>
                <p:cNvSpPr/>
                <p:nvPr/>
              </p:nvSpPr>
              <p:spPr>
                <a:xfrm rot="5400000">
                  <a:off x="1972665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3" name="타원 272">
                  <a:extLst>
                    <a:ext uri="{FF2B5EF4-FFF2-40B4-BE49-F238E27FC236}">
                      <a16:creationId xmlns:a16="http://schemas.microsoft.com/office/drawing/2014/main" id="{686607BB-DBE2-48A0-95FC-B9AB790F1F52}"/>
                    </a:ext>
                  </a:extLst>
                </p:cNvPr>
                <p:cNvSpPr/>
                <p:nvPr/>
              </p:nvSpPr>
              <p:spPr>
                <a:xfrm rot="5400000">
                  <a:off x="1692571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4" name="타원 273">
                  <a:extLst>
                    <a:ext uri="{FF2B5EF4-FFF2-40B4-BE49-F238E27FC236}">
                      <a16:creationId xmlns:a16="http://schemas.microsoft.com/office/drawing/2014/main" id="{D736A806-F76A-47F0-86D7-1F38255D90C2}"/>
                    </a:ext>
                  </a:extLst>
                </p:cNvPr>
                <p:cNvSpPr/>
                <p:nvPr/>
              </p:nvSpPr>
              <p:spPr>
                <a:xfrm rot="5400000">
                  <a:off x="1412476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5" name="타원 274">
                  <a:extLst>
                    <a:ext uri="{FF2B5EF4-FFF2-40B4-BE49-F238E27FC236}">
                      <a16:creationId xmlns:a16="http://schemas.microsoft.com/office/drawing/2014/main" id="{BA81E9D5-DE0B-4DE6-86A4-6873D8FC47F9}"/>
                    </a:ext>
                  </a:extLst>
                </p:cNvPr>
                <p:cNvSpPr/>
                <p:nvPr/>
              </p:nvSpPr>
              <p:spPr>
                <a:xfrm rot="5400000">
                  <a:off x="1132382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6" name="타원 275">
                  <a:extLst>
                    <a:ext uri="{FF2B5EF4-FFF2-40B4-BE49-F238E27FC236}">
                      <a16:creationId xmlns:a16="http://schemas.microsoft.com/office/drawing/2014/main" id="{7CA86C40-C2E6-4079-A056-9507364290A9}"/>
                    </a:ext>
                  </a:extLst>
                </p:cNvPr>
                <p:cNvSpPr/>
                <p:nvPr/>
              </p:nvSpPr>
              <p:spPr>
                <a:xfrm rot="5400000">
                  <a:off x="852288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7" name="타원 276">
                  <a:extLst>
                    <a:ext uri="{FF2B5EF4-FFF2-40B4-BE49-F238E27FC236}">
                      <a16:creationId xmlns:a16="http://schemas.microsoft.com/office/drawing/2014/main" id="{CA61EDCC-9F40-49E6-9AF3-A1CCBBE1E38B}"/>
                    </a:ext>
                  </a:extLst>
                </p:cNvPr>
                <p:cNvSpPr/>
                <p:nvPr/>
              </p:nvSpPr>
              <p:spPr>
                <a:xfrm rot="5400000">
                  <a:off x="572193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8" name="타원 277">
                  <a:extLst>
                    <a:ext uri="{FF2B5EF4-FFF2-40B4-BE49-F238E27FC236}">
                      <a16:creationId xmlns:a16="http://schemas.microsoft.com/office/drawing/2014/main" id="{720CBE50-3C69-4667-8192-A76AEA4125EA}"/>
                    </a:ext>
                  </a:extLst>
                </p:cNvPr>
                <p:cNvSpPr/>
                <p:nvPr/>
              </p:nvSpPr>
              <p:spPr>
                <a:xfrm rot="5400000">
                  <a:off x="292099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9" name="타원 278">
                  <a:extLst>
                    <a:ext uri="{FF2B5EF4-FFF2-40B4-BE49-F238E27FC236}">
                      <a16:creationId xmlns:a16="http://schemas.microsoft.com/office/drawing/2014/main" id="{1660093D-F737-4CC8-B3A3-05E588A27E0B}"/>
                    </a:ext>
                  </a:extLst>
                </p:cNvPr>
                <p:cNvSpPr/>
                <p:nvPr/>
              </p:nvSpPr>
              <p:spPr>
                <a:xfrm rot="5400000">
                  <a:off x="9535203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0" name="타원 279">
                  <a:extLst>
                    <a:ext uri="{FF2B5EF4-FFF2-40B4-BE49-F238E27FC236}">
                      <a16:creationId xmlns:a16="http://schemas.microsoft.com/office/drawing/2014/main" id="{D8E34392-AF5F-4F28-862D-FC33E79B005E}"/>
                    </a:ext>
                  </a:extLst>
                </p:cNvPr>
                <p:cNvSpPr/>
                <p:nvPr/>
              </p:nvSpPr>
              <p:spPr>
                <a:xfrm rot="5400000">
                  <a:off x="9255117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1" name="타원 280">
                  <a:extLst>
                    <a:ext uri="{FF2B5EF4-FFF2-40B4-BE49-F238E27FC236}">
                      <a16:creationId xmlns:a16="http://schemas.microsoft.com/office/drawing/2014/main" id="{6DA8CFF3-7CEA-4D81-A98A-8FFA471AF849}"/>
                    </a:ext>
                  </a:extLst>
                </p:cNvPr>
                <p:cNvSpPr/>
                <p:nvPr/>
              </p:nvSpPr>
              <p:spPr>
                <a:xfrm rot="5400000">
                  <a:off x="8975023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2" name="타원 281">
                  <a:extLst>
                    <a:ext uri="{FF2B5EF4-FFF2-40B4-BE49-F238E27FC236}">
                      <a16:creationId xmlns:a16="http://schemas.microsoft.com/office/drawing/2014/main" id="{599D7098-8211-4536-8DB7-2AA2966B9148}"/>
                    </a:ext>
                  </a:extLst>
                </p:cNvPr>
                <p:cNvSpPr/>
                <p:nvPr/>
              </p:nvSpPr>
              <p:spPr>
                <a:xfrm rot="5400000">
                  <a:off x="8694929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3" name="타원 282">
                  <a:extLst>
                    <a:ext uri="{FF2B5EF4-FFF2-40B4-BE49-F238E27FC236}">
                      <a16:creationId xmlns:a16="http://schemas.microsoft.com/office/drawing/2014/main" id="{DC438834-6EED-4E3B-82F1-EB6F0A0D0C75}"/>
                    </a:ext>
                  </a:extLst>
                </p:cNvPr>
                <p:cNvSpPr/>
                <p:nvPr/>
              </p:nvSpPr>
              <p:spPr>
                <a:xfrm rot="5400000">
                  <a:off x="8414834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4" name="타원 283">
                  <a:extLst>
                    <a:ext uri="{FF2B5EF4-FFF2-40B4-BE49-F238E27FC236}">
                      <a16:creationId xmlns:a16="http://schemas.microsoft.com/office/drawing/2014/main" id="{F5AD06FC-5A69-4052-A2BA-FB711DEF3CE2}"/>
                    </a:ext>
                  </a:extLst>
                </p:cNvPr>
                <p:cNvSpPr/>
                <p:nvPr/>
              </p:nvSpPr>
              <p:spPr>
                <a:xfrm rot="5400000">
                  <a:off x="8134740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5" name="타원 284">
                  <a:extLst>
                    <a:ext uri="{FF2B5EF4-FFF2-40B4-BE49-F238E27FC236}">
                      <a16:creationId xmlns:a16="http://schemas.microsoft.com/office/drawing/2014/main" id="{D0A38D76-705D-436F-836B-1DAE23F3EBA8}"/>
                    </a:ext>
                  </a:extLst>
                </p:cNvPr>
                <p:cNvSpPr/>
                <p:nvPr/>
              </p:nvSpPr>
              <p:spPr>
                <a:xfrm rot="5400000">
                  <a:off x="7854646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6" name="타원 285">
                  <a:extLst>
                    <a:ext uri="{FF2B5EF4-FFF2-40B4-BE49-F238E27FC236}">
                      <a16:creationId xmlns:a16="http://schemas.microsoft.com/office/drawing/2014/main" id="{66911D2E-E5E6-49AA-86A2-BE4F97235600}"/>
                    </a:ext>
                  </a:extLst>
                </p:cNvPr>
                <p:cNvSpPr/>
                <p:nvPr/>
              </p:nvSpPr>
              <p:spPr>
                <a:xfrm rot="5400000">
                  <a:off x="7574551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7" name="타원 286">
                  <a:extLst>
                    <a:ext uri="{FF2B5EF4-FFF2-40B4-BE49-F238E27FC236}">
                      <a16:creationId xmlns:a16="http://schemas.microsoft.com/office/drawing/2014/main" id="{6FA04195-F89A-4AD4-8039-CAC418777999}"/>
                    </a:ext>
                  </a:extLst>
                </p:cNvPr>
                <p:cNvSpPr/>
                <p:nvPr/>
              </p:nvSpPr>
              <p:spPr>
                <a:xfrm rot="5400000">
                  <a:off x="7294457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8" name="타원 287">
                  <a:extLst>
                    <a:ext uri="{FF2B5EF4-FFF2-40B4-BE49-F238E27FC236}">
                      <a16:creationId xmlns:a16="http://schemas.microsoft.com/office/drawing/2014/main" id="{2EBA4A71-0983-433B-820B-821D174FB75D}"/>
                    </a:ext>
                  </a:extLst>
                </p:cNvPr>
                <p:cNvSpPr/>
                <p:nvPr/>
              </p:nvSpPr>
              <p:spPr>
                <a:xfrm rot="5400000">
                  <a:off x="7014363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9" name="타원 288">
                  <a:extLst>
                    <a:ext uri="{FF2B5EF4-FFF2-40B4-BE49-F238E27FC236}">
                      <a16:creationId xmlns:a16="http://schemas.microsoft.com/office/drawing/2014/main" id="{3B5B6E70-D7BE-4931-B3DD-284D03282739}"/>
                    </a:ext>
                  </a:extLst>
                </p:cNvPr>
                <p:cNvSpPr/>
                <p:nvPr/>
              </p:nvSpPr>
              <p:spPr>
                <a:xfrm rot="5400000">
                  <a:off x="6734268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0" name="타원 289">
                  <a:extLst>
                    <a:ext uri="{FF2B5EF4-FFF2-40B4-BE49-F238E27FC236}">
                      <a16:creationId xmlns:a16="http://schemas.microsoft.com/office/drawing/2014/main" id="{CB319481-2464-44F3-BDF5-FB5A974649E1}"/>
                    </a:ext>
                  </a:extLst>
                </p:cNvPr>
                <p:cNvSpPr/>
                <p:nvPr/>
              </p:nvSpPr>
              <p:spPr>
                <a:xfrm rot="5400000">
                  <a:off x="6454174" y="5975857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286C40A8-BA67-45B0-B28C-6449C6F2A7C6}"/>
                  </a:ext>
                </a:extLst>
              </p:cNvPr>
              <p:cNvGrpSpPr/>
              <p:nvPr/>
            </p:nvGrpSpPr>
            <p:grpSpPr>
              <a:xfrm>
                <a:off x="292100" y="5713535"/>
                <a:ext cx="9321800" cy="78697"/>
                <a:chOff x="292100" y="5713535"/>
                <a:chExt cx="9321800" cy="78697"/>
              </a:xfrm>
              <a:solidFill>
                <a:srgbClr val="F2F2F2"/>
              </a:solidFill>
            </p:grpSpPr>
            <p:sp>
              <p:nvSpPr>
                <p:cNvPr id="223" name="타원 222">
                  <a:extLst>
                    <a:ext uri="{FF2B5EF4-FFF2-40B4-BE49-F238E27FC236}">
                      <a16:creationId xmlns:a16="http://schemas.microsoft.com/office/drawing/2014/main" id="{696CC380-E2F9-49D1-B3A4-44D0E6E9AC35}"/>
                    </a:ext>
                  </a:extLst>
                </p:cNvPr>
                <p:cNvSpPr/>
                <p:nvPr/>
              </p:nvSpPr>
              <p:spPr>
                <a:xfrm rot="5400000">
                  <a:off x="6174080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4" name="타원 223">
                  <a:extLst>
                    <a:ext uri="{FF2B5EF4-FFF2-40B4-BE49-F238E27FC236}">
                      <a16:creationId xmlns:a16="http://schemas.microsoft.com/office/drawing/2014/main" id="{EFCF4991-4D30-4D3D-AC6B-B4E1E2114DF9}"/>
                    </a:ext>
                  </a:extLst>
                </p:cNvPr>
                <p:cNvSpPr/>
                <p:nvPr/>
              </p:nvSpPr>
              <p:spPr>
                <a:xfrm rot="5400000">
                  <a:off x="5893985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5" name="타원 224">
                  <a:extLst>
                    <a:ext uri="{FF2B5EF4-FFF2-40B4-BE49-F238E27FC236}">
                      <a16:creationId xmlns:a16="http://schemas.microsoft.com/office/drawing/2014/main" id="{FF0E4E25-4D47-4444-821F-6D3C6AFAB088}"/>
                    </a:ext>
                  </a:extLst>
                </p:cNvPr>
                <p:cNvSpPr/>
                <p:nvPr/>
              </p:nvSpPr>
              <p:spPr>
                <a:xfrm rot="5400000">
                  <a:off x="5613891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6" name="타원 225">
                  <a:extLst>
                    <a:ext uri="{FF2B5EF4-FFF2-40B4-BE49-F238E27FC236}">
                      <a16:creationId xmlns:a16="http://schemas.microsoft.com/office/drawing/2014/main" id="{54D0B0D5-7976-4507-816B-E8953554C18D}"/>
                    </a:ext>
                  </a:extLst>
                </p:cNvPr>
                <p:cNvSpPr/>
                <p:nvPr/>
              </p:nvSpPr>
              <p:spPr>
                <a:xfrm rot="5400000">
                  <a:off x="5333797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7" name="타원 226">
                  <a:extLst>
                    <a:ext uri="{FF2B5EF4-FFF2-40B4-BE49-F238E27FC236}">
                      <a16:creationId xmlns:a16="http://schemas.microsoft.com/office/drawing/2014/main" id="{07046D77-6011-4321-8850-CEF4F449B191}"/>
                    </a:ext>
                  </a:extLst>
                </p:cNvPr>
                <p:cNvSpPr/>
                <p:nvPr/>
              </p:nvSpPr>
              <p:spPr>
                <a:xfrm rot="5400000">
                  <a:off x="5053702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8" name="타원 227">
                  <a:extLst>
                    <a:ext uri="{FF2B5EF4-FFF2-40B4-BE49-F238E27FC236}">
                      <a16:creationId xmlns:a16="http://schemas.microsoft.com/office/drawing/2014/main" id="{0B28323E-10A2-494D-97F8-C8C791B8C9E0}"/>
                    </a:ext>
                  </a:extLst>
                </p:cNvPr>
                <p:cNvSpPr/>
                <p:nvPr/>
              </p:nvSpPr>
              <p:spPr>
                <a:xfrm rot="5400000">
                  <a:off x="4773608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9" name="타원 228">
                  <a:extLst>
                    <a:ext uri="{FF2B5EF4-FFF2-40B4-BE49-F238E27FC236}">
                      <a16:creationId xmlns:a16="http://schemas.microsoft.com/office/drawing/2014/main" id="{E1F60507-83A2-4473-8E64-BD1CC59E1D8C}"/>
                    </a:ext>
                  </a:extLst>
                </p:cNvPr>
                <p:cNvSpPr/>
                <p:nvPr/>
              </p:nvSpPr>
              <p:spPr>
                <a:xfrm rot="5400000">
                  <a:off x="4493514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0" name="타원 229">
                  <a:extLst>
                    <a:ext uri="{FF2B5EF4-FFF2-40B4-BE49-F238E27FC236}">
                      <a16:creationId xmlns:a16="http://schemas.microsoft.com/office/drawing/2014/main" id="{2C7510DD-8863-4C0C-BB40-EC5F7352FE15}"/>
                    </a:ext>
                  </a:extLst>
                </p:cNvPr>
                <p:cNvSpPr/>
                <p:nvPr/>
              </p:nvSpPr>
              <p:spPr>
                <a:xfrm rot="5400000">
                  <a:off x="4213419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1" name="타원 230">
                  <a:extLst>
                    <a:ext uri="{FF2B5EF4-FFF2-40B4-BE49-F238E27FC236}">
                      <a16:creationId xmlns:a16="http://schemas.microsoft.com/office/drawing/2014/main" id="{6FB59DB2-C1BA-40DE-8392-4A54A446E9BB}"/>
                    </a:ext>
                  </a:extLst>
                </p:cNvPr>
                <p:cNvSpPr/>
                <p:nvPr/>
              </p:nvSpPr>
              <p:spPr>
                <a:xfrm rot="5400000">
                  <a:off x="3933325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2" name="타원 231">
                  <a:extLst>
                    <a:ext uri="{FF2B5EF4-FFF2-40B4-BE49-F238E27FC236}">
                      <a16:creationId xmlns:a16="http://schemas.microsoft.com/office/drawing/2014/main" id="{0DB7E3F9-4935-4B56-9A3E-F064321F50C2}"/>
                    </a:ext>
                  </a:extLst>
                </p:cNvPr>
                <p:cNvSpPr/>
                <p:nvPr/>
              </p:nvSpPr>
              <p:spPr>
                <a:xfrm rot="5400000">
                  <a:off x="3653231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3" name="타원 232">
                  <a:extLst>
                    <a:ext uri="{FF2B5EF4-FFF2-40B4-BE49-F238E27FC236}">
                      <a16:creationId xmlns:a16="http://schemas.microsoft.com/office/drawing/2014/main" id="{47F69B3D-1F27-4C19-9B5B-6EDC551660AB}"/>
                    </a:ext>
                  </a:extLst>
                </p:cNvPr>
                <p:cNvSpPr/>
                <p:nvPr/>
              </p:nvSpPr>
              <p:spPr>
                <a:xfrm rot="5400000">
                  <a:off x="3373137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4" name="타원 233">
                  <a:extLst>
                    <a:ext uri="{FF2B5EF4-FFF2-40B4-BE49-F238E27FC236}">
                      <a16:creationId xmlns:a16="http://schemas.microsoft.com/office/drawing/2014/main" id="{D4B17A97-20D8-42E3-A45C-089B364B9AE0}"/>
                    </a:ext>
                  </a:extLst>
                </p:cNvPr>
                <p:cNvSpPr/>
                <p:nvPr/>
              </p:nvSpPr>
              <p:spPr>
                <a:xfrm rot="5400000">
                  <a:off x="3093042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타원 234">
                  <a:extLst>
                    <a:ext uri="{FF2B5EF4-FFF2-40B4-BE49-F238E27FC236}">
                      <a16:creationId xmlns:a16="http://schemas.microsoft.com/office/drawing/2014/main" id="{289CB7FD-1AF1-49C9-A6AC-E525A119F3E7}"/>
                    </a:ext>
                  </a:extLst>
                </p:cNvPr>
                <p:cNvSpPr/>
                <p:nvPr/>
              </p:nvSpPr>
              <p:spPr>
                <a:xfrm rot="5400000">
                  <a:off x="2812948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타원 235">
                  <a:extLst>
                    <a:ext uri="{FF2B5EF4-FFF2-40B4-BE49-F238E27FC236}">
                      <a16:creationId xmlns:a16="http://schemas.microsoft.com/office/drawing/2014/main" id="{4033F9D7-A4F0-4321-BD6E-1950AA03EB83}"/>
                    </a:ext>
                  </a:extLst>
                </p:cNvPr>
                <p:cNvSpPr/>
                <p:nvPr/>
              </p:nvSpPr>
              <p:spPr>
                <a:xfrm rot="5400000">
                  <a:off x="2532854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타원 236">
                  <a:extLst>
                    <a:ext uri="{FF2B5EF4-FFF2-40B4-BE49-F238E27FC236}">
                      <a16:creationId xmlns:a16="http://schemas.microsoft.com/office/drawing/2014/main" id="{F1350438-45B8-4EE1-9AE9-9E62298E7D83}"/>
                    </a:ext>
                  </a:extLst>
                </p:cNvPr>
                <p:cNvSpPr/>
                <p:nvPr/>
              </p:nvSpPr>
              <p:spPr>
                <a:xfrm rot="5400000">
                  <a:off x="2252759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" name="타원 237">
                  <a:extLst>
                    <a:ext uri="{FF2B5EF4-FFF2-40B4-BE49-F238E27FC236}">
                      <a16:creationId xmlns:a16="http://schemas.microsoft.com/office/drawing/2014/main" id="{9D210315-8283-4B77-B697-BA5D766DB8B9}"/>
                    </a:ext>
                  </a:extLst>
                </p:cNvPr>
                <p:cNvSpPr/>
                <p:nvPr/>
              </p:nvSpPr>
              <p:spPr>
                <a:xfrm rot="5400000">
                  <a:off x="1972665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9" name="타원 238">
                  <a:extLst>
                    <a:ext uri="{FF2B5EF4-FFF2-40B4-BE49-F238E27FC236}">
                      <a16:creationId xmlns:a16="http://schemas.microsoft.com/office/drawing/2014/main" id="{73B62532-EA30-4103-9789-587E9550EF35}"/>
                    </a:ext>
                  </a:extLst>
                </p:cNvPr>
                <p:cNvSpPr/>
                <p:nvPr/>
              </p:nvSpPr>
              <p:spPr>
                <a:xfrm rot="5400000">
                  <a:off x="1692571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타원 239">
                  <a:extLst>
                    <a:ext uri="{FF2B5EF4-FFF2-40B4-BE49-F238E27FC236}">
                      <a16:creationId xmlns:a16="http://schemas.microsoft.com/office/drawing/2014/main" id="{ADA730AD-0D8C-403C-B285-6B719A2A6161}"/>
                    </a:ext>
                  </a:extLst>
                </p:cNvPr>
                <p:cNvSpPr/>
                <p:nvPr/>
              </p:nvSpPr>
              <p:spPr>
                <a:xfrm rot="5400000">
                  <a:off x="1412476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1" name="타원 240">
                  <a:extLst>
                    <a:ext uri="{FF2B5EF4-FFF2-40B4-BE49-F238E27FC236}">
                      <a16:creationId xmlns:a16="http://schemas.microsoft.com/office/drawing/2014/main" id="{B5C02EAA-80AC-4EB1-B5BA-563094FE7916}"/>
                    </a:ext>
                  </a:extLst>
                </p:cNvPr>
                <p:cNvSpPr/>
                <p:nvPr/>
              </p:nvSpPr>
              <p:spPr>
                <a:xfrm rot="5400000">
                  <a:off x="1132382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2" name="타원 241">
                  <a:extLst>
                    <a:ext uri="{FF2B5EF4-FFF2-40B4-BE49-F238E27FC236}">
                      <a16:creationId xmlns:a16="http://schemas.microsoft.com/office/drawing/2014/main" id="{65BB2572-88E6-456D-9C1D-7E01C839DFB7}"/>
                    </a:ext>
                  </a:extLst>
                </p:cNvPr>
                <p:cNvSpPr/>
                <p:nvPr/>
              </p:nvSpPr>
              <p:spPr>
                <a:xfrm rot="5400000">
                  <a:off x="852288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타원 242">
                  <a:extLst>
                    <a:ext uri="{FF2B5EF4-FFF2-40B4-BE49-F238E27FC236}">
                      <a16:creationId xmlns:a16="http://schemas.microsoft.com/office/drawing/2014/main" id="{4FB77F52-7CF2-4B90-A275-F4DB2BDA625A}"/>
                    </a:ext>
                  </a:extLst>
                </p:cNvPr>
                <p:cNvSpPr/>
                <p:nvPr/>
              </p:nvSpPr>
              <p:spPr>
                <a:xfrm rot="5400000">
                  <a:off x="572193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4" name="타원 243">
                  <a:extLst>
                    <a:ext uri="{FF2B5EF4-FFF2-40B4-BE49-F238E27FC236}">
                      <a16:creationId xmlns:a16="http://schemas.microsoft.com/office/drawing/2014/main" id="{A92F4CFB-72F6-4456-870A-AD90A937175A}"/>
                    </a:ext>
                  </a:extLst>
                </p:cNvPr>
                <p:cNvSpPr/>
                <p:nvPr/>
              </p:nvSpPr>
              <p:spPr>
                <a:xfrm rot="5400000">
                  <a:off x="292099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5" name="타원 244">
                  <a:extLst>
                    <a:ext uri="{FF2B5EF4-FFF2-40B4-BE49-F238E27FC236}">
                      <a16:creationId xmlns:a16="http://schemas.microsoft.com/office/drawing/2014/main" id="{79B017F4-2679-431F-BF03-BA2C6D9EB001}"/>
                    </a:ext>
                  </a:extLst>
                </p:cNvPr>
                <p:cNvSpPr/>
                <p:nvPr/>
              </p:nvSpPr>
              <p:spPr>
                <a:xfrm rot="5400000">
                  <a:off x="9535203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" name="타원 245">
                  <a:extLst>
                    <a:ext uri="{FF2B5EF4-FFF2-40B4-BE49-F238E27FC236}">
                      <a16:creationId xmlns:a16="http://schemas.microsoft.com/office/drawing/2014/main" id="{6EAF413C-F445-49DA-A4C5-738B7BF79C17}"/>
                    </a:ext>
                  </a:extLst>
                </p:cNvPr>
                <p:cNvSpPr/>
                <p:nvPr/>
              </p:nvSpPr>
              <p:spPr>
                <a:xfrm rot="5400000">
                  <a:off x="9255117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7" name="타원 246">
                  <a:extLst>
                    <a:ext uri="{FF2B5EF4-FFF2-40B4-BE49-F238E27FC236}">
                      <a16:creationId xmlns:a16="http://schemas.microsoft.com/office/drawing/2014/main" id="{DFFC2EA4-1D27-482B-AF27-692D09AA7D98}"/>
                    </a:ext>
                  </a:extLst>
                </p:cNvPr>
                <p:cNvSpPr/>
                <p:nvPr/>
              </p:nvSpPr>
              <p:spPr>
                <a:xfrm rot="5400000">
                  <a:off x="8975023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" name="타원 247">
                  <a:extLst>
                    <a:ext uri="{FF2B5EF4-FFF2-40B4-BE49-F238E27FC236}">
                      <a16:creationId xmlns:a16="http://schemas.microsoft.com/office/drawing/2014/main" id="{C8559223-2204-4E7C-87EC-4F151C807A4B}"/>
                    </a:ext>
                  </a:extLst>
                </p:cNvPr>
                <p:cNvSpPr/>
                <p:nvPr/>
              </p:nvSpPr>
              <p:spPr>
                <a:xfrm rot="5400000">
                  <a:off x="8694929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9" name="타원 248">
                  <a:extLst>
                    <a:ext uri="{FF2B5EF4-FFF2-40B4-BE49-F238E27FC236}">
                      <a16:creationId xmlns:a16="http://schemas.microsoft.com/office/drawing/2014/main" id="{4AC7026B-4F24-47B6-8824-E0386F5656A0}"/>
                    </a:ext>
                  </a:extLst>
                </p:cNvPr>
                <p:cNvSpPr/>
                <p:nvPr/>
              </p:nvSpPr>
              <p:spPr>
                <a:xfrm rot="5400000">
                  <a:off x="8414834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0" name="타원 249">
                  <a:extLst>
                    <a:ext uri="{FF2B5EF4-FFF2-40B4-BE49-F238E27FC236}">
                      <a16:creationId xmlns:a16="http://schemas.microsoft.com/office/drawing/2014/main" id="{1458BDB7-D4F1-459C-856C-4E2CCCE06A5A}"/>
                    </a:ext>
                  </a:extLst>
                </p:cNvPr>
                <p:cNvSpPr/>
                <p:nvPr/>
              </p:nvSpPr>
              <p:spPr>
                <a:xfrm rot="5400000">
                  <a:off x="8134740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1" name="타원 250">
                  <a:extLst>
                    <a:ext uri="{FF2B5EF4-FFF2-40B4-BE49-F238E27FC236}">
                      <a16:creationId xmlns:a16="http://schemas.microsoft.com/office/drawing/2014/main" id="{7281A295-CDFF-4C23-9670-6D433A8D576F}"/>
                    </a:ext>
                  </a:extLst>
                </p:cNvPr>
                <p:cNvSpPr/>
                <p:nvPr/>
              </p:nvSpPr>
              <p:spPr>
                <a:xfrm rot="5400000">
                  <a:off x="7854646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2" name="타원 251">
                  <a:extLst>
                    <a:ext uri="{FF2B5EF4-FFF2-40B4-BE49-F238E27FC236}">
                      <a16:creationId xmlns:a16="http://schemas.microsoft.com/office/drawing/2014/main" id="{40CA1277-E60F-4893-BC13-E870E0770D7C}"/>
                    </a:ext>
                  </a:extLst>
                </p:cNvPr>
                <p:cNvSpPr/>
                <p:nvPr/>
              </p:nvSpPr>
              <p:spPr>
                <a:xfrm rot="5400000">
                  <a:off x="7574551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3" name="타원 252">
                  <a:extLst>
                    <a:ext uri="{FF2B5EF4-FFF2-40B4-BE49-F238E27FC236}">
                      <a16:creationId xmlns:a16="http://schemas.microsoft.com/office/drawing/2014/main" id="{9124DCBF-2254-4234-A0B6-BA7C160B75B0}"/>
                    </a:ext>
                  </a:extLst>
                </p:cNvPr>
                <p:cNvSpPr/>
                <p:nvPr/>
              </p:nvSpPr>
              <p:spPr>
                <a:xfrm rot="5400000">
                  <a:off x="7294457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4" name="타원 253">
                  <a:extLst>
                    <a:ext uri="{FF2B5EF4-FFF2-40B4-BE49-F238E27FC236}">
                      <a16:creationId xmlns:a16="http://schemas.microsoft.com/office/drawing/2014/main" id="{50B1FFE1-7F27-4983-8668-69CF0B9C4130}"/>
                    </a:ext>
                  </a:extLst>
                </p:cNvPr>
                <p:cNvSpPr/>
                <p:nvPr/>
              </p:nvSpPr>
              <p:spPr>
                <a:xfrm rot="5400000">
                  <a:off x="7014363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5" name="타원 254">
                  <a:extLst>
                    <a:ext uri="{FF2B5EF4-FFF2-40B4-BE49-F238E27FC236}">
                      <a16:creationId xmlns:a16="http://schemas.microsoft.com/office/drawing/2014/main" id="{482A8224-EC69-4F4D-A248-DB1BD20829A6}"/>
                    </a:ext>
                  </a:extLst>
                </p:cNvPr>
                <p:cNvSpPr/>
                <p:nvPr/>
              </p:nvSpPr>
              <p:spPr>
                <a:xfrm rot="5400000">
                  <a:off x="6734268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6" name="타원 255">
                  <a:extLst>
                    <a:ext uri="{FF2B5EF4-FFF2-40B4-BE49-F238E27FC236}">
                      <a16:creationId xmlns:a16="http://schemas.microsoft.com/office/drawing/2014/main" id="{FDE8A3A1-2079-4578-933E-C06E4601AF87}"/>
                    </a:ext>
                  </a:extLst>
                </p:cNvPr>
                <p:cNvSpPr/>
                <p:nvPr/>
              </p:nvSpPr>
              <p:spPr>
                <a:xfrm rot="5400000">
                  <a:off x="6454174" y="571353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AC8965E-EEC8-4B95-B5EB-A6093072336B}"/>
                  </a:ext>
                </a:extLst>
              </p:cNvPr>
              <p:cNvGrpSpPr/>
              <p:nvPr/>
            </p:nvGrpSpPr>
            <p:grpSpPr>
              <a:xfrm>
                <a:off x="292100" y="5451213"/>
                <a:ext cx="9321800" cy="78697"/>
                <a:chOff x="292100" y="5451213"/>
                <a:chExt cx="9321800" cy="78697"/>
              </a:xfrm>
              <a:solidFill>
                <a:srgbClr val="F4F4F4"/>
              </a:solidFill>
            </p:grpSpPr>
            <p:sp>
              <p:nvSpPr>
                <p:cNvPr id="189" name="타원 188">
                  <a:extLst>
                    <a:ext uri="{FF2B5EF4-FFF2-40B4-BE49-F238E27FC236}">
                      <a16:creationId xmlns:a16="http://schemas.microsoft.com/office/drawing/2014/main" id="{18A3B4E3-D809-4F1B-A14D-AD95649382E9}"/>
                    </a:ext>
                  </a:extLst>
                </p:cNvPr>
                <p:cNvSpPr/>
                <p:nvPr/>
              </p:nvSpPr>
              <p:spPr>
                <a:xfrm rot="5400000">
                  <a:off x="6174080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타원 189">
                  <a:extLst>
                    <a:ext uri="{FF2B5EF4-FFF2-40B4-BE49-F238E27FC236}">
                      <a16:creationId xmlns:a16="http://schemas.microsoft.com/office/drawing/2014/main" id="{91491111-3996-4FFA-BC5D-2ABE9A41500B}"/>
                    </a:ext>
                  </a:extLst>
                </p:cNvPr>
                <p:cNvSpPr/>
                <p:nvPr/>
              </p:nvSpPr>
              <p:spPr>
                <a:xfrm rot="5400000">
                  <a:off x="5893985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타원 190">
                  <a:extLst>
                    <a:ext uri="{FF2B5EF4-FFF2-40B4-BE49-F238E27FC236}">
                      <a16:creationId xmlns:a16="http://schemas.microsoft.com/office/drawing/2014/main" id="{2B9915F5-91A6-48CB-9510-4BD271DA080A}"/>
                    </a:ext>
                  </a:extLst>
                </p:cNvPr>
                <p:cNvSpPr/>
                <p:nvPr/>
              </p:nvSpPr>
              <p:spPr>
                <a:xfrm rot="5400000">
                  <a:off x="5613891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타원 191">
                  <a:extLst>
                    <a:ext uri="{FF2B5EF4-FFF2-40B4-BE49-F238E27FC236}">
                      <a16:creationId xmlns:a16="http://schemas.microsoft.com/office/drawing/2014/main" id="{8A537E63-C13E-4CF1-A221-8CFA85372B7C}"/>
                    </a:ext>
                  </a:extLst>
                </p:cNvPr>
                <p:cNvSpPr/>
                <p:nvPr/>
              </p:nvSpPr>
              <p:spPr>
                <a:xfrm rot="5400000">
                  <a:off x="5333797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타원 192">
                  <a:extLst>
                    <a:ext uri="{FF2B5EF4-FFF2-40B4-BE49-F238E27FC236}">
                      <a16:creationId xmlns:a16="http://schemas.microsoft.com/office/drawing/2014/main" id="{D27F08DC-FCB4-427C-810F-B20224FBF633}"/>
                    </a:ext>
                  </a:extLst>
                </p:cNvPr>
                <p:cNvSpPr/>
                <p:nvPr/>
              </p:nvSpPr>
              <p:spPr>
                <a:xfrm rot="5400000">
                  <a:off x="5053702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타원 193">
                  <a:extLst>
                    <a:ext uri="{FF2B5EF4-FFF2-40B4-BE49-F238E27FC236}">
                      <a16:creationId xmlns:a16="http://schemas.microsoft.com/office/drawing/2014/main" id="{F52C0DF0-D1D1-4D58-AAD2-42BFBF81836D}"/>
                    </a:ext>
                  </a:extLst>
                </p:cNvPr>
                <p:cNvSpPr/>
                <p:nvPr/>
              </p:nvSpPr>
              <p:spPr>
                <a:xfrm rot="5400000">
                  <a:off x="4773608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타원 194">
                  <a:extLst>
                    <a:ext uri="{FF2B5EF4-FFF2-40B4-BE49-F238E27FC236}">
                      <a16:creationId xmlns:a16="http://schemas.microsoft.com/office/drawing/2014/main" id="{3E8E1C42-0836-4321-85DD-3A524D3E638C}"/>
                    </a:ext>
                  </a:extLst>
                </p:cNvPr>
                <p:cNvSpPr/>
                <p:nvPr/>
              </p:nvSpPr>
              <p:spPr>
                <a:xfrm rot="5400000">
                  <a:off x="4493514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6" name="타원 195">
                  <a:extLst>
                    <a:ext uri="{FF2B5EF4-FFF2-40B4-BE49-F238E27FC236}">
                      <a16:creationId xmlns:a16="http://schemas.microsoft.com/office/drawing/2014/main" id="{DE415043-F5B4-473F-93A7-B22C662E27F8}"/>
                    </a:ext>
                  </a:extLst>
                </p:cNvPr>
                <p:cNvSpPr/>
                <p:nvPr/>
              </p:nvSpPr>
              <p:spPr>
                <a:xfrm rot="5400000">
                  <a:off x="4213419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타원 196">
                  <a:extLst>
                    <a:ext uri="{FF2B5EF4-FFF2-40B4-BE49-F238E27FC236}">
                      <a16:creationId xmlns:a16="http://schemas.microsoft.com/office/drawing/2014/main" id="{85DCB0DA-7BCA-4837-932C-CC84AE229147}"/>
                    </a:ext>
                  </a:extLst>
                </p:cNvPr>
                <p:cNvSpPr/>
                <p:nvPr/>
              </p:nvSpPr>
              <p:spPr>
                <a:xfrm rot="5400000">
                  <a:off x="3933325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타원 197">
                  <a:extLst>
                    <a:ext uri="{FF2B5EF4-FFF2-40B4-BE49-F238E27FC236}">
                      <a16:creationId xmlns:a16="http://schemas.microsoft.com/office/drawing/2014/main" id="{68ADAE89-29B4-4735-8D34-57FE272F7AA5}"/>
                    </a:ext>
                  </a:extLst>
                </p:cNvPr>
                <p:cNvSpPr/>
                <p:nvPr/>
              </p:nvSpPr>
              <p:spPr>
                <a:xfrm rot="5400000">
                  <a:off x="3653231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타원 198">
                  <a:extLst>
                    <a:ext uri="{FF2B5EF4-FFF2-40B4-BE49-F238E27FC236}">
                      <a16:creationId xmlns:a16="http://schemas.microsoft.com/office/drawing/2014/main" id="{29FD8551-B187-4F51-84DD-80ED99EF87AD}"/>
                    </a:ext>
                  </a:extLst>
                </p:cNvPr>
                <p:cNvSpPr/>
                <p:nvPr/>
              </p:nvSpPr>
              <p:spPr>
                <a:xfrm rot="5400000">
                  <a:off x="3373137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타원 199">
                  <a:extLst>
                    <a:ext uri="{FF2B5EF4-FFF2-40B4-BE49-F238E27FC236}">
                      <a16:creationId xmlns:a16="http://schemas.microsoft.com/office/drawing/2014/main" id="{2F59D968-87EC-4DBB-813B-A9F4F91582AB}"/>
                    </a:ext>
                  </a:extLst>
                </p:cNvPr>
                <p:cNvSpPr/>
                <p:nvPr/>
              </p:nvSpPr>
              <p:spPr>
                <a:xfrm rot="5400000">
                  <a:off x="3093042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1" name="타원 200">
                  <a:extLst>
                    <a:ext uri="{FF2B5EF4-FFF2-40B4-BE49-F238E27FC236}">
                      <a16:creationId xmlns:a16="http://schemas.microsoft.com/office/drawing/2014/main" id="{BAC06A77-29F5-4327-8283-4B3198D5BE5B}"/>
                    </a:ext>
                  </a:extLst>
                </p:cNvPr>
                <p:cNvSpPr/>
                <p:nvPr/>
              </p:nvSpPr>
              <p:spPr>
                <a:xfrm rot="5400000">
                  <a:off x="2812948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2" name="타원 201">
                  <a:extLst>
                    <a:ext uri="{FF2B5EF4-FFF2-40B4-BE49-F238E27FC236}">
                      <a16:creationId xmlns:a16="http://schemas.microsoft.com/office/drawing/2014/main" id="{4362D71E-3376-4164-92B0-56F6476E2E4D}"/>
                    </a:ext>
                  </a:extLst>
                </p:cNvPr>
                <p:cNvSpPr/>
                <p:nvPr/>
              </p:nvSpPr>
              <p:spPr>
                <a:xfrm rot="5400000">
                  <a:off x="2532854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3" name="타원 202">
                  <a:extLst>
                    <a:ext uri="{FF2B5EF4-FFF2-40B4-BE49-F238E27FC236}">
                      <a16:creationId xmlns:a16="http://schemas.microsoft.com/office/drawing/2014/main" id="{EEDE23B6-05FF-4C15-ADEB-F4E189062B92}"/>
                    </a:ext>
                  </a:extLst>
                </p:cNvPr>
                <p:cNvSpPr/>
                <p:nvPr/>
              </p:nvSpPr>
              <p:spPr>
                <a:xfrm rot="5400000">
                  <a:off x="2252759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4" name="타원 203">
                  <a:extLst>
                    <a:ext uri="{FF2B5EF4-FFF2-40B4-BE49-F238E27FC236}">
                      <a16:creationId xmlns:a16="http://schemas.microsoft.com/office/drawing/2014/main" id="{16C5210C-0888-4B6C-BF06-9F0DF4613337}"/>
                    </a:ext>
                  </a:extLst>
                </p:cNvPr>
                <p:cNvSpPr/>
                <p:nvPr/>
              </p:nvSpPr>
              <p:spPr>
                <a:xfrm rot="5400000">
                  <a:off x="1972665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5" name="타원 204">
                  <a:extLst>
                    <a:ext uri="{FF2B5EF4-FFF2-40B4-BE49-F238E27FC236}">
                      <a16:creationId xmlns:a16="http://schemas.microsoft.com/office/drawing/2014/main" id="{12E27630-333F-4BFE-8890-DA4CF0938906}"/>
                    </a:ext>
                  </a:extLst>
                </p:cNvPr>
                <p:cNvSpPr/>
                <p:nvPr/>
              </p:nvSpPr>
              <p:spPr>
                <a:xfrm rot="5400000">
                  <a:off x="1692571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6" name="타원 205">
                  <a:extLst>
                    <a:ext uri="{FF2B5EF4-FFF2-40B4-BE49-F238E27FC236}">
                      <a16:creationId xmlns:a16="http://schemas.microsoft.com/office/drawing/2014/main" id="{C2A1D500-D9ED-4D1C-B975-6BAAF752EE49}"/>
                    </a:ext>
                  </a:extLst>
                </p:cNvPr>
                <p:cNvSpPr/>
                <p:nvPr/>
              </p:nvSpPr>
              <p:spPr>
                <a:xfrm rot="5400000">
                  <a:off x="1412476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7" name="타원 206">
                  <a:extLst>
                    <a:ext uri="{FF2B5EF4-FFF2-40B4-BE49-F238E27FC236}">
                      <a16:creationId xmlns:a16="http://schemas.microsoft.com/office/drawing/2014/main" id="{68918361-0DFD-4DB1-A5A3-EB9923FEA5ED}"/>
                    </a:ext>
                  </a:extLst>
                </p:cNvPr>
                <p:cNvSpPr/>
                <p:nvPr/>
              </p:nvSpPr>
              <p:spPr>
                <a:xfrm rot="5400000">
                  <a:off x="1132382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" name="타원 207">
                  <a:extLst>
                    <a:ext uri="{FF2B5EF4-FFF2-40B4-BE49-F238E27FC236}">
                      <a16:creationId xmlns:a16="http://schemas.microsoft.com/office/drawing/2014/main" id="{F2F57A70-49BA-4E12-B82F-F9703321BE85}"/>
                    </a:ext>
                  </a:extLst>
                </p:cNvPr>
                <p:cNvSpPr/>
                <p:nvPr/>
              </p:nvSpPr>
              <p:spPr>
                <a:xfrm rot="5400000">
                  <a:off x="852288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" name="타원 208">
                  <a:extLst>
                    <a:ext uri="{FF2B5EF4-FFF2-40B4-BE49-F238E27FC236}">
                      <a16:creationId xmlns:a16="http://schemas.microsoft.com/office/drawing/2014/main" id="{9ECD2CBB-EF18-4952-84AE-0FBA3415CF8C}"/>
                    </a:ext>
                  </a:extLst>
                </p:cNvPr>
                <p:cNvSpPr/>
                <p:nvPr/>
              </p:nvSpPr>
              <p:spPr>
                <a:xfrm rot="5400000">
                  <a:off x="572193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0" name="타원 209">
                  <a:extLst>
                    <a:ext uri="{FF2B5EF4-FFF2-40B4-BE49-F238E27FC236}">
                      <a16:creationId xmlns:a16="http://schemas.microsoft.com/office/drawing/2014/main" id="{8E33F72E-3A08-40D1-B112-1AD03E99D47E}"/>
                    </a:ext>
                  </a:extLst>
                </p:cNvPr>
                <p:cNvSpPr/>
                <p:nvPr/>
              </p:nvSpPr>
              <p:spPr>
                <a:xfrm rot="5400000">
                  <a:off x="292099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1" name="타원 210">
                  <a:extLst>
                    <a:ext uri="{FF2B5EF4-FFF2-40B4-BE49-F238E27FC236}">
                      <a16:creationId xmlns:a16="http://schemas.microsoft.com/office/drawing/2014/main" id="{6592BD50-4591-40B5-85A3-8F0C4A9D8E3C}"/>
                    </a:ext>
                  </a:extLst>
                </p:cNvPr>
                <p:cNvSpPr/>
                <p:nvPr/>
              </p:nvSpPr>
              <p:spPr>
                <a:xfrm rot="5400000">
                  <a:off x="9535203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2" name="타원 211">
                  <a:extLst>
                    <a:ext uri="{FF2B5EF4-FFF2-40B4-BE49-F238E27FC236}">
                      <a16:creationId xmlns:a16="http://schemas.microsoft.com/office/drawing/2014/main" id="{AB1FA237-C736-46D3-86A9-0539F4C786AD}"/>
                    </a:ext>
                  </a:extLst>
                </p:cNvPr>
                <p:cNvSpPr/>
                <p:nvPr/>
              </p:nvSpPr>
              <p:spPr>
                <a:xfrm rot="5400000">
                  <a:off x="9255117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3" name="타원 212">
                  <a:extLst>
                    <a:ext uri="{FF2B5EF4-FFF2-40B4-BE49-F238E27FC236}">
                      <a16:creationId xmlns:a16="http://schemas.microsoft.com/office/drawing/2014/main" id="{0C1C1C65-C86F-41DB-881B-E74591F36D01}"/>
                    </a:ext>
                  </a:extLst>
                </p:cNvPr>
                <p:cNvSpPr/>
                <p:nvPr/>
              </p:nvSpPr>
              <p:spPr>
                <a:xfrm rot="5400000">
                  <a:off x="8975023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4" name="타원 213">
                  <a:extLst>
                    <a:ext uri="{FF2B5EF4-FFF2-40B4-BE49-F238E27FC236}">
                      <a16:creationId xmlns:a16="http://schemas.microsoft.com/office/drawing/2014/main" id="{6A65D925-BFFB-4DAB-9181-DB6D4D3FC859}"/>
                    </a:ext>
                  </a:extLst>
                </p:cNvPr>
                <p:cNvSpPr/>
                <p:nvPr/>
              </p:nvSpPr>
              <p:spPr>
                <a:xfrm rot="5400000">
                  <a:off x="8694929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5" name="타원 214">
                  <a:extLst>
                    <a:ext uri="{FF2B5EF4-FFF2-40B4-BE49-F238E27FC236}">
                      <a16:creationId xmlns:a16="http://schemas.microsoft.com/office/drawing/2014/main" id="{609C1B6E-12C4-4520-AB01-3ADD2390B439}"/>
                    </a:ext>
                  </a:extLst>
                </p:cNvPr>
                <p:cNvSpPr/>
                <p:nvPr/>
              </p:nvSpPr>
              <p:spPr>
                <a:xfrm rot="5400000">
                  <a:off x="8414834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타원 215">
                  <a:extLst>
                    <a:ext uri="{FF2B5EF4-FFF2-40B4-BE49-F238E27FC236}">
                      <a16:creationId xmlns:a16="http://schemas.microsoft.com/office/drawing/2014/main" id="{03560CA7-D410-49A7-96A6-76D3B4628860}"/>
                    </a:ext>
                  </a:extLst>
                </p:cNvPr>
                <p:cNvSpPr/>
                <p:nvPr/>
              </p:nvSpPr>
              <p:spPr>
                <a:xfrm rot="5400000">
                  <a:off x="8134740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7" name="타원 216">
                  <a:extLst>
                    <a:ext uri="{FF2B5EF4-FFF2-40B4-BE49-F238E27FC236}">
                      <a16:creationId xmlns:a16="http://schemas.microsoft.com/office/drawing/2014/main" id="{57B1DD10-1408-4E43-816E-55AE88F0E5CE}"/>
                    </a:ext>
                  </a:extLst>
                </p:cNvPr>
                <p:cNvSpPr/>
                <p:nvPr/>
              </p:nvSpPr>
              <p:spPr>
                <a:xfrm rot="5400000">
                  <a:off x="7854646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8" name="타원 217">
                  <a:extLst>
                    <a:ext uri="{FF2B5EF4-FFF2-40B4-BE49-F238E27FC236}">
                      <a16:creationId xmlns:a16="http://schemas.microsoft.com/office/drawing/2014/main" id="{29173C14-49D7-4D05-B4FE-441A003AB4A5}"/>
                    </a:ext>
                  </a:extLst>
                </p:cNvPr>
                <p:cNvSpPr/>
                <p:nvPr/>
              </p:nvSpPr>
              <p:spPr>
                <a:xfrm rot="5400000">
                  <a:off x="7574551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9" name="타원 218">
                  <a:extLst>
                    <a:ext uri="{FF2B5EF4-FFF2-40B4-BE49-F238E27FC236}">
                      <a16:creationId xmlns:a16="http://schemas.microsoft.com/office/drawing/2014/main" id="{7F17CC87-29E6-4012-B5F3-145D264CD9D2}"/>
                    </a:ext>
                  </a:extLst>
                </p:cNvPr>
                <p:cNvSpPr/>
                <p:nvPr/>
              </p:nvSpPr>
              <p:spPr>
                <a:xfrm rot="5400000">
                  <a:off x="7294457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0" name="타원 219">
                  <a:extLst>
                    <a:ext uri="{FF2B5EF4-FFF2-40B4-BE49-F238E27FC236}">
                      <a16:creationId xmlns:a16="http://schemas.microsoft.com/office/drawing/2014/main" id="{CF387670-4BD9-4E88-B2CF-25D22684A2CE}"/>
                    </a:ext>
                  </a:extLst>
                </p:cNvPr>
                <p:cNvSpPr/>
                <p:nvPr/>
              </p:nvSpPr>
              <p:spPr>
                <a:xfrm rot="5400000">
                  <a:off x="7014363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1" name="타원 220">
                  <a:extLst>
                    <a:ext uri="{FF2B5EF4-FFF2-40B4-BE49-F238E27FC236}">
                      <a16:creationId xmlns:a16="http://schemas.microsoft.com/office/drawing/2014/main" id="{E12AF6D3-09E0-4C97-99DC-11A7C3DEEB4C}"/>
                    </a:ext>
                  </a:extLst>
                </p:cNvPr>
                <p:cNvSpPr/>
                <p:nvPr/>
              </p:nvSpPr>
              <p:spPr>
                <a:xfrm rot="5400000">
                  <a:off x="6734268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2" name="타원 221">
                  <a:extLst>
                    <a:ext uri="{FF2B5EF4-FFF2-40B4-BE49-F238E27FC236}">
                      <a16:creationId xmlns:a16="http://schemas.microsoft.com/office/drawing/2014/main" id="{B3CEFBEB-C419-44CC-8BB3-AF4A4D89EEC0}"/>
                    </a:ext>
                  </a:extLst>
                </p:cNvPr>
                <p:cNvSpPr/>
                <p:nvPr/>
              </p:nvSpPr>
              <p:spPr>
                <a:xfrm rot="5400000">
                  <a:off x="6454174" y="545121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89CA0F05-4FBE-4415-B8C4-A4FE606F8365}"/>
                  </a:ext>
                </a:extLst>
              </p:cNvPr>
              <p:cNvGrpSpPr/>
              <p:nvPr/>
            </p:nvGrpSpPr>
            <p:grpSpPr>
              <a:xfrm>
                <a:off x="292100" y="5188890"/>
                <a:ext cx="9321800" cy="78697"/>
                <a:chOff x="292100" y="5188890"/>
                <a:chExt cx="9321800" cy="78697"/>
              </a:xfrm>
              <a:solidFill>
                <a:srgbClr val="F6F6F6"/>
              </a:solidFill>
            </p:grpSpPr>
            <p:sp>
              <p:nvSpPr>
                <p:cNvPr id="155" name="타원 154">
                  <a:extLst>
                    <a:ext uri="{FF2B5EF4-FFF2-40B4-BE49-F238E27FC236}">
                      <a16:creationId xmlns:a16="http://schemas.microsoft.com/office/drawing/2014/main" id="{A08A8247-9540-4D98-B3A7-653E11B84A9D}"/>
                    </a:ext>
                  </a:extLst>
                </p:cNvPr>
                <p:cNvSpPr/>
                <p:nvPr/>
              </p:nvSpPr>
              <p:spPr>
                <a:xfrm rot="5400000">
                  <a:off x="6174080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타원 155">
                  <a:extLst>
                    <a:ext uri="{FF2B5EF4-FFF2-40B4-BE49-F238E27FC236}">
                      <a16:creationId xmlns:a16="http://schemas.microsoft.com/office/drawing/2014/main" id="{462F4016-66B6-4737-9997-32514ED64E98}"/>
                    </a:ext>
                  </a:extLst>
                </p:cNvPr>
                <p:cNvSpPr/>
                <p:nvPr/>
              </p:nvSpPr>
              <p:spPr>
                <a:xfrm rot="5400000">
                  <a:off x="5893985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타원 156">
                  <a:extLst>
                    <a:ext uri="{FF2B5EF4-FFF2-40B4-BE49-F238E27FC236}">
                      <a16:creationId xmlns:a16="http://schemas.microsoft.com/office/drawing/2014/main" id="{024C9B4B-CEF3-4051-BC21-69B0F1643ED3}"/>
                    </a:ext>
                  </a:extLst>
                </p:cNvPr>
                <p:cNvSpPr/>
                <p:nvPr/>
              </p:nvSpPr>
              <p:spPr>
                <a:xfrm rot="5400000">
                  <a:off x="5613891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타원 157">
                  <a:extLst>
                    <a:ext uri="{FF2B5EF4-FFF2-40B4-BE49-F238E27FC236}">
                      <a16:creationId xmlns:a16="http://schemas.microsoft.com/office/drawing/2014/main" id="{F5C9213D-9F85-401A-85B4-86E37D8093E4}"/>
                    </a:ext>
                  </a:extLst>
                </p:cNvPr>
                <p:cNvSpPr/>
                <p:nvPr/>
              </p:nvSpPr>
              <p:spPr>
                <a:xfrm rot="5400000">
                  <a:off x="5333797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타원 158">
                  <a:extLst>
                    <a:ext uri="{FF2B5EF4-FFF2-40B4-BE49-F238E27FC236}">
                      <a16:creationId xmlns:a16="http://schemas.microsoft.com/office/drawing/2014/main" id="{EE77A4D9-4072-4DAA-91F5-3E06DA690890}"/>
                    </a:ext>
                  </a:extLst>
                </p:cNvPr>
                <p:cNvSpPr/>
                <p:nvPr/>
              </p:nvSpPr>
              <p:spPr>
                <a:xfrm rot="5400000">
                  <a:off x="5053702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타원 159">
                  <a:extLst>
                    <a:ext uri="{FF2B5EF4-FFF2-40B4-BE49-F238E27FC236}">
                      <a16:creationId xmlns:a16="http://schemas.microsoft.com/office/drawing/2014/main" id="{50AE8891-E8F1-4416-950F-40B59D6CD633}"/>
                    </a:ext>
                  </a:extLst>
                </p:cNvPr>
                <p:cNvSpPr/>
                <p:nvPr/>
              </p:nvSpPr>
              <p:spPr>
                <a:xfrm rot="5400000">
                  <a:off x="4773608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타원 160">
                  <a:extLst>
                    <a:ext uri="{FF2B5EF4-FFF2-40B4-BE49-F238E27FC236}">
                      <a16:creationId xmlns:a16="http://schemas.microsoft.com/office/drawing/2014/main" id="{210D138A-5AF6-431C-8229-18E87DDF1E0B}"/>
                    </a:ext>
                  </a:extLst>
                </p:cNvPr>
                <p:cNvSpPr/>
                <p:nvPr/>
              </p:nvSpPr>
              <p:spPr>
                <a:xfrm rot="5400000">
                  <a:off x="4493514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타원 161">
                  <a:extLst>
                    <a:ext uri="{FF2B5EF4-FFF2-40B4-BE49-F238E27FC236}">
                      <a16:creationId xmlns:a16="http://schemas.microsoft.com/office/drawing/2014/main" id="{1ACF1616-7B59-4C0B-9C05-8A905597F687}"/>
                    </a:ext>
                  </a:extLst>
                </p:cNvPr>
                <p:cNvSpPr/>
                <p:nvPr/>
              </p:nvSpPr>
              <p:spPr>
                <a:xfrm rot="5400000">
                  <a:off x="4213419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타원 162">
                  <a:extLst>
                    <a:ext uri="{FF2B5EF4-FFF2-40B4-BE49-F238E27FC236}">
                      <a16:creationId xmlns:a16="http://schemas.microsoft.com/office/drawing/2014/main" id="{F6A72660-F8B9-444F-9B06-9775C8AD470B}"/>
                    </a:ext>
                  </a:extLst>
                </p:cNvPr>
                <p:cNvSpPr/>
                <p:nvPr/>
              </p:nvSpPr>
              <p:spPr>
                <a:xfrm rot="5400000">
                  <a:off x="3933325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타원 163">
                  <a:extLst>
                    <a:ext uri="{FF2B5EF4-FFF2-40B4-BE49-F238E27FC236}">
                      <a16:creationId xmlns:a16="http://schemas.microsoft.com/office/drawing/2014/main" id="{163EA140-10DC-4CED-9B79-C89BA1C94327}"/>
                    </a:ext>
                  </a:extLst>
                </p:cNvPr>
                <p:cNvSpPr/>
                <p:nvPr/>
              </p:nvSpPr>
              <p:spPr>
                <a:xfrm rot="5400000">
                  <a:off x="3653231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타원 164">
                  <a:extLst>
                    <a:ext uri="{FF2B5EF4-FFF2-40B4-BE49-F238E27FC236}">
                      <a16:creationId xmlns:a16="http://schemas.microsoft.com/office/drawing/2014/main" id="{630A36D2-3188-4558-B721-4137C618CED0}"/>
                    </a:ext>
                  </a:extLst>
                </p:cNvPr>
                <p:cNvSpPr/>
                <p:nvPr/>
              </p:nvSpPr>
              <p:spPr>
                <a:xfrm rot="5400000">
                  <a:off x="3373137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타원 165">
                  <a:extLst>
                    <a:ext uri="{FF2B5EF4-FFF2-40B4-BE49-F238E27FC236}">
                      <a16:creationId xmlns:a16="http://schemas.microsoft.com/office/drawing/2014/main" id="{FABB1FE8-9632-49B6-BE73-6429D14F0E30}"/>
                    </a:ext>
                  </a:extLst>
                </p:cNvPr>
                <p:cNvSpPr/>
                <p:nvPr/>
              </p:nvSpPr>
              <p:spPr>
                <a:xfrm rot="5400000">
                  <a:off x="3093042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타원 166">
                  <a:extLst>
                    <a:ext uri="{FF2B5EF4-FFF2-40B4-BE49-F238E27FC236}">
                      <a16:creationId xmlns:a16="http://schemas.microsoft.com/office/drawing/2014/main" id="{A0946491-1EEC-4E7E-9CD8-89EF76126C65}"/>
                    </a:ext>
                  </a:extLst>
                </p:cNvPr>
                <p:cNvSpPr/>
                <p:nvPr/>
              </p:nvSpPr>
              <p:spPr>
                <a:xfrm rot="5400000">
                  <a:off x="2812948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타원 167">
                  <a:extLst>
                    <a:ext uri="{FF2B5EF4-FFF2-40B4-BE49-F238E27FC236}">
                      <a16:creationId xmlns:a16="http://schemas.microsoft.com/office/drawing/2014/main" id="{8A4021A0-34AB-48DC-BA4E-2E5973D43619}"/>
                    </a:ext>
                  </a:extLst>
                </p:cNvPr>
                <p:cNvSpPr/>
                <p:nvPr/>
              </p:nvSpPr>
              <p:spPr>
                <a:xfrm rot="5400000">
                  <a:off x="2532854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타원 168">
                  <a:extLst>
                    <a:ext uri="{FF2B5EF4-FFF2-40B4-BE49-F238E27FC236}">
                      <a16:creationId xmlns:a16="http://schemas.microsoft.com/office/drawing/2014/main" id="{D4298A0B-7B99-482D-842B-FBB4B89C1100}"/>
                    </a:ext>
                  </a:extLst>
                </p:cNvPr>
                <p:cNvSpPr/>
                <p:nvPr/>
              </p:nvSpPr>
              <p:spPr>
                <a:xfrm rot="5400000">
                  <a:off x="2252759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타원 169">
                  <a:extLst>
                    <a:ext uri="{FF2B5EF4-FFF2-40B4-BE49-F238E27FC236}">
                      <a16:creationId xmlns:a16="http://schemas.microsoft.com/office/drawing/2014/main" id="{E4D49985-CF00-45A4-982F-68879A90BA32}"/>
                    </a:ext>
                  </a:extLst>
                </p:cNvPr>
                <p:cNvSpPr/>
                <p:nvPr/>
              </p:nvSpPr>
              <p:spPr>
                <a:xfrm rot="5400000">
                  <a:off x="1972665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타원 170">
                  <a:extLst>
                    <a:ext uri="{FF2B5EF4-FFF2-40B4-BE49-F238E27FC236}">
                      <a16:creationId xmlns:a16="http://schemas.microsoft.com/office/drawing/2014/main" id="{744FE7D2-4D7C-44C9-896D-FAD71E51083A}"/>
                    </a:ext>
                  </a:extLst>
                </p:cNvPr>
                <p:cNvSpPr/>
                <p:nvPr/>
              </p:nvSpPr>
              <p:spPr>
                <a:xfrm rot="5400000">
                  <a:off x="1692571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타원 171">
                  <a:extLst>
                    <a:ext uri="{FF2B5EF4-FFF2-40B4-BE49-F238E27FC236}">
                      <a16:creationId xmlns:a16="http://schemas.microsoft.com/office/drawing/2014/main" id="{238A7DE5-A562-48F8-828F-99139C6347EE}"/>
                    </a:ext>
                  </a:extLst>
                </p:cNvPr>
                <p:cNvSpPr/>
                <p:nvPr/>
              </p:nvSpPr>
              <p:spPr>
                <a:xfrm rot="5400000">
                  <a:off x="1412476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타원 172">
                  <a:extLst>
                    <a:ext uri="{FF2B5EF4-FFF2-40B4-BE49-F238E27FC236}">
                      <a16:creationId xmlns:a16="http://schemas.microsoft.com/office/drawing/2014/main" id="{F099D9A1-3661-40D9-963A-49990EBAB6F7}"/>
                    </a:ext>
                  </a:extLst>
                </p:cNvPr>
                <p:cNvSpPr/>
                <p:nvPr/>
              </p:nvSpPr>
              <p:spPr>
                <a:xfrm rot="5400000">
                  <a:off x="1132382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타원 173">
                  <a:extLst>
                    <a:ext uri="{FF2B5EF4-FFF2-40B4-BE49-F238E27FC236}">
                      <a16:creationId xmlns:a16="http://schemas.microsoft.com/office/drawing/2014/main" id="{826786D2-1EF1-4663-9FF3-60A08D31691C}"/>
                    </a:ext>
                  </a:extLst>
                </p:cNvPr>
                <p:cNvSpPr/>
                <p:nvPr/>
              </p:nvSpPr>
              <p:spPr>
                <a:xfrm rot="5400000">
                  <a:off x="852288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타원 174">
                  <a:extLst>
                    <a:ext uri="{FF2B5EF4-FFF2-40B4-BE49-F238E27FC236}">
                      <a16:creationId xmlns:a16="http://schemas.microsoft.com/office/drawing/2014/main" id="{6D82F798-470A-4C36-909C-863111FFD2FE}"/>
                    </a:ext>
                  </a:extLst>
                </p:cNvPr>
                <p:cNvSpPr/>
                <p:nvPr/>
              </p:nvSpPr>
              <p:spPr>
                <a:xfrm rot="5400000">
                  <a:off x="572193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타원 175">
                  <a:extLst>
                    <a:ext uri="{FF2B5EF4-FFF2-40B4-BE49-F238E27FC236}">
                      <a16:creationId xmlns:a16="http://schemas.microsoft.com/office/drawing/2014/main" id="{1554617B-DB45-4573-B092-6AFD787AA34A}"/>
                    </a:ext>
                  </a:extLst>
                </p:cNvPr>
                <p:cNvSpPr/>
                <p:nvPr/>
              </p:nvSpPr>
              <p:spPr>
                <a:xfrm rot="5400000">
                  <a:off x="292099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타원 176">
                  <a:extLst>
                    <a:ext uri="{FF2B5EF4-FFF2-40B4-BE49-F238E27FC236}">
                      <a16:creationId xmlns:a16="http://schemas.microsoft.com/office/drawing/2014/main" id="{74C35A04-AAD2-4CF2-8B0E-32372EF1F4F6}"/>
                    </a:ext>
                  </a:extLst>
                </p:cNvPr>
                <p:cNvSpPr/>
                <p:nvPr/>
              </p:nvSpPr>
              <p:spPr>
                <a:xfrm rot="5400000">
                  <a:off x="9535203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타원 177">
                  <a:extLst>
                    <a:ext uri="{FF2B5EF4-FFF2-40B4-BE49-F238E27FC236}">
                      <a16:creationId xmlns:a16="http://schemas.microsoft.com/office/drawing/2014/main" id="{458F7C53-1F31-430E-8371-BC0BE500D93F}"/>
                    </a:ext>
                  </a:extLst>
                </p:cNvPr>
                <p:cNvSpPr/>
                <p:nvPr/>
              </p:nvSpPr>
              <p:spPr>
                <a:xfrm rot="5400000">
                  <a:off x="9255117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타원 178">
                  <a:extLst>
                    <a:ext uri="{FF2B5EF4-FFF2-40B4-BE49-F238E27FC236}">
                      <a16:creationId xmlns:a16="http://schemas.microsoft.com/office/drawing/2014/main" id="{00F421C0-7C7A-4ED9-B20B-00A14A0D7EDA}"/>
                    </a:ext>
                  </a:extLst>
                </p:cNvPr>
                <p:cNvSpPr/>
                <p:nvPr/>
              </p:nvSpPr>
              <p:spPr>
                <a:xfrm rot="5400000">
                  <a:off x="8975023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타원 179">
                  <a:extLst>
                    <a:ext uri="{FF2B5EF4-FFF2-40B4-BE49-F238E27FC236}">
                      <a16:creationId xmlns:a16="http://schemas.microsoft.com/office/drawing/2014/main" id="{DA195813-C586-477E-BB36-5B149CC14BF2}"/>
                    </a:ext>
                  </a:extLst>
                </p:cNvPr>
                <p:cNvSpPr/>
                <p:nvPr/>
              </p:nvSpPr>
              <p:spPr>
                <a:xfrm rot="5400000">
                  <a:off x="8694929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타원 180">
                  <a:extLst>
                    <a:ext uri="{FF2B5EF4-FFF2-40B4-BE49-F238E27FC236}">
                      <a16:creationId xmlns:a16="http://schemas.microsoft.com/office/drawing/2014/main" id="{0F2514A6-41F9-4F04-A444-FA087FB35CA7}"/>
                    </a:ext>
                  </a:extLst>
                </p:cNvPr>
                <p:cNvSpPr/>
                <p:nvPr/>
              </p:nvSpPr>
              <p:spPr>
                <a:xfrm rot="5400000">
                  <a:off x="8414834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타원 181">
                  <a:extLst>
                    <a:ext uri="{FF2B5EF4-FFF2-40B4-BE49-F238E27FC236}">
                      <a16:creationId xmlns:a16="http://schemas.microsoft.com/office/drawing/2014/main" id="{B33D933F-70B9-446B-899E-D0B8F9EE2639}"/>
                    </a:ext>
                  </a:extLst>
                </p:cNvPr>
                <p:cNvSpPr/>
                <p:nvPr/>
              </p:nvSpPr>
              <p:spPr>
                <a:xfrm rot="5400000">
                  <a:off x="8134740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타원 182">
                  <a:extLst>
                    <a:ext uri="{FF2B5EF4-FFF2-40B4-BE49-F238E27FC236}">
                      <a16:creationId xmlns:a16="http://schemas.microsoft.com/office/drawing/2014/main" id="{1113CCB8-5D8A-4A25-8FC4-D1B49CF43A92}"/>
                    </a:ext>
                  </a:extLst>
                </p:cNvPr>
                <p:cNvSpPr/>
                <p:nvPr/>
              </p:nvSpPr>
              <p:spPr>
                <a:xfrm rot="5400000">
                  <a:off x="7854646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타원 183">
                  <a:extLst>
                    <a:ext uri="{FF2B5EF4-FFF2-40B4-BE49-F238E27FC236}">
                      <a16:creationId xmlns:a16="http://schemas.microsoft.com/office/drawing/2014/main" id="{EB3094AB-3B38-4BA8-88A5-C4F949202230}"/>
                    </a:ext>
                  </a:extLst>
                </p:cNvPr>
                <p:cNvSpPr/>
                <p:nvPr/>
              </p:nvSpPr>
              <p:spPr>
                <a:xfrm rot="5400000">
                  <a:off x="7574551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타원 184">
                  <a:extLst>
                    <a:ext uri="{FF2B5EF4-FFF2-40B4-BE49-F238E27FC236}">
                      <a16:creationId xmlns:a16="http://schemas.microsoft.com/office/drawing/2014/main" id="{07B74E9F-F5CC-4716-92F3-5BE82D0767A7}"/>
                    </a:ext>
                  </a:extLst>
                </p:cNvPr>
                <p:cNvSpPr/>
                <p:nvPr/>
              </p:nvSpPr>
              <p:spPr>
                <a:xfrm rot="5400000">
                  <a:off x="7294457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타원 185">
                  <a:extLst>
                    <a:ext uri="{FF2B5EF4-FFF2-40B4-BE49-F238E27FC236}">
                      <a16:creationId xmlns:a16="http://schemas.microsoft.com/office/drawing/2014/main" id="{BD5925AB-D308-4DA6-A2B0-366A40AADF4E}"/>
                    </a:ext>
                  </a:extLst>
                </p:cNvPr>
                <p:cNvSpPr/>
                <p:nvPr/>
              </p:nvSpPr>
              <p:spPr>
                <a:xfrm rot="5400000">
                  <a:off x="7014363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타원 186">
                  <a:extLst>
                    <a:ext uri="{FF2B5EF4-FFF2-40B4-BE49-F238E27FC236}">
                      <a16:creationId xmlns:a16="http://schemas.microsoft.com/office/drawing/2014/main" id="{BC810176-D5F6-473B-921B-7E127410F168}"/>
                    </a:ext>
                  </a:extLst>
                </p:cNvPr>
                <p:cNvSpPr/>
                <p:nvPr/>
              </p:nvSpPr>
              <p:spPr>
                <a:xfrm rot="5400000">
                  <a:off x="6734268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타원 187">
                  <a:extLst>
                    <a:ext uri="{FF2B5EF4-FFF2-40B4-BE49-F238E27FC236}">
                      <a16:creationId xmlns:a16="http://schemas.microsoft.com/office/drawing/2014/main" id="{3349274D-C43A-43D1-AA79-CF87DA22CA38}"/>
                    </a:ext>
                  </a:extLst>
                </p:cNvPr>
                <p:cNvSpPr/>
                <p:nvPr/>
              </p:nvSpPr>
              <p:spPr>
                <a:xfrm rot="5400000">
                  <a:off x="6454174" y="5188891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539EEC01-8F0E-47CD-B573-077905A09E33}"/>
                  </a:ext>
                </a:extLst>
              </p:cNvPr>
              <p:cNvGrpSpPr/>
              <p:nvPr/>
            </p:nvGrpSpPr>
            <p:grpSpPr>
              <a:xfrm>
                <a:off x="292100" y="4926568"/>
                <a:ext cx="9321800" cy="78697"/>
                <a:chOff x="292100" y="4926568"/>
                <a:chExt cx="9321800" cy="78697"/>
              </a:xfrm>
              <a:solidFill>
                <a:srgbClr val="F8F8F8"/>
              </a:solidFill>
            </p:grpSpPr>
            <p:sp>
              <p:nvSpPr>
                <p:cNvPr id="121" name="타원 120">
                  <a:extLst>
                    <a:ext uri="{FF2B5EF4-FFF2-40B4-BE49-F238E27FC236}">
                      <a16:creationId xmlns:a16="http://schemas.microsoft.com/office/drawing/2014/main" id="{DF4A582F-A09F-4B01-8B92-C4F108606EEB}"/>
                    </a:ext>
                  </a:extLst>
                </p:cNvPr>
                <p:cNvSpPr/>
                <p:nvPr/>
              </p:nvSpPr>
              <p:spPr>
                <a:xfrm rot="5400000">
                  <a:off x="6174080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타원 121">
                  <a:extLst>
                    <a:ext uri="{FF2B5EF4-FFF2-40B4-BE49-F238E27FC236}">
                      <a16:creationId xmlns:a16="http://schemas.microsoft.com/office/drawing/2014/main" id="{5EAD2426-45B9-4E5B-A33D-3047E24B1855}"/>
                    </a:ext>
                  </a:extLst>
                </p:cNvPr>
                <p:cNvSpPr/>
                <p:nvPr/>
              </p:nvSpPr>
              <p:spPr>
                <a:xfrm rot="5400000">
                  <a:off x="5893985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타원 122">
                  <a:extLst>
                    <a:ext uri="{FF2B5EF4-FFF2-40B4-BE49-F238E27FC236}">
                      <a16:creationId xmlns:a16="http://schemas.microsoft.com/office/drawing/2014/main" id="{E6C0A929-4AB3-4E08-BAE7-09E35CDB8896}"/>
                    </a:ext>
                  </a:extLst>
                </p:cNvPr>
                <p:cNvSpPr/>
                <p:nvPr/>
              </p:nvSpPr>
              <p:spPr>
                <a:xfrm rot="5400000">
                  <a:off x="5613891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id="{79A8A53A-66B2-495D-9E64-D7D36D011BBC}"/>
                    </a:ext>
                  </a:extLst>
                </p:cNvPr>
                <p:cNvSpPr/>
                <p:nvPr/>
              </p:nvSpPr>
              <p:spPr>
                <a:xfrm rot="5400000">
                  <a:off x="5333797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타원 124">
                  <a:extLst>
                    <a:ext uri="{FF2B5EF4-FFF2-40B4-BE49-F238E27FC236}">
                      <a16:creationId xmlns:a16="http://schemas.microsoft.com/office/drawing/2014/main" id="{821F5D69-3009-4468-A7F2-757BF3ECF4EE}"/>
                    </a:ext>
                  </a:extLst>
                </p:cNvPr>
                <p:cNvSpPr/>
                <p:nvPr/>
              </p:nvSpPr>
              <p:spPr>
                <a:xfrm rot="5400000">
                  <a:off x="5053702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타원 125">
                  <a:extLst>
                    <a:ext uri="{FF2B5EF4-FFF2-40B4-BE49-F238E27FC236}">
                      <a16:creationId xmlns:a16="http://schemas.microsoft.com/office/drawing/2014/main" id="{F57345F0-EA8B-4A32-A9C2-7FB9124EC85B}"/>
                    </a:ext>
                  </a:extLst>
                </p:cNvPr>
                <p:cNvSpPr/>
                <p:nvPr/>
              </p:nvSpPr>
              <p:spPr>
                <a:xfrm rot="5400000">
                  <a:off x="4773608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타원 126">
                  <a:extLst>
                    <a:ext uri="{FF2B5EF4-FFF2-40B4-BE49-F238E27FC236}">
                      <a16:creationId xmlns:a16="http://schemas.microsoft.com/office/drawing/2014/main" id="{482910D1-EC0B-4E0E-956F-9A4B448EF749}"/>
                    </a:ext>
                  </a:extLst>
                </p:cNvPr>
                <p:cNvSpPr/>
                <p:nvPr/>
              </p:nvSpPr>
              <p:spPr>
                <a:xfrm rot="5400000">
                  <a:off x="4493514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타원 127">
                  <a:extLst>
                    <a:ext uri="{FF2B5EF4-FFF2-40B4-BE49-F238E27FC236}">
                      <a16:creationId xmlns:a16="http://schemas.microsoft.com/office/drawing/2014/main" id="{653060D4-80A3-4567-A700-A7B869748431}"/>
                    </a:ext>
                  </a:extLst>
                </p:cNvPr>
                <p:cNvSpPr/>
                <p:nvPr/>
              </p:nvSpPr>
              <p:spPr>
                <a:xfrm rot="5400000">
                  <a:off x="4213419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타원 128">
                  <a:extLst>
                    <a:ext uri="{FF2B5EF4-FFF2-40B4-BE49-F238E27FC236}">
                      <a16:creationId xmlns:a16="http://schemas.microsoft.com/office/drawing/2014/main" id="{E20077D3-F51A-4139-B51F-E71A409B63CD}"/>
                    </a:ext>
                  </a:extLst>
                </p:cNvPr>
                <p:cNvSpPr/>
                <p:nvPr/>
              </p:nvSpPr>
              <p:spPr>
                <a:xfrm rot="5400000">
                  <a:off x="3933325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타원 129">
                  <a:extLst>
                    <a:ext uri="{FF2B5EF4-FFF2-40B4-BE49-F238E27FC236}">
                      <a16:creationId xmlns:a16="http://schemas.microsoft.com/office/drawing/2014/main" id="{1EBD2ABA-352C-40C9-9FD5-B84BCF0E44E5}"/>
                    </a:ext>
                  </a:extLst>
                </p:cNvPr>
                <p:cNvSpPr/>
                <p:nvPr/>
              </p:nvSpPr>
              <p:spPr>
                <a:xfrm rot="5400000">
                  <a:off x="3653231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타원 130">
                  <a:extLst>
                    <a:ext uri="{FF2B5EF4-FFF2-40B4-BE49-F238E27FC236}">
                      <a16:creationId xmlns:a16="http://schemas.microsoft.com/office/drawing/2014/main" id="{07B87F7A-982F-4FF5-A421-FFB9DF43CC87}"/>
                    </a:ext>
                  </a:extLst>
                </p:cNvPr>
                <p:cNvSpPr/>
                <p:nvPr/>
              </p:nvSpPr>
              <p:spPr>
                <a:xfrm rot="5400000">
                  <a:off x="3373137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타원 131">
                  <a:extLst>
                    <a:ext uri="{FF2B5EF4-FFF2-40B4-BE49-F238E27FC236}">
                      <a16:creationId xmlns:a16="http://schemas.microsoft.com/office/drawing/2014/main" id="{B76D804C-ABE2-4A13-8679-9847EE7BDFBF}"/>
                    </a:ext>
                  </a:extLst>
                </p:cNvPr>
                <p:cNvSpPr/>
                <p:nvPr/>
              </p:nvSpPr>
              <p:spPr>
                <a:xfrm rot="5400000">
                  <a:off x="3093042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타원 132">
                  <a:extLst>
                    <a:ext uri="{FF2B5EF4-FFF2-40B4-BE49-F238E27FC236}">
                      <a16:creationId xmlns:a16="http://schemas.microsoft.com/office/drawing/2014/main" id="{72E8D2C7-8A61-4769-A1C9-6111E95BAB39}"/>
                    </a:ext>
                  </a:extLst>
                </p:cNvPr>
                <p:cNvSpPr/>
                <p:nvPr/>
              </p:nvSpPr>
              <p:spPr>
                <a:xfrm rot="5400000">
                  <a:off x="2812948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타원 133">
                  <a:extLst>
                    <a:ext uri="{FF2B5EF4-FFF2-40B4-BE49-F238E27FC236}">
                      <a16:creationId xmlns:a16="http://schemas.microsoft.com/office/drawing/2014/main" id="{C1F05C46-437F-4EA9-918E-0984A1D48B94}"/>
                    </a:ext>
                  </a:extLst>
                </p:cNvPr>
                <p:cNvSpPr/>
                <p:nvPr/>
              </p:nvSpPr>
              <p:spPr>
                <a:xfrm rot="5400000">
                  <a:off x="2532854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타원 134">
                  <a:extLst>
                    <a:ext uri="{FF2B5EF4-FFF2-40B4-BE49-F238E27FC236}">
                      <a16:creationId xmlns:a16="http://schemas.microsoft.com/office/drawing/2014/main" id="{55418A73-8AB6-48DE-8A88-DED684586269}"/>
                    </a:ext>
                  </a:extLst>
                </p:cNvPr>
                <p:cNvSpPr/>
                <p:nvPr/>
              </p:nvSpPr>
              <p:spPr>
                <a:xfrm rot="5400000">
                  <a:off x="2252759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타원 135">
                  <a:extLst>
                    <a:ext uri="{FF2B5EF4-FFF2-40B4-BE49-F238E27FC236}">
                      <a16:creationId xmlns:a16="http://schemas.microsoft.com/office/drawing/2014/main" id="{99F135F2-4C04-4586-BAA4-7B14CA3279A9}"/>
                    </a:ext>
                  </a:extLst>
                </p:cNvPr>
                <p:cNvSpPr/>
                <p:nvPr/>
              </p:nvSpPr>
              <p:spPr>
                <a:xfrm rot="5400000">
                  <a:off x="1972665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타원 136">
                  <a:extLst>
                    <a:ext uri="{FF2B5EF4-FFF2-40B4-BE49-F238E27FC236}">
                      <a16:creationId xmlns:a16="http://schemas.microsoft.com/office/drawing/2014/main" id="{A1641F0D-16B4-4880-A4A9-CDD11306ADC4}"/>
                    </a:ext>
                  </a:extLst>
                </p:cNvPr>
                <p:cNvSpPr/>
                <p:nvPr/>
              </p:nvSpPr>
              <p:spPr>
                <a:xfrm rot="5400000">
                  <a:off x="1692571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타원 137">
                  <a:extLst>
                    <a:ext uri="{FF2B5EF4-FFF2-40B4-BE49-F238E27FC236}">
                      <a16:creationId xmlns:a16="http://schemas.microsoft.com/office/drawing/2014/main" id="{B6372752-4391-4E68-B818-0AF6D44B37D7}"/>
                    </a:ext>
                  </a:extLst>
                </p:cNvPr>
                <p:cNvSpPr/>
                <p:nvPr/>
              </p:nvSpPr>
              <p:spPr>
                <a:xfrm rot="5400000">
                  <a:off x="1412476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타원 138">
                  <a:extLst>
                    <a:ext uri="{FF2B5EF4-FFF2-40B4-BE49-F238E27FC236}">
                      <a16:creationId xmlns:a16="http://schemas.microsoft.com/office/drawing/2014/main" id="{4CC66319-1DE8-427F-9237-570667E45B47}"/>
                    </a:ext>
                  </a:extLst>
                </p:cNvPr>
                <p:cNvSpPr/>
                <p:nvPr/>
              </p:nvSpPr>
              <p:spPr>
                <a:xfrm rot="5400000">
                  <a:off x="1132382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타원 139">
                  <a:extLst>
                    <a:ext uri="{FF2B5EF4-FFF2-40B4-BE49-F238E27FC236}">
                      <a16:creationId xmlns:a16="http://schemas.microsoft.com/office/drawing/2014/main" id="{AC3DDC2A-5DB3-4C98-9993-2C1116B2B833}"/>
                    </a:ext>
                  </a:extLst>
                </p:cNvPr>
                <p:cNvSpPr/>
                <p:nvPr/>
              </p:nvSpPr>
              <p:spPr>
                <a:xfrm rot="5400000">
                  <a:off x="852288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타원 140">
                  <a:extLst>
                    <a:ext uri="{FF2B5EF4-FFF2-40B4-BE49-F238E27FC236}">
                      <a16:creationId xmlns:a16="http://schemas.microsoft.com/office/drawing/2014/main" id="{389574D6-BED7-45B6-9403-51D58130B706}"/>
                    </a:ext>
                  </a:extLst>
                </p:cNvPr>
                <p:cNvSpPr/>
                <p:nvPr/>
              </p:nvSpPr>
              <p:spPr>
                <a:xfrm rot="5400000">
                  <a:off x="572193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타원 141">
                  <a:extLst>
                    <a:ext uri="{FF2B5EF4-FFF2-40B4-BE49-F238E27FC236}">
                      <a16:creationId xmlns:a16="http://schemas.microsoft.com/office/drawing/2014/main" id="{7C9D1E3E-C445-44AE-850B-2BC92561E014}"/>
                    </a:ext>
                  </a:extLst>
                </p:cNvPr>
                <p:cNvSpPr/>
                <p:nvPr/>
              </p:nvSpPr>
              <p:spPr>
                <a:xfrm rot="5400000">
                  <a:off x="292099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타원 142">
                  <a:extLst>
                    <a:ext uri="{FF2B5EF4-FFF2-40B4-BE49-F238E27FC236}">
                      <a16:creationId xmlns:a16="http://schemas.microsoft.com/office/drawing/2014/main" id="{F8110048-9404-437C-9C0E-A470680E2E2D}"/>
                    </a:ext>
                  </a:extLst>
                </p:cNvPr>
                <p:cNvSpPr/>
                <p:nvPr/>
              </p:nvSpPr>
              <p:spPr>
                <a:xfrm rot="5400000">
                  <a:off x="9535203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타원 143">
                  <a:extLst>
                    <a:ext uri="{FF2B5EF4-FFF2-40B4-BE49-F238E27FC236}">
                      <a16:creationId xmlns:a16="http://schemas.microsoft.com/office/drawing/2014/main" id="{3CFBCA14-A290-48FD-A7B7-6036C4C7FD29}"/>
                    </a:ext>
                  </a:extLst>
                </p:cNvPr>
                <p:cNvSpPr/>
                <p:nvPr/>
              </p:nvSpPr>
              <p:spPr>
                <a:xfrm rot="5400000">
                  <a:off x="9255117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타원 144">
                  <a:extLst>
                    <a:ext uri="{FF2B5EF4-FFF2-40B4-BE49-F238E27FC236}">
                      <a16:creationId xmlns:a16="http://schemas.microsoft.com/office/drawing/2014/main" id="{8E71D409-6CAB-4EED-BA99-DCE0090F6AD7}"/>
                    </a:ext>
                  </a:extLst>
                </p:cNvPr>
                <p:cNvSpPr/>
                <p:nvPr/>
              </p:nvSpPr>
              <p:spPr>
                <a:xfrm rot="5400000">
                  <a:off x="8975023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타원 145">
                  <a:extLst>
                    <a:ext uri="{FF2B5EF4-FFF2-40B4-BE49-F238E27FC236}">
                      <a16:creationId xmlns:a16="http://schemas.microsoft.com/office/drawing/2014/main" id="{29FF400C-2F7F-45F2-A9F0-73D719782679}"/>
                    </a:ext>
                  </a:extLst>
                </p:cNvPr>
                <p:cNvSpPr/>
                <p:nvPr/>
              </p:nvSpPr>
              <p:spPr>
                <a:xfrm rot="5400000">
                  <a:off x="8694929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타원 146">
                  <a:extLst>
                    <a:ext uri="{FF2B5EF4-FFF2-40B4-BE49-F238E27FC236}">
                      <a16:creationId xmlns:a16="http://schemas.microsoft.com/office/drawing/2014/main" id="{F668DFC8-DCA2-497B-9598-6BABE190ED9B}"/>
                    </a:ext>
                  </a:extLst>
                </p:cNvPr>
                <p:cNvSpPr/>
                <p:nvPr/>
              </p:nvSpPr>
              <p:spPr>
                <a:xfrm rot="5400000">
                  <a:off x="8414834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타원 147">
                  <a:extLst>
                    <a:ext uri="{FF2B5EF4-FFF2-40B4-BE49-F238E27FC236}">
                      <a16:creationId xmlns:a16="http://schemas.microsoft.com/office/drawing/2014/main" id="{7301246A-1824-4713-BD40-5CFDB13B6A83}"/>
                    </a:ext>
                  </a:extLst>
                </p:cNvPr>
                <p:cNvSpPr/>
                <p:nvPr/>
              </p:nvSpPr>
              <p:spPr>
                <a:xfrm rot="5400000">
                  <a:off x="8134740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타원 148">
                  <a:extLst>
                    <a:ext uri="{FF2B5EF4-FFF2-40B4-BE49-F238E27FC236}">
                      <a16:creationId xmlns:a16="http://schemas.microsoft.com/office/drawing/2014/main" id="{D8230044-F4D9-4FE6-9259-C8962310AD80}"/>
                    </a:ext>
                  </a:extLst>
                </p:cNvPr>
                <p:cNvSpPr/>
                <p:nvPr/>
              </p:nvSpPr>
              <p:spPr>
                <a:xfrm rot="5400000">
                  <a:off x="7854646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타원 149">
                  <a:extLst>
                    <a:ext uri="{FF2B5EF4-FFF2-40B4-BE49-F238E27FC236}">
                      <a16:creationId xmlns:a16="http://schemas.microsoft.com/office/drawing/2014/main" id="{1688B9B5-6314-45C9-ACEF-967F7EC7369D}"/>
                    </a:ext>
                  </a:extLst>
                </p:cNvPr>
                <p:cNvSpPr/>
                <p:nvPr/>
              </p:nvSpPr>
              <p:spPr>
                <a:xfrm rot="5400000">
                  <a:off x="7574551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타원 150">
                  <a:extLst>
                    <a:ext uri="{FF2B5EF4-FFF2-40B4-BE49-F238E27FC236}">
                      <a16:creationId xmlns:a16="http://schemas.microsoft.com/office/drawing/2014/main" id="{8828E3EE-8183-4043-8887-48E46866B936}"/>
                    </a:ext>
                  </a:extLst>
                </p:cNvPr>
                <p:cNvSpPr/>
                <p:nvPr/>
              </p:nvSpPr>
              <p:spPr>
                <a:xfrm rot="5400000">
                  <a:off x="7294457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타원 151">
                  <a:extLst>
                    <a:ext uri="{FF2B5EF4-FFF2-40B4-BE49-F238E27FC236}">
                      <a16:creationId xmlns:a16="http://schemas.microsoft.com/office/drawing/2014/main" id="{13E57043-23C1-424A-9E3D-E8EDDE360273}"/>
                    </a:ext>
                  </a:extLst>
                </p:cNvPr>
                <p:cNvSpPr/>
                <p:nvPr/>
              </p:nvSpPr>
              <p:spPr>
                <a:xfrm rot="5400000">
                  <a:off x="7014363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타원 152">
                  <a:extLst>
                    <a:ext uri="{FF2B5EF4-FFF2-40B4-BE49-F238E27FC236}">
                      <a16:creationId xmlns:a16="http://schemas.microsoft.com/office/drawing/2014/main" id="{AD221BD6-126A-47E6-9619-CD394C3358AC}"/>
                    </a:ext>
                  </a:extLst>
                </p:cNvPr>
                <p:cNvSpPr/>
                <p:nvPr/>
              </p:nvSpPr>
              <p:spPr>
                <a:xfrm rot="5400000">
                  <a:off x="6734268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타원 153">
                  <a:extLst>
                    <a:ext uri="{FF2B5EF4-FFF2-40B4-BE49-F238E27FC236}">
                      <a16:creationId xmlns:a16="http://schemas.microsoft.com/office/drawing/2014/main" id="{EA73EDE0-2700-47CB-AEA0-73A3C836CFDC}"/>
                    </a:ext>
                  </a:extLst>
                </p:cNvPr>
                <p:cNvSpPr/>
                <p:nvPr/>
              </p:nvSpPr>
              <p:spPr>
                <a:xfrm rot="5400000">
                  <a:off x="6454174" y="4926569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3D4147D3-80E9-4F6F-A0C3-6CBD31CC1036}"/>
                  </a:ext>
                </a:extLst>
              </p:cNvPr>
              <p:cNvGrpSpPr/>
              <p:nvPr/>
            </p:nvGrpSpPr>
            <p:grpSpPr>
              <a:xfrm>
                <a:off x="292100" y="4664247"/>
                <a:ext cx="9321800" cy="78697"/>
                <a:chOff x="292100" y="4664247"/>
                <a:chExt cx="9321800" cy="78697"/>
              </a:xfrm>
              <a:solidFill>
                <a:srgbClr val="FAFAFA"/>
              </a:solidFill>
            </p:grpSpPr>
            <p:sp>
              <p:nvSpPr>
                <p:cNvPr id="87" name="타원 86">
                  <a:extLst>
                    <a:ext uri="{FF2B5EF4-FFF2-40B4-BE49-F238E27FC236}">
                      <a16:creationId xmlns:a16="http://schemas.microsoft.com/office/drawing/2014/main" id="{2029C368-F8E8-42C7-BC05-1883A042F55B}"/>
                    </a:ext>
                  </a:extLst>
                </p:cNvPr>
                <p:cNvSpPr/>
                <p:nvPr/>
              </p:nvSpPr>
              <p:spPr>
                <a:xfrm rot="5400000">
                  <a:off x="6174080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타원 87">
                  <a:extLst>
                    <a:ext uri="{FF2B5EF4-FFF2-40B4-BE49-F238E27FC236}">
                      <a16:creationId xmlns:a16="http://schemas.microsoft.com/office/drawing/2014/main" id="{C98BF470-CFB7-494C-A497-CA7A6EB13ABE}"/>
                    </a:ext>
                  </a:extLst>
                </p:cNvPr>
                <p:cNvSpPr/>
                <p:nvPr/>
              </p:nvSpPr>
              <p:spPr>
                <a:xfrm rot="5400000">
                  <a:off x="5893985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타원 88">
                  <a:extLst>
                    <a:ext uri="{FF2B5EF4-FFF2-40B4-BE49-F238E27FC236}">
                      <a16:creationId xmlns:a16="http://schemas.microsoft.com/office/drawing/2014/main" id="{10F04E0C-6B4E-4163-B916-D639C983EB9E}"/>
                    </a:ext>
                  </a:extLst>
                </p:cNvPr>
                <p:cNvSpPr/>
                <p:nvPr/>
              </p:nvSpPr>
              <p:spPr>
                <a:xfrm rot="5400000">
                  <a:off x="5613891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654EA95D-9F31-4957-9C05-E6FE7EF8EA5A}"/>
                    </a:ext>
                  </a:extLst>
                </p:cNvPr>
                <p:cNvSpPr/>
                <p:nvPr/>
              </p:nvSpPr>
              <p:spPr>
                <a:xfrm rot="5400000">
                  <a:off x="5333797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타원 90">
                  <a:extLst>
                    <a:ext uri="{FF2B5EF4-FFF2-40B4-BE49-F238E27FC236}">
                      <a16:creationId xmlns:a16="http://schemas.microsoft.com/office/drawing/2014/main" id="{D8DFFC9D-11C0-404C-9091-2E86C26FB2BB}"/>
                    </a:ext>
                  </a:extLst>
                </p:cNvPr>
                <p:cNvSpPr/>
                <p:nvPr/>
              </p:nvSpPr>
              <p:spPr>
                <a:xfrm rot="5400000">
                  <a:off x="5053702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A8872518-6309-41FA-8874-0D4DF5619D9D}"/>
                    </a:ext>
                  </a:extLst>
                </p:cNvPr>
                <p:cNvSpPr/>
                <p:nvPr/>
              </p:nvSpPr>
              <p:spPr>
                <a:xfrm rot="5400000">
                  <a:off x="4773608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AD3430D2-899B-4CB9-9F16-162D7AC62B03}"/>
                    </a:ext>
                  </a:extLst>
                </p:cNvPr>
                <p:cNvSpPr/>
                <p:nvPr/>
              </p:nvSpPr>
              <p:spPr>
                <a:xfrm rot="5400000">
                  <a:off x="4493514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4D26B461-5101-47DD-8582-6EB140738CDC}"/>
                    </a:ext>
                  </a:extLst>
                </p:cNvPr>
                <p:cNvSpPr/>
                <p:nvPr/>
              </p:nvSpPr>
              <p:spPr>
                <a:xfrm rot="5400000">
                  <a:off x="4213419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타원 94">
                  <a:extLst>
                    <a:ext uri="{FF2B5EF4-FFF2-40B4-BE49-F238E27FC236}">
                      <a16:creationId xmlns:a16="http://schemas.microsoft.com/office/drawing/2014/main" id="{ECD34629-1CE1-469B-B7F1-E9B3819C263B}"/>
                    </a:ext>
                  </a:extLst>
                </p:cNvPr>
                <p:cNvSpPr/>
                <p:nvPr/>
              </p:nvSpPr>
              <p:spPr>
                <a:xfrm rot="5400000">
                  <a:off x="3933325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타원 95">
                  <a:extLst>
                    <a:ext uri="{FF2B5EF4-FFF2-40B4-BE49-F238E27FC236}">
                      <a16:creationId xmlns:a16="http://schemas.microsoft.com/office/drawing/2014/main" id="{FF4C17A3-D3A9-4CEB-B93B-EB25E521F026}"/>
                    </a:ext>
                  </a:extLst>
                </p:cNvPr>
                <p:cNvSpPr/>
                <p:nvPr/>
              </p:nvSpPr>
              <p:spPr>
                <a:xfrm rot="5400000">
                  <a:off x="3653231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타원 96">
                  <a:extLst>
                    <a:ext uri="{FF2B5EF4-FFF2-40B4-BE49-F238E27FC236}">
                      <a16:creationId xmlns:a16="http://schemas.microsoft.com/office/drawing/2014/main" id="{78B978B0-FD74-4141-8715-FEA4F7E06AFF}"/>
                    </a:ext>
                  </a:extLst>
                </p:cNvPr>
                <p:cNvSpPr/>
                <p:nvPr/>
              </p:nvSpPr>
              <p:spPr>
                <a:xfrm rot="5400000">
                  <a:off x="3373137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타원 97">
                  <a:extLst>
                    <a:ext uri="{FF2B5EF4-FFF2-40B4-BE49-F238E27FC236}">
                      <a16:creationId xmlns:a16="http://schemas.microsoft.com/office/drawing/2014/main" id="{EAAFDA55-6018-4BF0-ADB2-CA22F96D765E}"/>
                    </a:ext>
                  </a:extLst>
                </p:cNvPr>
                <p:cNvSpPr/>
                <p:nvPr/>
              </p:nvSpPr>
              <p:spPr>
                <a:xfrm rot="5400000">
                  <a:off x="3093042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타원 98">
                  <a:extLst>
                    <a:ext uri="{FF2B5EF4-FFF2-40B4-BE49-F238E27FC236}">
                      <a16:creationId xmlns:a16="http://schemas.microsoft.com/office/drawing/2014/main" id="{3B71AB7C-E4F2-4699-BCFC-50EFAAF4899F}"/>
                    </a:ext>
                  </a:extLst>
                </p:cNvPr>
                <p:cNvSpPr/>
                <p:nvPr/>
              </p:nvSpPr>
              <p:spPr>
                <a:xfrm rot="5400000">
                  <a:off x="2812948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id="{634C7060-ED2A-4729-A39F-271D6304565F}"/>
                    </a:ext>
                  </a:extLst>
                </p:cNvPr>
                <p:cNvSpPr/>
                <p:nvPr/>
              </p:nvSpPr>
              <p:spPr>
                <a:xfrm rot="5400000">
                  <a:off x="2532854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타원 100">
                  <a:extLst>
                    <a:ext uri="{FF2B5EF4-FFF2-40B4-BE49-F238E27FC236}">
                      <a16:creationId xmlns:a16="http://schemas.microsoft.com/office/drawing/2014/main" id="{6A4BA7EC-1270-4B13-9B03-E99BD164B09D}"/>
                    </a:ext>
                  </a:extLst>
                </p:cNvPr>
                <p:cNvSpPr/>
                <p:nvPr/>
              </p:nvSpPr>
              <p:spPr>
                <a:xfrm rot="5400000">
                  <a:off x="2252759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타원 101">
                  <a:extLst>
                    <a:ext uri="{FF2B5EF4-FFF2-40B4-BE49-F238E27FC236}">
                      <a16:creationId xmlns:a16="http://schemas.microsoft.com/office/drawing/2014/main" id="{50BD9B9D-F611-4E7A-A9EE-AFB3429D3A5D}"/>
                    </a:ext>
                  </a:extLst>
                </p:cNvPr>
                <p:cNvSpPr/>
                <p:nvPr/>
              </p:nvSpPr>
              <p:spPr>
                <a:xfrm rot="5400000">
                  <a:off x="1972665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타원 102">
                  <a:extLst>
                    <a:ext uri="{FF2B5EF4-FFF2-40B4-BE49-F238E27FC236}">
                      <a16:creationId xmlns:a16="http://schemas.microsoft.com/office/drawing/2014/main" id="{57A29FD5-4006-4344-995B-56D26A51B735}"/>
                    </a:ext>
                  </a:extLst>
                </p:cNvPr>
                <p:cNvSpPr/>
                <p:nvPr/>
              </p:nvSpPr>
              <p:spPr>
                <a:xfrm rot="5400000">
                  <a:off x="1692571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id="{DB9839F3-5EA1-4EDB-A198-2211B2684717}"/>
                    </a:ext>
                  </a:extLst>
                </p:cNvPr>
                <p:cNvSpPr/>
                <p:nvPr/>
              </p:nvSpPr>
              <p:spPr>
                <a:xfrm rot="5400000">
                  <a:off x="1412476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타원 104">
                  <a:extLst>
                    <a:ext uri="{FF2B5EF4-FFF2-40B4-BE49-F238E27FC236}">
                      <a16:creationId xmlns:a16="http://schemas.microsoft.com/office/drawing/2014/main" id="{2D572AAB-392D-42D6-95EA-D09FC916D73C}"/>
                    </a:ext>
                  </a:extLst>
                </p:cNvPr>
                <p:cNvSpPr/>
                <p:nvPr/>
              </p:nvSpPr>
              <p:spPr>
                <a:xfrm rot="5400000">
                  <a:off x="1132382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타원 105">
                  <a:extLst>
                    <a:ext uri="{FF2B5EF4-FFF2-40B4-BE49-F238E27FC236}">
                      <a16:creationId xmlns:a16="http://schemas.microsoft.com/office/drawing/2014/main" id="{8520557E-C7FD-489B-ACA5-8A33F6F1AA0E}"/>
                    </a:ext>
                  </a:extLst>
                </p:cNvPr>
                <p:cNvSpPr/>
                <p:nvPr/>
              </p:nvSpPr>
              <p:spPr>
                <a:xfrm rot="5400000">
                  <a:off x="852288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타원 106">
                  <a:extLst>
                    <a:ext uri="{FF2B5EF4-FFF2-40B4-BE49-F238E27FC236}">
                      <a16:creationId xmlns:a16="http://schemas.microsoft.com/office/drawing/2014/main" id="{D66D5789-1540-4FFB-A2E6-8AEEED0C8DE5}"/>
                    </a:ext>
                  </a:extLst>
                </p:cNvPr>
                <p:cNvSpPr/>
                <p:nvPr/>
              </p:nvSpPr>
              <p:spPr>
                <a:xfrm rot="5400000">
                  <a:off x="572193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타원 107">
                  <a:extLst>
                    <a:ext uri="{FF2B5EF4-FFF2-40B4-BE49-F238E27FC236}">
                      <a16:creationId xmlns:a16="http://schemas.microsoft.com/office/drawing/2014/main" id="{8B6A2D43-AED6-481C-A172-DB040BA13C73}"/>
                    </a:ext>
                  </a:extLst>
                </p:cNvPr>
                <p:cNvSpPr/>
                <p:nvPr/>
              </p:nvSpPr>
              <p:spPr>
                <a:xfrm rot="5400000">
                  <a:off x="292099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타원 108">
                  <a:extLst>
                    <a:ext uri="{FF2B5EF4-FFF2-40B4-BE49-F238E27FC236}">
                      <a16:creationId xmlns:a16="http://schemas.microsoft.com/office/drawing/2014/main" id="{46ADCD5C-D9BE-4230-B2D0-CB9EA0D9122E}"/>
                    </a:ext>
                  </a:extLst>
                </p:cNvPr>
                <p:cNvSpPr/>
                <p:nvPr/>
              </p:nvSpPr>
              <p:spPr>
                <a:xfrm rot="5400000">
                  <a:off x="9535203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타원 109">
                  <a:extLst>
                    <a:ext uri="{FF2B5EF4-FFF2-40B4-BE49-F238E27FC236}">
                      <a16:creationId xmlns:a16="http://schemas.microsoft.com/office/drawing/2014/main" id="{F1610EDB-1573-4B63-A29C-DB7F94E79387}"/>
                    </a:ext>
                  </a:extLst>
                </p:cNvPr>
                <p:cNvSpPr/>
                <p:nvPr/>
              </p:nvSpPr>
              <p:spPr>
                <a:xfrm rot="5400000">
                  <a:off x="9255117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타원 110">
                  <a:extLst>
                    <a:ext uri="{FF2B5EF4-FFF2-40B4-BE49-F238E27FC236}">
                      <a16:creationId xmlns:a16="http://schemas.microsoft.com/office/drawing/2014/main" id="{DD3C2658-59BF-4878-ADD2-19F2982B1744}"/>
                    </a:ext>
                  </a:extLst>
                </p:cNvPr>
                <p:cNvSpPr/>
                <p:nvPr/>
              </p:nvSpPr>
              <p:spPr>
                <a:xfrm rot="5400000">
                  <a:off x="8975023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2F07EB87-218B-488A-AE29-3080B352F9BE}"/>
                    </a:ext>
                  </a:extLst>
                </p:cNvPr>
                <p:cNvSpPr/>
                <p:nvPr/>
              </p:nvSpPr>
              <p:spPr>
                <a:xfrm rot="5400000">
                  <a:off x="8694929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0F88A714-28C1-43A0-9BB1-62824942E7CF}"/>
                    </a:ext>
                  </a:extLst>
                </p:cNvPr>
                <p:cNvSpPr/>
                <p:nvPr/>
              </p:nvSpPr>
              <p:spPr>
                <a:xfrm rot="5400000">
                  <a:off x="8414834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타원 113">
                  <a:extLst>
                    <a:ext uri="{FF2B5EF4-FFF2-40B4-BE49-F238E27FC236}">
                      <a16:creationId xmlns:a16="http://schemas.microsoft.com/office/drawing/2014/main" id="{3DD63B1C-8148-48B4-98A0-5665147A852C}"/>
                    </a:ext>
                  </a:extLst>
                </p:cNvPr>
                <p:cNvSpPr/>
                <p:nvPr/>
              </p:nvSpPr>
              <p:spPr>
                <a:xfrm rot="5400000">
                  <a:off x="8134740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타원 114">
                  <a:extLst>
                    <a:ext uri="{FF2B5EF4-FFF2-40B4-BE49-F238E27FC236}">
                      <a16:creationId xmlns:a16="http://schemas.microsoft.com/office/drawing/2014/main" id="{B4DA9B4E-DFE2-426E-9687-DA7324319FEB}"/>
                    </a:ext>
                  </a:extLst>
                </p:cNvPr>
                <p:cNvSpPr/>
                <p:nvPr/>
              </p:nvSpPr>
              <p:spPr>
                <a:xfrm rot="5400000">
                  <a:off x="7854646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id="{4C64BDE6-43CB-43FA-B73D-81EBAD3CA42E}"/>
                    </a:ext>
                  </a:extLst>
                </p:cNvPr>
                <p:cNvSpPr/>
                <p:nvPr/>
              </p:nvSpPr>
              <p:spPr>
                <a:xfrm rot="5400000">
                  <a:off x="7574551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타원 116">
                  <a:extLst>
                    <a:ext uri="{FF2B5EF4-FFF2-40B4-BE49-F238E27FC236}">
                      <a16:creationId xmlns:a16="http://schemas.microsoft.com/office/drawing/2014/main" id="{B2AAF50D-1B6A-44ED-89BF-0EC4C56FB57C}"/>
                    </a:ext>
                  </a:extLst>
                </p:cNvPr>
                <p:cNvSpPr/>
                <p:nvPr/>
              </p:nvSpPr>
              <p:spPr>
                <a:xfrm rot="5400000">
                  <a:off x="7294457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타원 117">
                  <a:extLst>
                    <a:ext uri="{FF2B5EF4-FFF2-40B4-BE49-F238E27FC236}">
                      <a16:creationId xmlns:a16="http://schemas.microsoft.com/office/drawing/2014/main" id="{6E7480A9-FB40-43F7-AE72-6E6FA1337AED}"/>
                    </a:ext>
                  </a:extLst>
                </p:cNvPr>
                <p:cNvSpPr/>
                <p:nvPr/>
              </p:nvSpPr>
              <p:spPr>
                <a:xfrm rot="5400000">
                  <a:off x="7014363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타원 118">
                  <a:extLst>
                    <a:ext uri="{FF2B5EF4-FFF2-40B4-BE49-F238E27FC236}">
                      <a16:creationId xmlns:a16="http://schemas.microsoft.com/office/drawing/2014/main" id="{AD9F6891-B2C8-485D-8C87-E54F1C6745C8}"/>
                    </a:ext>
                  </a:extLst>
                </p:cNvPr>
                <p:cNvSpPr/>
                <p:nvPr/>
              </p:nvSpPr>
              <p:spPr>
                <a:xfrm rot="5400000">
                  <a:off x="6734268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타원 119">
                  <a:extLst>
                    <a:ext uri="{FF2B5EF4-FFF2-40B4-BE49-F238E27FC236}">
                      <a16:creationId xmlns:a16="http://schemas.microsoft.com/office/drawing/2014/main" id="{7A2C7E41-B699-4B07-9792-84DCB27E0A01}"/>
                    </a:ext>
                  </a:extLst>
                </p:cNvPr>
                <p:cNvSpPr/>
                <p:nvPr/>
              </p:nvSpPr>
              <p:spPr>
                <a:xfrm rot="5400000">
                  <a:off x="6454174" y="4664248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AD484850-D1D2-4AF6-B5EE-FE7D1D1936D5}"/>
                  </a:ext>
                </a:extLst>
              </p:cNvPr>
              <p:cNvGrpSpPr/>
              <p:nvPr/>
            </p:nvGrpSpPr>
            <p:grpSpPr>
              <a:xfrm>
                <a:off x="292100" y="4401925"/>
                <a:ext cx="9321800" cy="78697"/>
                <a:chOff x="292100" y="4401925"/>
                <a:chExt cx="9321800" cy="78697"/>
              </a:xfrm>
              <a:solidFill>
                <a:srgbClr val="FFFFFF"/>
              </a:solidFill>
            </p:grpSpPr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73922154-E39C-4239-BFC7-6AFF6521DEB6}"/>
                    </a:ext>
                  </a:extLst>
                </p:cNvPr>
                <p:cNvSpPr/>
                <p:nvPr/>
              </p:nvSpPr>
              <p:spPr>
                <a:xfrm rot="5400000">
                  <a:off x="6174080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타원 53">
                  <a:extLst>
                    <a:ext uri="{FF2B5EF4-FFF2-40B4-BE49-F238E27FC236}">
                      <a16:creationId xmlns:a16="http://schemas.microsoft.com/office/drawing/2014/main" id="{A05162E3-907C-4955-83C4-64EE64E49541}"/>
                    </a:ext>
                  </a:extLst>
                </p:cNvPr>
                <p:cNvSpPr/>
                <p:nvPr/>
              </p:nvSpPr>
              <p:spPr>
                <a:xfrm rot="5400000">
                  <a:off x="5893985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95289377-1DF7-4DBB-BFC8-B6F7FDD5A7A4}"/>
                    </a:ext>
                  </a:extLst>
                </p:cNvPr>
                <p:cNvSpPr/>
                <p:nvPr/>
              </p:nvSpPr>
              <p:spPr>
                <a:xfrm rot="5400000">
                  <a:off x="5613891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0B17ECDF-516A-48A7-A8B3-765BFB503861}"/>
                    </a:ext>
                  </a:extLst>
                </p:cNvPr>
                <p:cNvSpPr/>
                <p:nvPr/>
              </p:nvSpPr>
              <p:spPr>
                <a:xfrm rot="5400000">
                  <a:off x="5333797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DD182A81-A683-4173-B25E-8A6B8124FF73}"/>
                    </a:ext>
                  </a:extLst>
                </p:cNvPr>
                <p:cNvSpPr/>
                <p:nvPr/>
              </p:nvSpPr>
              <p:spPr>
                <a:xfrm rot="5400000">
                  <a:off x="5053702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40DFD0FA-1E3F-44D2-AB9D-CF755FECC1A2}"/>
                    </a:ext>
                  </a:extLst>
                </p:cNvPr>
                <p:cNvSpPr/>
                <p:nvPr/>
              </p:nvSpPr>
              <p:spPr>
                <a:xfrm rot="5400000">
                  <a:off x="4773608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ECD5F547-BA64-4BAA-8F40-CDDF86136E44}"/>
                    </a:ext>
                  </a:extLst>
                </p:cNvPr>
                <p:cNvSpPr/>
                <p:nvPr/>
              </p:nvSpPr>
              <p:spPr>
                <a:xfrm rot="5400000">
                  <a:off x="4493514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A2B98A3A-4D70-45BD-ACBC-23FED35E6C66}"/>
                    </a:ext>
                  </a:extLst>
                </p:cNvPr>
                <p:cNvSpPr/>
                <p:nvPr/>
              </p:nvSpPr>
              <p:spPr>
                <a:xfrm rot="5400000">
                  <a:off x="4213419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타원 60">
                  <a:extLst>
                    <a:ext uri="{FF2B5EF4-FFF2-40B4-BE49-F238E27FC236}">
                      <a16:creationId xmlns:a16="http://schemas.microsoft.com/office/drawing/2014/main" id="{EC51AE94-CCF1-490F-AEA1-56C2733A7070}"/>
                    </a:ext>
                  </a:extLst>
                </p:cNvPr>
                <p:cNvSpPr/>
                <p:nvPr/>
              </p:nvSpPr>
              <p:spPr>
                <a:xfrm rot="5400000">
                  <a:off x="3933325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AEFA3301-5881-4DB3-82B6-A6DB18F8124B}"/>
                    </a:ext>
                  </a:extLst>
                </p:cNvPr>
                <p:cNvSpPr/>
                <p:nvPr/>
              </p:nvSpPr>
              <p:spPr>
                <a:xfrm rot="5400000">
                  <a:off x="3653231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D1B230BD-F553-499E-8BEC-59161187B1FB}"/>
                    </a:ext>
                  </a:extLst>
                </p:cNvPr>
                <p:cNvSpPr/>
                <p:nvPr/>
              </p:nvSpPr>
              <p:spPr>
                <a:xfrm rot="5400000">
                  <a:off x="3373137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B677F83F-0B64-4A1C-954E-096E394DEDD9}"/>
                    </a:ext>
                  </a:extLst>
                </p:cNvPr>
                <p:cNvSpPr/>
                <p:nvPr/>
              </p:nvSpPr>
              <p:spPr>
                <a:xfrm rot="5400000">
                  <a:off x="3093042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타원 64">
                  <a:extLst>
                    <a:ext uri="{FF2B5EF4-FFF2-40B4-BE49-F238E27FC236}">
                      <a16:creationId xmlns:a16="http://schemas.microsoft.com/office/drawing/2014/main" id="{F6F37BB1-C549-422C-9348-58439077372D}"/>
                    </a:ext>
                  </a:extLst>
                </p:cNvPr>
                <p:cNvSpPr/>
                <p:nvPr/>
              </p:nvSpPr>
              <p:spPr>
                <a:xfrm rot="5400000">
                  <a:off x="2812948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타원 65">
                  <a:extLst>
                    <a:ext uri="{FF2B5EF4-FFF2-40B4-BE49-F238E27FC236}">
                      <a16:creationId xmlns:a16="http://schemas.microsoft.com/office/drawing/2014/main" id="{69236568-EEA0-42A2-A282-8A5FD15C2DFB}"/>
                    </a:ext>
                  </a:extLst>
                </p:cNvPr>
                <p:cNvSpPr/>
                <p:nvPr/>
              </p:nvSpPr>
              <p:spPr>
                <a:xfrm rot="5400000">
                  <a:off x="2532854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55A554E8-3E57-42E2-93E2-85B4E849B20D}"/>
                    </a:ext>
                  </a:extLst>
                </p:cNvPr>
                <p:cNvSpPr/>
                <p:nvPr/>
              </p:nvSpPr>
              <p:spPr>
                <a:xfrm rot="5400000">
                  <a:off x="2252759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BEF9A855-C5B8-4DBC-951E-A3278DE59D98}"/>
                    </a:ext>
                  </a:extLst>
                </p:cNvPr>
                <p:cNvSpPr/>
                <p:nvPr/>
              </p:nvSpPr>
              <p:spPr>
                <a:xfrm rot="5400000">
                  <a:off x="1972665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2C04A8D4-BE78-4EBB-92A5-E986E1D5026C}"/>
                    </a:ext>
                  </a:extLst>
                </p:cNvPr>
                <p:cNvSpPr/>
                <p:nvPr/>
              </p:nvSpPr>
              <p:spPr>
                <a:xfrm rot="5400000">
                  <a:off x="1692571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타원 69">
                  <a:extLst>
                    <a:ext uri="{FF2B5EF4-FFF2-40B4-BE49-F238E27FC236}">
                      <a16:creationId xmlns:a16="http://schemas.microsoft.com/office/drawing/2014/main" id="{7B4B9925-C213-4EF3-9784-CC2E67BB3CF2}"/>
                    </a:ext>
                  </a:extLst>
                </p:cNvPr>
                <p:cNvSpPr/>
                <p:nvPr/>
              </p:nvSpPr>
              <p:spPr>
                <a:xfrm rot="5400000">
                  <a:off x="1412476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E18738D1-DCDF-4C7B-96DD-BACF772329DA}"/>
                    </a:ext>
                  </a:extLst>
                </p:cNvPr>
                <p:cNvSpPr/>
                <p:nvPr/>
              </p:nvSpPr>
              <p:spPr>
                <a:xfrm rot="5400000">
                  <a:off x="1132382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D6905AEF-BFAC-4A9E-8A52-5D1CE372E1A3}"/>
                    </a:ext>
                  </a:extLst>
                </p:cNvPr>
                <p:cNvSpPr/>
                <p:nvPr/>
              </p:nvSpPr>
              <p:spPr>
                <a:xfrm rot="5400000">
                  <a:off x="852288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타원 72">
                  <a:extLst>
                    <a:ext uri="{FF2B5EF4-FFF2-40B4-BE49-F238E27FC236}">
                      <a16:creationId xmlns:a16="http://schemas.microsoft.com/office/drawing/2014/main" id="{C2429C03-7B7E-4297-BAA8-8D6EB475EE35}"/>
                    </a:ext>
                  </a:extLst>
                </p:cNvPr>
                <p:cNvSpPr/>
                <p:nvPr/>
              </p:nvSpPr>
              <p:spPr>
                <a:xfrm rot="5400000">
                  <a:off x="572193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66DE6F19-6D71-4AEB-879C-FE488FB28F81}"/>
                    </a:ext>
                  </a:extLst>
                </p:cNvPr>
                <p:cNvSpPr/>
                <p:nvPr/>
              </p:nvSpPr>
              <p:spPr>
                <a:xfrm rot="5400000">
                  <a:off x="292099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타원 74">
                  <a:extLst>
                    <a:ext uri="{FF2B5EF4-FFF2-40B4-BE49-F238E27FC236}">
                      <a16:creationId xmlns:a16="http://schemas.microsoft.com/office/drawing/2014/main" id="{18716988-1922-43D6-8FAF-2756D87C51F0}"/>
                    </a:ext>
                  </a:extLst>
                </p:cNvPr>
                <p:cNvSpPr/>
                <p:nvPr/>
              </p:nvSpPr>
              <p:spPr>
                <a:xfrm rot="5400000">
                  <a:off x="9535203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타원 75">
                  <a:extLst>
                    <a:ext uri="{FF2B5EF4-FFF2-40B4-BE49-F238E27FC236}">
                      <a16:creationId xmlns:a16="http://schemas.microsoft.com/office/drawing/2014/main" id="{E8CF4530-BE78-41CD-9D1C-7B25F7B0F980}"/>
                    </a:ext>
                  </a:extLst>
                </p:cNvPr>
                <p:cNvSpPr/>
                <p:nvPr/>
              </p:nvSpPr>
              <p:spPr>
                <a:xfrm rot="5400000">
                  <a:off x="9255117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F7A29393-725A-4B98-A21F-2D595C48FA94}"/>
                    </a:ext>
                  </a:extLst>
                </p:cNvPr>
                <p:cNvSpPr/>
                <p:nvPr/>
              </p:nvSpPr>
              <p:spPr>
                <a:xfrm rot="5400000">
                  <a:off x="8975023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id="{24FDA62F-8C1B-408B-9AA8-8AAC867A75DB}"/>
                    </a:ext>
                  </a:extLst>
                </p:cNvPr>
                <p:cNvSpPr/>
                <p:nvPr/>
              </p:nvSpPr>
              <p:spPr>
                <a:xfrm rot="5400000">
                  <a:off x="8694929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타원 78">
                  <a:extLst>
                    <a:ext uri="{FF2B5EF4-FFF2-40B4-BE49-F238E27FC236}">
                      <a16:creationId xmlns:a16="http://schemas.microsoft.com/office/drawing/2014/main" id="{8BF3E829-B911-40D8-B704-676544611E1E}"/>
                    </a:ext>
                  </a:extLst>
                </p:cNvPr>
                <p:cNvSpPr/>
                <p:nvPr/>
              </p:nvSpPr>
              <p:spPr>
                <a:xfrm rot="5400000">
                  <a:off x="8414834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8DB0DDC8-B273-427A-8AB6-899B65D7DB48}"/>
                    </a:ext>
                  </a:extLst>
                </p:cNvPr>
                <p:cNvSpPr/>
                <p:nvPr/>
              </p:nvSpPr>
              <p:spPr>
                <a:xfrm rot="5400000">
                  <a:off x="8134740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타원 80">
                  <a:extLst>
                    <a:ext uri="{FF2B5EF4-FFF2-40B4-BE49-F238E27FC236}">
                      <a16:creationId xmlns:a16="http://schemas.microsoft.com/office/drawing/2014/main" id="{7E916483-C416-423C-86F3-9F1E628CFA7B}"/>
                    </a:ext>
                  </a:extLst>
                </p:cNvPr>
                <p:cNvSpPr/>
                <p:nvPr/>
              </p:nvSpPr>
              <p:spPr>
                <a:xfrm rot="5400000">
                  <a:off x="7854646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타원 81">
                  <a:extLst>
                    <a:ext uri="{FF2B5EF4-FFF2-40B4-BE49-F238E27FC236}">
                      <a16:creationId xmlns:a16="http://schemas.microsoft.com/office/drawing/2014/main" id="{3F9F6F77-4E00-4F65-B585-67B2E8C16625}"/>
                    </a:ext>
                  </a:extLst>
                </p:cNvPr>
                <p:cNvSpPr/>
                <p:nvPr/>
              </p:nvSpPr>
              <p:spPr>
                <a:xfrm rot="5400000">
                  <a:off x="7574551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타원 82">
                  <a:extLst>
                    <a:ext uri="{FF2B5EF4-FFF2-40B4-BE49-F238E27FC236}">
                      <a16:creationId xmlns:a16="http://schemas.microsoft.com/office/drawing/2014/main" id="{A1111998-A4AE-4C14-98E7-7EB3B4F542E4}"/>
                    </a:ext>
                  </a:extLst>
                </p:cNvPr>
                <p:cNvSpPr/>
                <p:nvPr/>
              </p:nvSpPr>
              <p:spPr>
                <a:xfrm rot="5400000">
                  <a:off x="7294457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타원 83">
                  <a:extLst>
                    <a:ext uri="{FF2B5EF4-FFF2-40B4-BE49-F238E27FC236}">
                      <a16:creationId xmlns:a16="http://schemas.microsoft.com/office/drawing/2014/main" id="{004677BE-F15F-44B7-B991-181E11314738}"/>
                    </a:ext>
                  </a:extLst>
                </p:cNvPr>
                <p:cNvSpPr/>
                <p:nvPr/>
              </p:nvSpPr>
              <p:spPr>
                <a:xfrm rot="5400000">
                  <a:off x="7014363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타원 84">
                  <a:extLst>
                    <a:ext uri="{FF2B5EF4-FFF2-40B4-BE49-F238E27FC236}">
                      <a16:creationId xmlns:a16="http://schemas.microsoft.com/office/drawing/2014/main" id="{55440029-1314-49A8-BB43-FB074442D946}"/>
                    </a:ext>
                  </a:extLst>
                </p:cNvPr>
                <p:cNvSpPr/>
                <p:nvPr/>
              </p:nvSpPr>
              <p:spPr>
                <a:xfrm rot="5400000">
                  <a:off x="6734268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BC347207-D013-4383-B033-453F22ECBFC6}"/>
                    </a:ext>
                  </a:extLst>
                </p:cNvPr>
                <p:cNvSpPr/>
                <p:nvPr/>
              </p:nvSpPr>
              <p:spPr>
                <a:xfrm rot="5400000">
                  <a:off x="6454174" y="4401926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3368777F-8159-451B-9FC0-CCDA4ADD9BCC}"/>
                  </a:ext>
                </a:extLst>
              </p:cNvPr>
              <p:cNvGrpSpPr/>
              <p:nvPr/>
            </p:nvGrpSpPr>
            <p:grpSpPr>
              <a:xfrm>
                <a:off x="292100" y="4139603"/>
                <a:ext cx="9321800" cy="78697"/>
                <a:chOff x="292100" y="4139603"/>
                <a:chExt cx="9321800" cy="78697"/>
              </a:xfrm>
              <a:solidFill>
                <a:srgbClr val="FFFFFF"/>
              </a:solidFill>
            </p:grpSpPr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34DC3A41-A4F0-4FD8-A227-F07E03A1CEA3}"/>
                    </a:ext>
                  </a:extLst>
                </p:cNvPr>
                <p:cNvSpPr/>
                <p:nvPr/>
              </p:nvSpPr>
              <p:spPr>
                <a:xfrm rot="5400000">
                  <a:off x="6174080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6BB19D77-C0FC-4C8A-8CCB-6340BA004B3C}"/>
                    </a:ext>
                  </a:extLst>
                </p:cNvPr>
                <p:cNvSpPr/>
                <p:nvPr/>
              </p:nvSpPr>
              <p:spPr>
                <a:xfrm rot="5400000">
                  <a:off x="5893985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5DE679B9-8FCF-44A5-B401-07A72E0C38F9}"/>
                    </a:ext>
                  </a:extLst>
                </p:cNvPr>
                <p:cNvSpPr/>
                <p:nvPr/>
              </p:nvSpPr>
              <p:spPr>
                <a:xfrm rot="5400000">
                  <a:off x="5613891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타원 21">
                  <a:extLst>
                    <a:ext uri="{FF2B5EF4-FFF2-40B4-BE49-F238E27FC236}">
                      <a16:creationId xmlns:a16="http://schemas.microsoft.com/office/drawing/2014/main" id="{B40AA4AA-B8A7-4393-B876-F5022638F20D}"/>
                    </a:ext>
                  </a:extLst>
                </p:cNvPr>
                <p:cNvSpPr/>
                <p:nvPr/>
              </p:nvSpPr>
              <p:spPr>
                <a:xfrm rot="5400000">
                  <a:off x="5333797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A1E1376E-8ACA-4F33-8101-0F4F1092E487}"/>
                    </a:ext>
                  </a:extLst>
                </p:cNvPr>
                <p:cNvSpPr/>
                <p:nvPr/>
              </p:nvSpPr>
              <p:spPr>
                <a:xfrm rot="5400000">
                  <a:off x="5053702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8C2B0B3B-AE11-4626-A7ED-31F0F6190206}"/>
                    </a:ext>
                  </a:extLst>
                </p:cNvPr>
                <p:cNvSpPr/>
                <p:nvPr/>
              </p:nvSpPr>
              <p:spPr>
                <a:xfrm rot="5400000">
                  <a:off x="4773608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D1551831-5E0E-4043-8D45-907886A43747}"/>
                    </a:ext>
                  </a:extLst>
                </p:cNvPr>
                <p:cNvSpPr/>
                <p:nvPr/>
              </p:nvSpPr>
              <p:spPr>
                <a:xfrm rot="5400000">
                  <a:off x="4493514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15D31916-4F19-4074-B456-9BAB90F5EB9B}"/>
                    </a:ext>
                  </a:extLst>
                </p:cNvPr>
                <p:cNvSpPr/>
                <p:nvPr/>
              </p:nvSpPr>
              <p:spPr>
                <a:xfrm rot="5400000">
                  <a:off x="4213419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5B144359-89D9-4183-837B-9777A6AA1023}"/>
                    </a:ext>
                  </a:extLst>
                </p:cNvPr>
                <p:cNvSpPr/>
                <p:nvPr/>
              </p:nvSpPr>
              <p:spPr>
                <a:xfrm rot="5400000">
                  <a:off x="3933325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F73F48E6-78D2-4CD7-A228-CA7497EE0090}"/>
                    </a:ext>
                  </a:extLst>
                </p:cNvPr>
                <p:cNvSpPr/>
                <p:nvPr/>
              </p:nvSpPr>
              <p:spPr>
                <a:xfrm rot="5400000">
                  <a:off x="3653231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타원 28">
                  <a:extLst>
                    <a:ext uri="{FF2B5EF4-FFF2-40B4-BE49-F238E27FC236}">
                      <a16:creationId xmlns:a16="http://schemas.microsoft.com/office/drawing/2014/main" id="{FDEA2145-FBA8-4635-97FF-78FA8D2F8DD3}"/>
                    </a:ext>
                  </a:extLst>
                </p:cNvPr>
                <p:cNvSpPr/>
                <p:nvPr/>
              </p:nvSpPr>
              <p:spPr>
                <a:xfrm rot="5400000">
                  <a:off x="3373137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23EBF67C-6E20-4DCF-BA50-670A76BDEBA9}"/>
                    </a:ext>
                  </a:extLst>
                </p:cNvPr>
                <p:cNvSpPr/>
                <p:nvPr/>
              </p:nvSpPr>
              <p:spPr>
                <a:xfrm rot="5400000">
                  <a:off x="3093042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5B4C2FA5-5D05-4014-BEF9-C01445174314}"/>
                    </a:ext>
                  </a:extLst>
                </p:cNvPr>
                <p:cNvSpPr/>
                <p:nvPr/>
              </p:nvSpPr>
              <p:spPr>
                <a:xfrm rot="5400000">
                  <a:off x="2812948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3A35152C-D2CB-4498-AC21-02D9F2A3D9DF}"/>
                    </a:ext>
                  </a:extLst>
                </p:cNvPr>
                <p:cNvSpPr/>
                <p:nvPr/>
              </p:nvSpPr>
              <p:spPr>
                <a:xfrm rot="5400000">
                  <a:off x="2532854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CB886270-AAA8-4015-BA60-B6F30DC536E6}"/>
                    </a:ext>
                  </a:extLst>
                </p:cNvPr>
                <p:cNvSpPr/>
                <p:nvPr/>
              </p:nvSpPr>
              <p:spPr>
                <a:xfrm rot="5400000">
                  <a:off x="2252759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타원 33">
                  <a:extLst>
                    <a:ext uri="{FF2B5EF4-FFF2-40B4-BE49-F238E27FC236}">
                      <a16:creationId xmlns:a16="http://schemas.microsoft.com/office/drawing/2014/main" id="{42DFFE67-5921-422F-8A11-0217A6888683}"/>
                    </a:ext>
                  </a:extLst>
                </p:cNvPr>
                <p:cNvSpPr/>
                <p:nvPr/>
              </p:nvSpPr>
              <p:spPr>
                <a:xfrm rot="5400000">
                  <a:off x="1972665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156A9968-1E31-4303-AA1A-4F3A5127B810}"/>
                    </a:ext>
                  </a:extLst>
                </p:cNvPr>
                <p:cNvSpPr/>
                <p:nvPr/>
              </p:nvSpPr>
              <p:spPr>
                <a:xfrm rot="5400000">
                  <a:off x="1692571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0FB3A08C-9C35-4329-A96D-A5FAD07E6FA5}"/>
                    </a:ext>
                  </a:extLst>
                </p:cNvPr>
                <p:cNvSpPr/>
                <p:nvPr/>
              </p:nvSpPr>
              <p:spPr>
                <a:xfrm rot="5400000">
                  <a:off x="1412476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타원 36">
                  <a:extLst>
                    <a:ext uri="{FF2B5EF4-FFF2-40B4-BE49-F238E27FC236}">
                      <a16:creationId xmlns:a16="http://schemas.microsoft.com/office/drawing/2014/main" id="{6EFAE07E-1B18-475F-AF32-D941AC2F53CE}"/>
                    </a:ext>
                  </a:extLst>
                </p:cNvPr>
                <p:cNvSpPr/>
                <p:nvPr/>
              </p:nvSpPr>
              <p:spPr>
                <a:xfrm rot="5400000">
                  <a:off x="1132382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타원 37">
                  <a:extLst>
                    <a:ext uri="{FF2B5EF4-FFF2-40B4-BE49-F238E27FC236}">
                      <a16:creationId xmlns:a16="http://schemas.microsoft.com/office/drawing/2014/main" id="{830CCD43-3E66-4B36-A225-9890127595B6}"/>
                    </a:ext>
                  </a:extLst>
                </p:cNvPr>
                <p:cNvSpPr/>
                <p:nvPr/>
              </p:nvSpPr>
              <p:spPr>
                <a:xfrm rot="5400000">
                  <a:off x="852288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1166655C-8F88-4492-9DAA-84ED6CB989D8}"/>
                    </a:ext>
                  </a:extLst>
                </p:cNvPr>
                <p:cNvSpPr/>
                <p:nvPr/>
              </p:nvSpPr>
              <p:spPr>
                <a:xfrm rot="5400000">
                  <a:off x="572193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7A41580C-1BA4-49CD-8951-9E0BFA593D72}"/>
                    </a:ext>
                  </a:extLst>
                </p:cNvPr>
                <p:cNvSpPr/>
                <p:nvPr/>
              </p:nvSpPr>
              <p:spPr>
                <a:xfrm rot="5400000">
                  <a:off x="292099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타원 40">
                  <a:extLst>
                    <a:ext uri="{FF2B5EF4-FFF2-40B4-BE49-F238E27FC236}">
                      <a16:creationId xmlns:a16="http://schemas.microsoft.com/office/drawing/2014/main" id="{8B35728C-DDA1-460B-B3EA-85A9D1B88FDD}"/>
                    </a:ext>
                  </a:extLst>
                </p:cNvPr>
                <p:cNvSpPr/>
                <p:nvPr/>
              </p:nvSpPr>
              <p:spPr>
                <a:xfrm rot="5400000">
                  <a:off x="9535203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DBC7AB77-405C-4BFD-8FBA-C6C355E486C7}"/>
                    </a:ext>
                  </a:extLst>
                </p:cNvPr>
                <p:cNvSpPr/>
                <p:nvPr/>
              </p:nvSpPr>
              <p:spPr>
                <a:xfrm rot="5400000">
                  <a:off x="9255117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6EE49C45-7F5A-4196-A99A-05EA0F275F69}"/>
                    </a:ext>
                  </a:extLst>
                </p:cNvPr>
                <p:cNvSpPr/>
                <p:nvPr/>
              </p:nvSpPr>
              <p:spPr>
                <a:xfrm rot="5400000">
                  <a:off x="8975023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276BD00B-A6E7-4B16-956E-DCE8D46EA5B2}"/>
                    </a:ext>
                  </a:extLst>
                </p:cNvPr>
                <p:cNvSpPr/>
                <p:nvPr/>
              </p:nvSpPr>
              <p:spPr>
                <a:xfrm rot="5400000">
                  <a:off x="8694929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2089A3F0-9103-43CE-B146-956400B1FF58}"/>
                    </a:ext>
                  </a:extLst>
                </p:cNvPr>
                <p:cNvSpPr/>
                <p:nvPr/>
              </p:nvSpPr>
              <p:spPr>
                <a:xfrm rot="5400000">
                  <a:off x="8414834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id="{B204C575-E0CF-4410-8C19-F61FF3B8A4BC}"/>
                    </a:ext>
                  </a:extLst>
                </p:cNvPr>
                <p:cNvSpPr/>
                <p:nvPr/>
              </p:nvSpPr>
              <p:spPr>
                <a:xfrm rot="5400000">
                  <a:off x="8134740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3251278B-D952-4061-91F4-F3775B2BDF0C}"/>
                    </a:ext>
                  </a:extLst>
                </p:cNvPr>
                <p:cNvSpPr/>
                <p:nvPr/>
              </p:nvSpPr>
              <p:spPr>
                <a:xfrm rot="5400000">
                  <a:off x="7854646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EF49DC33-5CE6-4955-A441-1DE3F033993A}"/>
                    </a:ext>
                  </a:extLst>
                </p:cNvPr>
                <p:cNvSpPr/>
                <p:nvPr/>
              </p:nvSpPr>
              <p:spPr>
                <a:xfrm rot="5400000">
                  <a:off x="7574551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4A3F9B5B-53BC-4C24-A45C-774436EFADC6}"/>
                    </a:ext>
                  </a:extLst>
                </p:cNvPr>
                <p:cNvSpPr/>
                <p:nvPr/>
              </p:nvSpPr>
              <p:spPr>
                <a:xfrm rot="5400000">
                  <a:off x="7294457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타원 49">
                  <a:extLst>
                    <a:ext uri="{FF2B5EF4-FFF2-40B4-BE49-F238E27FC236}">
                      <a16:creationId xmlns:a16="http://schemas.microsoft.com/office/drawing/2014/main" id="{84AA0255-14C3-4E65-99A4-17EB3CF142F8}"/>
                    </a:ext>
                  </a:extLst>
                </p:cNvPr>
                <p:cNvSpPr/>
                <p:nvPr/>
              </p:nvSpPr>
              <p:spPr>
                <a:xfrm rot="5400000">
                  <a:off x="7014363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A733D42D-7FD6-496B-A7A0-8901C82DA72E}"/>
                    </a:ext>
                  </a:extLst>
                </p:cNvPr>
                <p:cNvSpPr/>
                <p:nvPr/>
              </p:nvSpPr>
              <p:spPr>
                <a:xfrm rot="5400000">
                  <a:off x="6734268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46118082-E7E5-41C2-B5BE-E8C32A07E779}"/>
                    </a:ext>
                  </a:extLst>
                </p:cNvPr>
                <p:cNvSpPr/>
                <p:nvPr/>
              </p:nvSpPr>
              <p:spPr>
                <a:xfrm rot="5400000">
                  <a:off x="6454174" y="4139604"/>
                  <a:ext cx="78697" cy="7869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709" name="그룹 708">
            <a:extLst>
              <a:ext uri="{FF2B5EF4-FFF2-40B4-BE49-F238E27FC236}">
                <a16:creationId xmlns:a16="http://schemas.microsoft.com/office/drawing/2014/main" id="{56CAAB00-2257-44B5-BEF5-F24BEEB58D16}"/>
              </a:ext>
            </a:extLst>
          </p:cNvPr>
          <p:cNvGrpSpPr/>
          <p:nvPr userDrawn="1"/>
        </p:nvGrpSpPr>
        <p:grpSpPr>
          <a:xfrm>
            <a:off x="205100" y="1"/>
            <a:ext cx="9423374" cy="158748"/>
            <a:chOff x="205100" y="1"/>
            <a:chExt cx="9423374" cy="158748"/>
          </a:xfrm>
        </p:grpSpPr>
        <p:sp>
          <p:nvSpPr>
            <p:cNvPr id="710" name="Freeform 8">
              <a:extLst>
                <a:ext uri="{FF2B5EF4-FFF2-40B4-BE49-F238E27FC236}">
                  <a16:creationId xmlns:a16="http://schemas.microsoft.com/office/drawing/2014/main" id="{6EDE544D-5B8C-402C-970E-86347527D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3258" y="89797"/>
              <a:ext cx="219486" cy="68952"/>
            </a:xfrm>
            <a:custGeom>
              <a:avLst/>
              <a:gdLst>
                <a:gd name="T0" fmla="*/ 0 w 349"/>
                <a:gd name="T1" fmla="*/ 0 h 107"/>
                <a:gd name="T2" fmla="*/ 127 w 349"/>
                <a:gd name="T3" fmla="*/ 90 h 107"/>
                <a:gd name="T4" fmla="*/ 175 w 349"/>
                <a:gd name="T5" fmla="*/ 107 h 107"/>
                <a:gd name="T6" fmla="*/ 223 w 349"/>
                <a:gd name="T7" fmla="*/ 90 h 107"/>
                <a:gd name="T8" fmla="*/ 349 w 349"/>
                <a:gd name="T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107">
                  <a:moveTo>
                    <a:pt x="0" y="0"/>
                  </a:moveTo>
                  <a:cubicBezTo>
                    <a:pt x="127" y="90"/>
                    <a:pt x="127" y="90"/>
                    <a:pt x="127" y="90"/>
                  </a:cubicBezTo>
                  <a:cubicBezTo>
                    <a:pt x="141" y="100"/>
                    <a:pt x="162" y="107"/>
                    <a:pt x="175" y="107"/>
                  </a:cubicBezTo>
                  <a:cubicBezTo>
                    <a:pt x="188" y="107"/>
                    <a:pt x="208" y="100"/>
                    <a:pt x="223" y="90"/>
                  </a:cubicBezTo>
                  <a:cubicBezTo>
                    <a:pt x="349" y="0"/>
                    <a:pt x="349" y="0"/>
                    <a:pt x="349" y="0"/>
                  </a:cubicBezTo>
                </a:path>
              </a:pathLst>
            </a:custGeom>
            <a:solidFill>
              <a:srgbClr val="004A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711" name="자유형: 도형 710">
              <a:extLst>
                <a:ext uri="{FF2B5EF4-FFF2-40B4-BE49-F238E27FC236}">
                  <a16:creationId xmlns:a16="http://schemas.microsoft.com/office/drawing/2014/main" id="{5C009D7F-4C46-4362-B315-28CC2B37B1B9}"/>
                </a:ext>
              </a:extLst>
            </p:cNvPr>
            <p:cNvSpPr/>
            <p:nvPr/>
          </p:nvSpPr>
          <p:spPr>
            <a:xfrm flipV="1">
              <a:off x="205100" y="1"/>
              <a:ext cx="9423374" cy="92364"/>
            </a:xfrm>
            <a:custGeom>
              <a:avLst/>
              <a:gdLst>
                <a:gd name="connsiteX0" fmla="*/ 0 w 9423374"/>
                <a:gd name="connsiteY0" fmla="*/ 92364 h 92364"/>
                <a:gd name="connsiteX1" fmla="*/ 77915 w 9423374"/>
                <a:gd name="connsiteY1" fmla="*/ 92364 h 92364"/>
                <a:gd name="connsiteX2" fmla="*/ 644455 w 9423374"/>
                <a:gd name="connsiteY2" fmla="*/ 92364 h 92364"/>
                <a:gd name="connsiteX3" fmla="*/ 644455 w 9423374"/>
                <a:gd name="connsiteY3" fmla="*/ 92363 h 92364"/>
                <a:gd name="connsiteX4" fmla="*/ 2806574 w 9423374"/>
                <a:gd name="connsiteY4" fmla="*/ 92363 h 92364"/>
                <a:gd name="connsiteX5" fmla="*/ 2806574 w 9423374"/>
                <a:gd name="connsiteY5" fmla="*/ 92364 h 92364"/>
                <a:gd name="connsiteX6" fmla="*/ 2884489 w 9423374"/>
                <a:gd name="connsiteY6" fmla="*/ 92364 h 92364"/>
                <a:gd name="connsiteX7" fmla="*/ 3451029 w 9423374"/>
                <a:gd name="connsiteY7" fmla="*/ 92364 h 92364"/>
                <a:gd name="connsiteX8" fmla="*/ 3451029 w 9423374"/>
                <a:gd name="connsiteY8" fmla="*/ 92363 h 92364"/>
                <a:gd name="connsiteX9" fmla="*/ 5972345 w 9423374"/>
                <a:gd name="connsiteY9" fmla="*/ 92363 h 92364"/>
                <a:gd name="connsiteX10" fmla="*/ 5972345 w 9423374"/>
                <a:gd name="connsiteY10" fmla="*/ 92364 h 92364"/>
                <a:gd name="connsiteX11" fmla="*/ 6538886 w 9423374"/>
                <a:gd name="connsiteY11" fmla="*/ 92364 h 92364"/>
                <a:gd name="connsiteX12" fmla="*/ 6616800 w 9423374"/>
                <a:gd name="connsiteY12" fmla="*/ 92364 h 92364"/>
                <a:gd name="connsiteX13" fmla="*/ 6616800 w 9423374"/>
                <a:gd name="connsiteY13" fmla="*/ 92363 h 92364"/>
                <a:gd name="connsiteX14" fmla="*/ 8778919 w 9423374"/>
                <a:gd name="connsiteY14" fmla="*/ 92363 h 92364"/>
                <a:gd name="connsiteX15" fmla="*/ 8778919 w 9423374"/>
                <a:gd name="connsiteY15" fmla="*/ 92364 h 92364"/>
                <a:gd name="connsiteX16" fmla="*/ 9345460 w 9423374"/>
                <a:gd name="connsiteY16" fmla="*/ 92364 h 92364"/>
                <a:gd name="connsiteX17" fmla="*/ 9423374 w 9423374"/>
                <a:gd name="connsiteY17" fmla="*/ 92364 h 92364"/>
                <a:gd name="connsiteX18" fmla="*/ 9403590 w 9423374"/>
                <a:gd name="connsiteY18" fmla="*/ 37786 h 92364"/>
                <a:gd name="connsiteX19" fmla="*/ 9335534 w 9423374"/>
                <a:gd name="connsiteY19" fmla="*/ 1 h 92364"/>
                <a:gd name="connsiteX20" fmla="*/ 9326905 w 9423374"/>
                <a:gd name="connsiteY20" fmla="*/ 1 h 92364"/>
                <a:gd name="connsiteX21" fmla="*/ 9326905 w 9423374"/>
                <a:gd name="connsiteY21" fmla="*/ 0 h 92364"/>
                <a:gd name="connsiteX22" fmla="*/ 6520331 w 9423374"/>
                <a:gd name="connsiteY22" fmla="*/ 0 h 92364"/>
                <a:gd name="connsiteX23" fmla="*/ 2903043 w 9423374"/>
                <a:gd name="connsiteY23" fmla="*/ 0 h 92364"/>
                <a:gd name="connsiteX24" fmla="*/ 96469 w 9423374"/>
                <a:gd name="connsiteY24" fmla="*/ 0 h 92364"/>
                <a:gd name="connsiteX25" fmla="*/ 96469 w 9423374"/>
                <a:gd name="connsiteY25" fmla="*/ 1 h 92364"/>
                <a:gd name="connsiteX26" fmla="*/ 87839 w 9423374"/>
                <a:gd name="connsiteY26" fmla="*/ 1 h 92364"/>
                <a:gd name="connsiteX27" fmla="*/ 19785 w 9423374"/>
                <a:gd name="connsiteY27" fmla="*/ 37786 h 92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423374" h="92364">
                  <a:moveTo>
                    <a:pt x="0" y="92364"/>
                  </a:moveTo>
                  <a:lnTo>
                    <a:pt x="77915" y="92364"/>
                  </a:lnTo>
                  <a:lnTo>
                    <a:pt x="644455" y="92364"/>
                  </a:lnTo>
                  <a:lnTo>
                    <a:pt x="644455" y="92363"/>
                  </a:lnTo>
                  <a:lnTo>
                    <a:pt x="2806574" y="92363"/>
                  </a:lnTo>
                  <a:lnTo>
                    <a:pt x="2806574" y="92364"/>
                  </a:lnTo>
                  <a:lnTo>
                    <a:pt x="2884489" y="92364"/>
                  </a:lnTo>
                  <a:lnTo>
                    <a:pt x="3451029" y="92364"/>
                  </a:lnTo>
                  <a:lnTo>
                    <a:pt x="3451029" y="92363"/>
                  </a:lnTo>
                  <a:lnTo>
                    <a:pt x="5972345" y="92363"/>
                  </a:lnTo>
                  <a:lnTo>
                    <a:pt x="5972345" y="92364"/>
                  </a:lnTo>
                  <a:lnTo>
                    <a:pt x="6538886" y="92364"/>
                  </a:lnTo>
                  <a:lnTo>
                    <a:pt x="6616800" y="92364"/>
                  </a:lnTo>
                  <a:lnTo>
                    <a:pt x="6616800" y="92363"/>
                  </a:lnTo>
                  <a:lnTo>
                    <a:pt x="8778919" y="92363"/>
                  </a:lnTo>
                  <a:lnTo>
                    <a:pt x="8778919" y="92364"/>
                  </a:lnTo>
                  <a:lnTo>
                    <a:pt x="9345460" y="92364"/>
                  </a:lnTo>
                  <a:lnTo>
                    <a:pt x="9423374" y="92364"/>
                  </a:lnTo>
                  <a:lnTo>
                    <a:pt x="9403590" y="37786"/>
                  </a:lnTo>
                  <a:cubicBezTo>
                    <a:pt x="9392762" y="11352"/>
                    <a:pt x="9365244" y="1"/>
                    <a:pt x="9335534" y="1"/>
                  </a:cubicBezTo>
                  <a:lnTo>
                    <a:pt x="9326905" y="1"/>
                  </a:lnTo>
                  <a:lnTo>
                    <a:pt x="9326905" y="0"/>
                  </a:lnTo>
                  <a:lnTo>
                    <a:pt x="6520331" y="0"/>
                  </a:lnTo>
                  <a:lnTo>
                    <a:pt x="2903043" y="0"/>
                  </a:lnTo>
                  <a:lnTo>
                    <a:pt x="96469" y="0"/>
                  </a:lnTo>
                  <a:lnTo>
                    <a:pt x="96469" y="1"/>
                  </a:lnTo>
                  <a:lnTo>
                    <a:pt x="87839" y="1"/>
                  </a:lnTo>
                  <a:cubicBezTo>
                    <a:pt x="58130" y="1"/>
                    <a:pt x="30611" y="11352"/>
                    <a:pt x="19785" y="37786"/>
                  </a:cubicBezTo>
                  <a:close/>
                </a:path>
              </a:pathLst>
            </a:custGeom>
            <a:gradFill>
              <a:gsLst>
                <a:gs pos="0">
                  <a:srgbClr val="0A6CD8"/>
                </a:gs>
                <a:gs pos="100000">
                  <a:srgbClr val="0B79F3"/>
                </a:gs>
                <a:gs pos="49000">
                  <a:srgbClr val="00489A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0530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474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B1CF97D-8276-426C-BCA2-FE2CBFBE6127}"/>
              </a:ext>
            </a:extLst>
          </p:cNvPr>
          <p:cNvCxnSpPr>
            <a:cxnSpLocks/>
          </p:cNvCxnSpPr>
          <p:nvPr userDrawn="1"/>
        </p:nvCxnSpPr>
        <p:spPr>
          <a:xfrm>
            <a:off x="363019" y="0"/>
            <a:ext cx="0" cy="881063"/>
          </a:xfrm>
          <a:prstGeom prst="line">
            <a:avLst/>
          </a:prstGeom>
          <a:ln w="19050">
            <a:solidFill>
              <a:srgbClr val="0A6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605AFE8-5E21-49E6-A8EC-E0C3D85D9D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4278" y="607258"/>
            <a:ext cx="7116372" cy="36933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ko-KR" altLang="en-US" sz="2400" b="1" spc="-200" baseline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ko-KR" altLang="en-US"/>
              <a:t>마스터 내용을 입력해주세요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B6C38E0-4965-4B75-BB4B-950E12620F49}"/>
              </a:ext>
            </a:extLst>
          </p:cNvPr>
          <p:cNvSpPr txBox="1">
            <a:spLocks/>
          </p:cNvSpPr>
          <p:nvPr userDrawn="1"/>
        </p:nvSpPr>
        <p:spPr>
          <a:xfrm>
            <a:off x="4872048" y="6615956"/>
            <a:ext cx="1619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5F9ED72-484E-4722-A3BA-6EB04958AF04}" type="slidenum">
              <a:rPr lang="ko-KR" altLang="en-US" sz="1000" smtClean="0">
                <a:gradFill>
                  <a:gsLst>
                    <a:gs pos="10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rPr>
              <a:pPr algn="ctr"/>
              <a:t>‹#›</a:t>
            </a:fld>
            <a:endParaRPr lang="ko-KR" altLang="en-US" sz="1000">
              <a:gradFill>
                <a:gsLst>
                  <a:gs pos="100000">
                    <a:schemeClr val="bg1">
                      <a:lumMod val="6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</a:gradFill>
            </a:endParaRPr>
          </a:p>
        </p:txBody>
      </p:sp>
      <p:grpSp>
        <p:nvGrpSpPr>
          <p:cNvPr id="15" name="Group 9">
            <a:extLst>
              <a:ext uri="{FF2B5EF4-FFF2-40B4-BE49-F238E27FC236}">
                <a16:creationId xmlns:a16="http://schemas.microsoft.com/office/drawing/2014/main" id="{F472C9AB-888E-408A-982A-DC6D4041046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706287" y="628233"/>
            <a:ext cx="1675838" cy="243724"/>
            <a:chOff x="1708" y="1954"/>
            <a:chExt cx="2826" cy="411"/>
          </a:xfrm>
        </p:grpSpPr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5CC5627-94F9-431E-9884-B390CF57F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" y="1959"/>
              <a:ext cx="117" cy="66"/>
            </a:xfrm>
            <a:custGeom>
              <a:avLst/>
              <a:gdLst>
                <a:gd name="T0" fmla="*/ 117 w 117"/>
                <a:gd name="T1" fmla="*/ 32 h 66"/>
                <a:gd name="T2" fmla="*/ 31 w 117"/>
                <a:gd name="T3" fmla="*/ 32 h 66"/>
                <a:gd name="T4" fmla="*/ 31 w 117"/>
                <a:gd name="T5" fmla="*/ 0 h 66"/>
                <a:gd name="T6" fmla="*/ 0 w 117"/>
                <a:gd name="T7" fmla="*/ 0 h 66"/>
                <a:gd name="T8" fmla="*/ 0 w 117"/>
                <a:gd name="T9" fmla="*/ 66 h 66"/>
                <a:gd name="T10" fmla="*/ 117 w 117"/>
                <a:gd name="T11" fmla="*/ 66 h 66"/>
                <a:gd name="T12" fmla="*/ 117 w 117"/>
                <a:gd name="T13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66">
                  <a:moveTo>
                    <a:pt x="117" y="32"/>
                  </a:moveTo>
                  <a:lnTo>
                    <a:pt x="31" y="32"/>
                  </a:lnTo>
                  <a:lnTo>
                    <a:pt x="31" y="0"/>
                  </a:lnTo>
                  <a:lnTo>
                    <a:pt x="0" y="0"/>
                  </a:lnTo>
                  <a:lnTo>
                    <a:pt x="0" y="66"/>
                  </a:lnTo>
                  <a:lnTo>
                    <a:pt x="117" y="66"/>
                  </a:lnTo>
                  <a:lnTo>
                    <a:pt x="117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DFBA58E-C760-4782-90DC-FC70F6E26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" y="1991"/>
              <a:ext cx="74" cy="159"/>
            </a:xfrm>
            <a:custGeom>
              <a:avLst/>
              <a:gdLst>
                <a:gd name="T0" fmla="*/ 31 w 74"/>
                <a:gd name="T1" fmla="*/ 0 h 159"/>
                <a:gd name="T2" fmla="*/ 0 w 74"/>
                <a:gd name="T3" fmla="*/ 0 h 159"/>
                <a:gd name="T4" fmla="*/ 0 w 74"/>
                <a:gd name="T5" fmla="*/ 159 h 159"/>
                <a:gd name="T6" fmla="*/ 31 w 74"/>
                <a:gd name="T7" fmla="*/ 159 h 159"/>
                <a:gd name="T8" fmla="*/ 31 w 74"/>
                <a:gd name="T9" fmla="*/ 101 h 159"/>
                <a:gd name="T10" fmla="*/ 74 w 74"/>
                <a:gd name="T11" fmla="*/ 101 h 159"/>
                <a:gd name="T12" fmla="*/ 74 w 74"/>
                <a:gd name="T13" fmla="*/ 67 h 159"/>
                <a:gd name="T14" fmla="*/ 31 w 74"/>
                <a:gd name="T15" fmla="*/ 67 h 159"/>
                <a:gd name="T16" fmla="*/ 31 w 74"/>
                <a:gd name="T1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159">
                  <a:moveTo>
                    <a:pt x="31" y="0"/>
                  </a:moveTo>
                  <a:lnTo>
                    <a:pt x="0" y="0"/>
                  </a:lnTo>
                  <a:lnTo>
                    <a:pt x="0" y="159"/>
                  </a:lnTo>
                  <a:lnTo>
                    <a:pt x="31" y="159"/>
                  </a:lnTo>
                  <a:lnTo>
                    <a:pt x="31" y="101"/>
                  </a:lnTo>
                  <a:lnTo>
                    <a:pt x="74" y="101"/>
                  </a:lnTo>
                  <a:lnTo>
                    <a:pt x="74" y="67"/>
                  </a:lnTo>
                  <a:lnTo>
                    <a:pt x="31" y="6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0CE57DE-19A5-43AF-B925-75A0089116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1" y="2037"/>
              <a:ext cx="102" cy="104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22 h 43"/>
                <a:gd name="T4" fmla="*/ 21 w 43"/>
                <a:gd name="T5" fmla="*/ 0 h 43"/>
                <a:gd name="T6" fmla="*/ 0 w 43"/>
                <a:gd name="T7" fmla="*/ 22 h 43"/>
                <a:gd name="T8" fmla="*/ 21 w 43"/>
                <a:gd name="T9" fmla="*/ 43 h 43"/>
                <a:gd name="T10" fmla="*/ 21 w 43"/>
                <a:gd name="T11" fmla="*/ 13 h 43"/>
                <a:gd name="T12" fmla="*/ 30 w 43"/>
                <a:gd name="T13" fmla="*/ 22 h 43"/>
                <a:gd name="T14" fmla="*/ 21 w 43"/>
                <a:gd name="T15" fmla="*/ 30 h 43"/>
                <a:gd name="T16" fmla="*/ 13 w 43"/>
                <a:gd name="T17" fmla="*/ 22 h 43"/>
                <a:gd name="T18" fmla="*/ 21 w 43"/>
                <a:gd name="T19" fmla="*/ 1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3">
                  <a:moveTo>
                    <a:pt x="21" y="43"/>
                  </a:moveTo>
                  <a:cubicBezTo>
                    <a:pt x="33" y="43"/>
                    <a:pt x="43" y="34"/>
                    <a:pt x="43" y="22"/>
                  </a:cubicBezTo>
                  <a:cubicBezTo>
                    <a:pt x="43" y="10"/>
                    <a:pt x="33" y="0"/>
                    <a:pt x="21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3"/>
                    <a:pt x="21" y="43"/>
                  </a:cubicBezTo>
                  <a:close/>
                  <a:moveTo>
                    <a:pt x="21" y="13"/>
                  </a:moveTo>
                  <a:cubicBezTo>
                    <a:pt x="26" y="13"/>
                    <a:pt x="30" y="17"/>
                    <a:pt x="30" y="22"/>
                  </a:cubicBezTo>
                  <a:cubicBezTo>
                    <a:pt x="30" y="26"/>
                    <a:pt x="26" y="30"/>
                    <a:pt x="21" y="30"/>
                  </a:cubicBezTo>
                  <a:cubicBezTo>
                    <a:pt x="17" y="30"/>
                    <a:pt x="13" y="26"/>
                    <a:pt x="13" y="22"/>
                  </a:cubicBezTo>
                  <a:cubicBezTo>
                    <a:pt x="13" y="17"/>
                    <a:pt x="17" y="13"/>
                    <a:pt x="21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24036A4-BEF0-4EE3-8417-FFB31ED2A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" y="2153"/>
              <a:ext cx="169" cy="70"/>
            </a:xfrm>
            <a:custGeom>
              <a:avLst/>
              <a:gdLst>
                <a:gd name="T0" fmla="*/ 34 w 169"/>
                <a:gd name="T1" fmla="*/ 0 h 70"/>
                <a:gd name="T2" fmla="*/ 0 w 169"/>
                <a:gd name="T3" fmla="*/ 0 h 70"/>
                <a:gd name="T4" fmla="*/ 0 w 169"/>
                <a:gd name="T5" fmla="*/ 70 h 70"/>
                <a:gd name="T6" fmla="*/ 169 w 169"/>
                <a:gd name="T7" fmla="*/ 70 h 70"/>
                <a:gd name="T8" fmla="*/ 169 w 169"/>
                <a:gd name="T9" fmla="*/ 38 h 70"/>
                <a:gd name="T10" fmla="*/ 34 w 169"/>
                <a:gd name="T11" fmla="*/ 38 h 70"/>
                <a:gd name="T12" fmla="*/ 34 w 169"/>
                <a:gd name="T1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70">
                  <a:moveTo>
                    <a:pt x="34" y="0"/>
                  </a:moveTo>
                  <a:lnTo>
                    <a:pt x="0" y="0"/>
                  </a:lnTo>
                  <a:lnTo>
                    <a:pt x="0" y="70"/>
                  </a:lnTo>
                  <a:lnTo>
                    <a:pt x="169" y="70"/>
                  </a:lnTo>
                  <a:lnTo>
                    <a:pt x="169" y="38"/>
                  </a:ln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AB680305-2BEE-446D-924F-760A57BDC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7" y="2104"/>
              <a:ext cx="197" cy="107"/>
            </a:xfrm>
            <a:custGeom>
              <a:avLst/>
              <a:gdLst>
                <a:gd name="T0" fmla="*/ 107 w 197"/>
                <a:gd name="T1" fmla="*/ 0 h 107"/>
                <a:gd name="T2" fmla="*/ 73 w 197"/>
                <a:gd name="T3" fmla="*/ 0 h 107"/>
                <a:gd name="T4" fmla="*/ 73 w 197"/>
                <a:gd name="T5" fmla="*/ 75 h 107"/>
                <a:gd name="T6" fmla="*/ 0 w 197"/>
                <a:gd name="T7" fmla="*/ 75 h 107"/>
                <a:gd name="T8" fmla="*/ 0 w 197"/>
                <a:gd name="T9" fmla="*/ 107 h 107"/>
                <a:gd name="T10" fmla="*/ 197 w 197"/>
                <a:gd name="T11" fmla="*/ 107 h 107"/>
                <a:gd name="T12" fmla="*/ 197 w 197"/>
                <a:gd name="T13" fmla="*/ 75 h 107"/>
                <a:gd name="T14" fmla="*/ 107 w 197"/>
                <a:gd name="T15" fmla="*/ 75 h 107"/>
                <a:gd name="T16" fmla="*/ 107 w 19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" h="107">
                  <a:moveTo>
                    <a:pt x="107" y="0"/>
                  </a:moveTo>
                  <a:lnTo>
                    <a:pt x="73" y="0"/>
                  </a:lnTo>
                  <a:lnTo>
                    <a:pt x="73" y="75"/>
                  </a:lnTo>
                  <a:lnTo>
                    <a:pt x="0" y="75"/>
                  </a:lnTo>
                  <a:lnTo>
                    <a:pt x="0" y="107"/>
                  </a:lnTo>
                  <a:lnTo>
                    <a:pt x="197" y="107"/>
                  </a:lnTo>
                  <a:lnTo>
                    <a:pt x="197" y="75"/>
                  </a:lnTo>
                  <a:lnTo>
                    <a:pt x="107" y="75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6CD9174-911B-47DC-9138-08D4CABD7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9" y="2000"/>
              <a:ext cx="173" cy="141"/>
            </a:xfrm>
            <a:custGeom>
              <a:avLst/>
              <a:gdLst>
                <a:gd name="T0" fmla="*/ 142 w 173"/>
                <a:gd name="T1" fmla="*/ 141 h 141"/>
                <a:gd name="T2" fmla="*/ 173 w 173"/>
                <a:gd name="T3" fmla="*/ 141 h 141"/>
                <a:gd name="T4" fmla="*/ 173 w 173"/>
                <a:gd name="T5" fmla="*/ 0 h 141"/>
                <a:gd name="T6" fmla="*/ 0 w 173"/>
                <a:gd name="T7" fmla="*/ 0 h 141"/>
                <a:gd name="T8" fmla="*/ 0 w 173"/>
                <a:gd name="T9" fmla="*/ 32 h 141"/>
                <a:gd name="T10" fmla="*/ 142 w 173"/>
                <a:gd name="T11" fmla="*/ 32 h 141"/>
                <a:gd name="T12" fmla="*/ 142 w 173"/>
                <a:gd name="T13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" h="141">
                  <a:moveTo>
                    <a:pt x="142" y="141"/>
                  </a:moveTo>
                  <a:lnTo>
                    <a:pt x="173" y="141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142" y="32"/>
                  </a:lnTo>
                  <a:lnTo>
                    <a:pt x="142" y="1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2966C49-9834-4D5F-A7F6-E1E132D9A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" y="2083"/>
              <a:ext cx="185" cy="135"/>
            </a:xfrm>
            <a:custGeom>
              <a:avLst/>
              <a:gdLst>
                <a:gd name="T0" fmla="*/ 0 w 185"/>
                <a:gd name="T1" fmla="*/ 33 h 135"/>
                <a:gd name="T2" fmla="*/ 71 w 185"/>
                <a:gd name="T3" fmla="*/ 33 h 135"/>
                <a:gd name="T4" fmla="*/ 71 w 185"/>
                <a:gd name="T5" fmla="*/ 50 h 135"/>
                <a:gd name="T6" fmla="*/ 0 w 185"/>
                <a:gd name="T7" fmla="*/ 50 h 135"/>
                <a:gd name="T8" fmla="*/ 0 w 185"/>
                <a:gd name="T9" fmla="*/ 84 h 135"/>
                <a:gd name="T10" fmla="*/ 152 w 185"/>
                <a:gd name="T11" fmla="*/ 84 h 135"/>
                <a:gd name="T12" fmla="*/ 152 w 185"/>
                <a:gd name="T13" fmla="*/ 135 h 135"/>
                <a:gd name="T14" fmla="*/ 185 w 185"/>
                <a:gd name="T15" fmla="*/ 135 h 135"/>
                <a:gd name="T16" fmla="*/ 185 w 185"/>
                <a:gd name="T17" fmla="*/ 50 h 135"/>
                <a:gd name="T18" fmla="*/ 102 w 185"/>
                <a:gd name="T19" fmla="*/ 50 h 135"/>
                <a:gd name="T20" fmla="*/ 102 w 185"/>
                <a:gd name="T21" fmla="*/ 33 h 135"/>
                <a:gd name="T22" fmla="*/ 185 w 185"/>
                <a:gd name="T23" fmla="*/ 33 h 135"/>
                <a:gd name="T24" fmla="*/ 185 w 185"/>
                <a:gd name="T25" fmla="*/ 0 h 135"/>
                <a:gd name="T26" fmla="*/ 0 w 185"/>
                <a:gd name="T27" fmla="*/ 0 h 135"/>
                <a:gd name="T28" fmla="*/ 0 w 185"/>
                <a:gd name="T29" fmla="*/ 3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5" h="135">
                  <a:moveTo>
                    <a:pt x="0" y="33"/>
                  </a:moveTo>
                  <a:lnTo>
                    <a:pt x="71" y="33"/>
                  </a:lnTo>
                  <a:lnTo>
                    <a:pt x="71" y="50"/>
                  </a:lnTo>
                  <a:lnTo>
                    <a:pt x="0" y="50"/>
                  </a:lnTo>
                  <a:lnTo>
                    <a:pt x="0" y="84"/>
                  </a:lnTo>
                  <a:lnTo>
                    <a:pt x="152" y="84"/>
                  </a:lnTo>
                  <a:lnTo>
                    <a:pt x="152" y="135"/>
                  </a:lnTo>
                  <a:lnTo>
                    <a:pt x="185" y="135"/>
                  </a:lnTo>
                  <a:lnTo>
                    <a:pt x="185" y="50"/>
                  </a:lnTo>
                  <a:lnTo>
                    <a:pt x="102" y="50"/>
                  </a:lnTo>
                  <a:lnTo>
                    <a:pt x="102" y="33"/>
                  </a:lnTo>
                  <a:lnTo>
                    <a:pt x="185" y="33"/>
                  </a:lnTo>
                  <a:lnTo>
                    <a:pt x="185" y="0"/>
                  </a:lnTo>
                  <a:lnTo>
                    <a:pt x="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88258314-0126-496C-B3A3-E7A539FCF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" y="2000"/>
              <a:ext cx="185" cy="73"/>
            </a:xfrm>
            <a:custGeom>
              <a:avLst/>
              <a:gdLst>
                <a:gd name="T0" fmla="*/ 0 w 185"/>
                <a:gd name="T1" fmla="*/ 32 h 73"/>
                <a:gd name="T2" fmla="*/ 152 w 185"/>
                <a:gd name="T3" fmla="*/ 32 h 73"/>
                <a:gd name="T4" fmla="*/ 152 w 185"/>
                <a:gd name="T5" fmla="*/ 73 h 73"/>
                <a:gd name="T6" fmla="*/ 185 w 185"/>
                <a:gd name="T7" fmla="*/ 73 h 73"/>
                <a:gd name="T8" fmla="*/ 185 w 185"/>
                <a:gd name="T9" fmla="*/ 0 h 73"/>
                <a:gd name="T10" fmla="*/ 0 w 185"/>
                <a:gd name="T11" fmla="*/ 0 h 73"/>
                <a:gd name="T12" fmla="*/ 0 w 185"/>
                <a:gd name="T13" fmla="*/ 3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73">
                  <a:moveTo>
                    <a:pt x="0" y="32"/>
                  </a:moveTo>
                  <a:lnTo>
                    <a:pt x="152" y="32"/>
                  </a:lnTo>
                  <a:lnTo>
                    <a:pt x="152" y="73"/>
                  </a:lnTo>
                  <a:lnTo>
                    <a:pt x="185" y="73"/>
                  </a:lnTo>
                  <a:lnTo>
                    <a:pt x="185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7516F00E-BB90-4165-827C-E457C4AD5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" y="2104"/>
              <a:ext cx="200" cy="107"/>
            </a:xfrm>
            <a:custGeom>
              <a:avLst/>
              <a:gdLst>
                <a:gd name="T0" fmla="*/ 133 w 200"/>
                <a:gd name="T1" fmla="*/ 0 h 107"/>
                <a:gd name="T2" fmla="*/ 102 w 200"/>
                <a:gd name="T3" fmla="*/ 0 h 107"/>
                <a:gd name="T4" fmla="*/ 102 w 200"/>
                <a:gd name="T5" fmla="*/ 75 h 107"/>
                <a:gd name="T6" fmla="*/ 71 w 200"/>
                <a:gd name="T7" fmla="*/ 75 h 107"/>
                <a:gd name="T8" fmla="*/ 71 w 200"/>
                <a:gd name="T9" fmla="*/ 0 h 107"/>
                <a:gd name="T10" fmla="*/ 40 w 200"/>
                <a:gd name="T11" fmla="*/ 0 h 107"/>
                <a:gd name="T12" fmla="*/ 40 w 200"/>
                <a:gd name="T13" fmla="*/ 75 h 107"/>
                <a:gd name="T14" fmla="*/ 0 w 200"/>
                <a:gd name="T15" fmla="*/ 75 h 107"/>
                <a:gd name="T16" fmla="*/ 0 w 200"/>
                <a:gd name="T17" fmla="*/ 107 h 107"/>
                <a:gd name="T18" fmla="*/ 200 w 200"/>
                <a:gd name="T19" fmla="*/ 107 h 107"/>
                <a:gd name="T20" fmla="*/ 200 w 200"/>
                <a:gd name="T21" fmla="*/ 75 h 107"/>
                <a:gd name="T22" fmla="*/ 133 w 200"/>
                <a:gd name="T23" fmla="*/ 75 h 107"/>
                <a:gd name="T24" fmla="*/ 133 w 200"/>
                <a:gd name="T2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107">
                  <a:moveTo>
                    <a:pt x="133" y="0"/>
                  </a:moveTo>
                  <a:lnTo>
                    <a:pt x="102" y="0"/>
                  </a:lnTo>
                  <a:lnTo>
                    <a:pt x="102" y="75"/>
                  </a:lnTo>
                  <a:lnTo>
                    <a:pt x="71" y="75"/>
                  </a:lnTo>
                  <a:lnTo>
                    <a:pt x="71" y="0"/>
                  </a:lnTo>
                  <a:lnTo>
                    <a:pt x="40" y="0"/>
                  </a:lnTo>
                  <a:lnTo>
                    <a:pt x="40" y="75"/>
                  </a:lnTo>
                  <a:lnTo>
                    <a:pt x="0" y="75"/>
                  </a:lnTo>
                  <a:lnTo>
                    <a:pt x="0" y="107"/>
                  </a:lnTo>
                  <a:lnTo>
                    <a:pt x="200" y="107"/>
                  </a:lnTo>
                  <a:lnTo>
                    <a:pt x="200" y="75"/>
                  </a:lnTo>
                  <a:lnTo>
                    <a:pt x="133" y="75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67F667B-3A11-40EF-8B67-BF94E636D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1" y="2000"/>
              <a:ext cx="164" cy="141"/>
            </a:xfrm>
            <a:custGeom>
              <a:avLst/>
              <a:gdLst>
                <a:gd name="T0" fmla="*/ 133 w 164"/>
                <a:gd name="T1" fmla="*/ 141 h 141"/>
                <a:gd name="T2" fmla="*/ 164 w 164"/>
                <a:gd name="T3" fmla="*/ 141 h 141"/>
                <a:gd name="T4" fmla="*/ 164 w 164"/>
                <a:gd name="T5" fmla="*/ 0 h 141"/>
                <a:gd name="T6" fmla="*/ 0 w 164"/>
                <a:gd name="T7" fmla="*/ 0 h 141"/>
                <a:gd name="T8" fmla="*/ 0 w 164"/>
                <a:gd name="T9" fmla="*/ 32 h 141"/>
                <a:gd name="T10" fmla="*/ 133 w 164"/>
                <a:gd name="T11" fmla="*/ 32 h 141"/>
                <a:gd name="T12" fmla="*/ 133 w 164"/>
                <a:gd name="T13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141">
                  <a:moveTo>
                    <a:pt x="133" y="141"/>
                  </a:moveTo>
                  <a:lnTo>
                    <a:pt x="164" y="141"/>
                  </a:lnTo>
                  <a:lnTo>
                    <a:pt x="164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133" y="32"/>
                  </a:lnTo>
                  <a:lnTo>
                    <a:pt x="133" y="1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77C582F-966E-4464-9916-503626583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1" y="2000"/>
              <a:ext cx="197" cy="211"/>
            </a:xfrm>
            <a:custGeom>
              <a:avLst/>
              <a:gdLst>
                <a:gd name="T0" fmla="*/ 114 w 197"/>
                <a:gd name="T1" fmla="*/ 124 h 211"/>
                <a:gd name="T2" fmla="*/ 185 w 197"/>
                <a:gd name="T3" fmla="*/ 124 h 211"/>
                <a:gd name="T4" fmla="*/ 185 w 197"/>
                <a:gd name="T5" fmla="*/ 92 h 211"/>
                <a:gd name="T6" fmla="*/ 45 w 197"/>
                <a:gd name="T7" fmla="*/ 92 h 211"/>
                <a:gd name="T8" fmla="*/ 45 w 197"/>
                <a:gd name="T9" fmla="*/ 0 h 211"/>
                <a:gd name="T10" fmla="*/ 12 w 197"/>
                <a:gd name="T11" fmla="*/ 0 h 211"/>
                <a:gd name="T12" fmla="*/ 12 w 197"/>
                <a:gd name="T13" fmla="*/ 124 h 211"/>
                <a:gd name="T14" fmla="*/ 83 w 197"/>
                <a:gd name="T15" fmla="*/ 124 h 211"/>
                <a:gd name="T16" fmla="*/ 83 w 197"/>
                <a:gd name="T17" fmla="*/ 179 h 211"/>
                <a:gd name="T18" fmla="*/ 0 w 197"/>
                <a:gd name="T19" fmla="*/ 179 h 211"/>
                <a:gd name="T20" fmla="*/ 0 w 197"/>
                <a:gd name="T21" fmla="*/ 211 h 211"/>
                <a:gd name="T22" fmla="*/ 197 w 197"/>
                <a:gd name="T23" fmla="*/ 211 h 211"/>
                <a:gd name="T24" fmla="*/ 197 w 197"/>
                <a:gd name="T25" fmla="*/ 179 h 211"/>
                <a:gd name="T26" fmla="*/ 114 w 197"/>
                <a:gd name="T27" fmla="*/ 179 h 211"/>
                <a:gd name="T28" fmla="*/ 114 w 197"/>
                <a:gd name="T29" fmla="*/ 12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7" h="211">
                  <a:moveTo>
                    <a:pt x="114" y="124"/>
                  </a:moveTo>
                  <a:lnTo>
                    <a:pt x="185" y="124"/>
                  </a:lnTo>
                  <a:lnTo>
                    <a:pt x="185" y="92"/>
                  </a:lnTo>
                  <a:lnTo>
                    <a:pt x="45" y="92"/>
                  </a:lnTo>
                  <a:lnTo>
                    <a:pt x="45" y="0"/>
                  </a:lnTo>
                  <a:lnTo>
                    <a:pt x="12" y="0"/>
                  </a:lnTo>
                  <a:lnTo>
                    <a:pt x="12" y="124"/>
                  </a:lnTo>
                  <a:lnTo>
                    <a:pt x="83" y="124"/>
                  </a:lnTo>
                  <a:lnTo>
                    <a:pt x="83" y="179"/>
                  </a:lnTo>
                  <a:lnTo>
                    <a:pt x="0" y="179"/>
                  </a:lnTo>
                  <a:lnTo>
                    <a:pt x="0" y="211"/>
                  </a:lnTo>
                  <a:lnTo>
                    <a:pt x="197" y="211"/>
                  </a:lnTo>
                  <a:lnTo>
                    <a:pt x="197" y="179"/>
                  </a:lnTo>
                  <a:lnTo>
                    <a:pt x="114" y="179"/>
                  </a:lnTo>
                  <a:lnTo>
                    <a:pt x="114" y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5172A033-D6FE-4396-A2D0-1DB92F293F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16" y="2099"/>
              <a:ext cx="197" cy="141"/>
            </a:xfrm>
            <a:custGeom>
              <a:avLst/>
              <a:gdLst>
                <a:gd name="T0" fmla="*/ 0 w 197"/>
                <a:gd name="T1" fmla="*/ 34 h 141"/>
                <a:gd name="T2" fmla="*/ 48 w 197"/>
                <a:gd name="T3" fmla="*/ 34 h 141"/>
                <a:gd name="T4" fmla="*/ 48 w 197"/>
                <a:gd name="T5" fmla="*/ 56 h 141"/>
                <a:gd name="T6" fmla="*/ 10 w 197"/>
                <a:gd name="T7" fmla="*/ 56 h 141"/>
                <a:gd name="T8" fmla="*/ 10 w 197"/>
                <a:gd name="T9" fmla="*/ 90 h 141"/>
                <a:gd name="T10" fmla="*/ 159 w 197"/>
                <a:gd name="T11" fmla="*/ 90 h 141"/>
                <a:gd name="T12" fmla="*/ 159 w 197"/>
                <a:gd name="T13" fmla="*/ 141 h 141"/>
                <a:gd name="T14" fmla="*/ 190 w 197"/>
                <a:gd name="T15" fmla="*/ 141 h 141"/>
                <a:gd name="T16" fmla="*/ 190 w 197"/>
                <a:gd name="T17" fmla="*/ 56 h 141"/>
                <a:gd name="T18" fmla="*/ 150 w 197"/>
                <a:gd name="T19" fmla="*/ 56 h 141"/>
                <a:gd name="T20" fmla="*/ 150 w 197"/>
                <a:gd name="T21" fmla="*/ 34 h 141"/>
                <a:gd name="T22" fmla="*/ 197 w 197"/>
                <a:gd name="T23" fmla="*/ 34 h 141"/>
                <a:gd name="T24" fmla="*/ 197 w 197"/>
                <a:gd name="T25" fmla="*/ 0 h 141"/>
                <a:gd name="T26" fmla="*/ 0 w 197"/>
                <a:gd name="T27" fmla="*/ 0 h 141"/>
                <a:gd name="T28" fmla="*/ 0 w 197"/>
                <a:gd name="T29" fmla="*/ 34 h 141"/>
                <a:gd name="T30" fmla="*/ 81 w 197"/>
                <a:gd name="T31" fmla="*/ 34 h 141"/>
                <a:gd name="T32" fmla="*/ 119 w 197"/>
                <a:gd name="T33" fmla="*/ 34 h 141"/>
                <a:gd name="T34" fmla="*/ 119 w 197"/>
                <a:gd name="T35" fmla="*/ 56 h 141"/>
                <a:gd name="T36" fmla="*/ 81 w 197"/>
                <a:gd name="T37" fmla="*/ 56 h 141"/>
                <a:gd name="T38" fmla="*/ 81 w 197"/>
                <a:gd name="T39" fmla="*/ 3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7" h="141">
                  <a:moveTo>
                    <a:pt x="0" y="34"/>
                  </a:moveTo>
                  <a:lnTo>
                    <a:pt x="48" y="34"/>
                  </a:lnTo>
                  <a:lnTo>
                    <a:pt x="48" y="56"/>
                  </a:lnTo>
                  <a:lnTo>
                    <a:pt x="10" y="56"/>
                  </a:lnTo>
                  <a:lnTo>
                    <a:pt x="10" y="90"/>
                  </a:lnTo>
                  <a:lnTo>
                    <a:pt x="159" y="90"/>
                  </a:lnTo>
                  <a:lnTo>
                    <a:pt x="159" y="141"/>
                  </a:lnTo>
                  <a:lnTo>
                    <a:pt x="190" y="141"/>
                  </a:lnTo>
                  <a:lnTo>
                    <a:pt x="190" y="56"/>
                  </a:lnTo>
                  <a:lnTo>
                    <a:pt x="150" y="56"/>
                  </a:lnTo>
                  <a:lnTo>
                    <a:pt x="150" y="34"/>
                  </a:lnTo>
                  <a:lnTo>
                    <a:pt x="197" y="34"/>
                  </a:lnTo>
                  <a:lnTo>
                    <a:pt x="197" y="0"/>
                  </a:lnTo>
                  <a:lnTo>
                    <a:pt x="0" y="0"/>
                  </a:lnTo>
                  <a:lnTo>
                    <a:pt x="0" y="34"/>
                  </a:lnTo>
                  <a:close/>
                  <a:moveTo>
                    <a:pt x="81" y="34"/>
                  </a:moveTo>
                  <a:lnTo>
                    <a:pt x="119" y="34"/>
                  </a:lnTo>
                  <a:lnTo>
                    <a:pt x="119" y="56"/>
                  </a:lnTo>
                  <a:lnTo>
                    <a:pt x="81" y="56"/>
                  </a:lnTo>
                  <a:lnTo>
                    <a:pt x="81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6452C66-DA02-4714-9E9B-569F6901E6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9" y="1976"/>
              <a:ext cx="114" cy="116"/>
            </a:xfrm>
            <a:custGeom>
              <a:avLst/>
              <a:gdLst>
                <a:gd name="T0" fmla="*/ 24 w 48"/>
                <a:gd name="T1" fmla="*/ 48 h 48"/>
                <a:gd name="T2" fmla="*/ 48 w 48"/>
                <a:gd name="T3" fmla="*/ 24 h 48"/>
                <a:gd name="T4" fmla="*/ 24 w 48"/>
                <a:gd name="T5" fmla="*/ 0 h 48"/>
                <a:gd name="T6" fmla="*/ 0 w 48"/>
                <a:gd name="T7" fmla="*/ 24 h 48"/>
                <a:gd name="T8" fmla="*/ 24 w 48"/>
                <a:gd name="T9" fmla="*/ 48 h 48"/>
                <a:gd name="T10" fmla="*/ 24 w 48"/>
                <a:gd name="T11" fmla="*/ 13 h 48"/>
                <a:gd name="T12" fmla="*/ 35 w 48"/>
                <a:gd name="T13" fmla="*/ 24 h 48"/>
                <a:gd name="T14" fmla="*/ 24 w 48"/>
                <a:gd name="T15" fmla="*/ 34 h 48"/>
                <a:gd name="T16" fmla="*/ 13 w 48"/>
                <a:gd name="T17" fmla="*/ 24 h 48"/>
                <a:gd name="T18" fmla="*/ 24 w 48"/>
                <a:gd name="T19" fmla="*/ 1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37" y="48"/>
                    <a:pt x="48" y="37"/>
                    <a:pt x="48" y="24"/>
                  </a:cubicBezTo>
                  <a:cubicBezTo>
                    <a:pt x="48" y="10"/>
                    <a:pt x="37" y="0"/>
                    <a:pt x="24" y="0"/>
                  </a:cubicBezTo>
                  <a:cubicBezTo>
                    <a:pt x="11" y="0"/>
                    <a:pt x="0" y="10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13"/>
                  </a:moveTo>
                  <a:cubicBezTo>
                    <a:pt x="30" y="13"/>
                    <a:pt x="35" y="18"/>
                    <a:pt x="35" y="24"/>
                  </a:cubicBezTo>
                  <a:cubicBezTo>
                    <a:pt x="35" y="30"/>
                    <a:pt x="30" y="34"/>
                    <a:pt x="24" y="34"/>
                  </a:cubicBezTo>
                  <a:cubicBezTo>
                    <a:pt x="18" y="34"/>
                    <a:pt x="13" y="30"/>
                    <a:pt x="13" y="24"/>
                  </a:cubicBezTo>
                  <a:cubicBezTo>
                    <a:pt x="13" y="18"/>
                    <a:pt x="18" y="13"/>
                    <a:pt x="24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C57A8DA2-5934-4DC1-B542-07B6594764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4" y="2141"/>
              <a:ext cx="114" cy="116"/>
            </a:xfrm>
            <a:custGeom>
              <a:avLst/>
              <a:gdLst>
                <a:gd name="T0" fmla="*/ 24 w 48"/>
                <a:gd name="T1" fmla="*/ 0 h 48"/>
                <a:gd name="T2" fmla="*/ 0 w 48"/>
                <a:gd name="T3" fmla="*/ 24 h 48"/>
                <a:gd name="T4" fmla="*/ 24 w 48"/>
                <a:gd name="T5" fmla="*/ 48 h 48"/>
                <a:gd name="T6" fmla="*/ 48 w 48"/>
                <a:gd name="T7" fmla="*/ 24 h 48"/>
                <a:gd name="T8" fmla="*/ 24 w 48"/>
                <a:gd name="T9" fmla="*/ 0 h 48"/>
                <a:gd name="T10" fmla="*/ 24 w 48"/>
                <a:gd name="T11" fmla="*/ 35 h 48"/>
                <a:gd name="T12" fmla="*/ 13 w 48"/>
                <a:gd name="T13" fmla="*/ 24 h 48"/>
                <a:gd name="T14" fmla="*/ 24 w 48"/>
                <a:gd name="T15" fmla="*/ 13 h 48"/>
                <a:gd name="T16" fmla="*/ 35 w 48"/>
                <a:gd name="T17" fmla="*/ 24 h 48"/>
                <a:gd name="T18" fmla="*/ 24 w 48"/>
                <a:gd name="T19" fmla="*/ 3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37" y="48"/>
                    <a:pt x="48" y="38"/>
                    <a:pt x="48" y="24"/>
                  </a:cubicBezTo>
                  <a:cubicBezTo>
                    <a:pt x="48" y="11"/>
                    <a:pt x="37" y="0"/>
                    <a:pt x="24" y="0"/>
                  </a:cubicBezTo>
                  <a:close/>
                  <a:moveTo>
                    <a:pt x="24" y="35"/>
                  </a:moveTo>
                  <a:cubicBezTo>
                    <a:pt x="18" y="35"/>
                    <a:pt x="13" y="30"/>
                    <a:pt x="13" y="24"/>
                  </a:cubicBezTo>
                  <a:cubicBezTo>
                    <a:pt x="13" y="18"/>
                    <a:pt x="18" y="13"/>
                    <a:pt x="24" y="13"/>
                  </a:cubicBezTo>
                  <a:cubicBezTo>
                    <a:pt x="30" y="13"/>
                    <a:pt x="35" y="18"/>
                    <a:pt x="35" y="24"/>
                  </a:cubicBezTo>
                  <a:cubicBezTo>
                    <a:pt x="35" y="30"/>
                    <a:pt x="30" y="35"/>
                    <a:pt x="24" y="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2C0A261-6AD2-4281-BBA4-522C8F351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2" y="2000"/>
              <a:ext cx="183" cy="133"/>
            </a:xfrm>
            <a:custGeom>
              <a:avLst/>
              <a:gdLst>
                <a:gd name="T0" fmla="*/ 0 w 183"/>
                <a:gd name="T1" fmla="*/ 85 h 133"/>
                <a:gd name="T2" fmla="*/ 76 w 183"/>
                <a:gd name="T3" fmla="*/ 85 h 133"/>
                <a:gd name="T4" fmla="*/ 76 w 183"/>
                <a:gd name="T5" fmla="*/ 102 h 133"/>
                <a:gd name="T6" fmla="*/ 0 w 183"/>
                <a:gd name="T7" fmla="*/ 102 h 133"/>
                <a:gd name="T8" fmla="*/ 0 w 183"/>
                <a:gd name="T9" fmla="*/ 133 h 133"/>
                <a:gd name="T10" fmla="*/ 183 w 183"/>
                <a:gd name="T11" fmla="*/ 133 h 133"/>
                <a:gd name="T12" fmla="*/ 183 w 183"/>
                <a:gd name="T13" fmla="*/ 102 h 133"/>
                <a:gd name="T14" fmla="*/ 107 w 183"/>
                <a:gd name="T15" fmla="*/ 102 h 133"/>
                <a:gd name="T16" fmla="*/ 107 w 183"/>
                <a:gd name="T17" fmla="*/ 85 h 133"/>
                <a:gd name="T18" fmla="*/ 183 w 183"/>
                <a:gd name="T19" fmla="*/ 85 h 133"/>
                <a:gd name="T20" fmla="*/ 183 w 183"/>
                <a:gd name="T21" fmla="*/ 51 h 133"/>
                <a:gd name="T22" fmla="*/ 33 w 183"/>
                <a:gd name="T23" fmla="*/ 51 h 133"/>
                <a:gd name="T24" fmla="*/ 33 w 183"/>
                <a:gd name="T25" fmla="*/ 32 h 133"/>
                <a:gd name="T26" fmla="*/ 183 w 183"/>
                <a:gd name="T27" fmla="*/ 32 h 133"/>
                <a:gd name="T28" fmla="*/ 183 w 183"/>
                <a:gd name="T29" fmla="*/ 0 h 133"/>
                <a:gd name="T30" fmla="*/ 0 w 183"/>
                <a:gd name="T31" fmla="*/ 0 h 133"/>
                <a:gd name="T32" fmla="*/ 0 w 183"/>
                <a:gd name="T33" fmla="*/ 85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3" h="133">
                  <a:moveTo>
                    <a:pt x="0" y="85"/>
                  </a:moveTo>
                  <a:lnTo>
                    <a:pt x="76" y="85"/>
                  </a:lnTo>
                  <a:lnTo>
                    <a:pt x="76" y="102"/>
                  </a:lnTo>
                  <a:lnTo>
                    <a:pt x="0" y="102"/>
                  </a:lnTo>
                  <a:lnTo>
                    <a:pt x="0" y="133"/>
                  </a:lnTo>
                  <a:lnTo>
                    <a:pt x="183" y="133"/>
                  </a:lnTo>
                  <a:lnTo>
                    <a:pt x="183" y="102"/>
                  </a:lnTo>
                  <a:lnTo>
                    <a:pt x="107" y="102"/>
                  </a:lnTo>
                  <a:lnTo>
                    <a:pt x="107" y="85"/>
                  </a:lnTo>
                  <a:lnTo>
                    <a:pt x="183" y="85"/>
                  </a:lnTo>
                  <a:lnTo>
                    <a:pt x="183" y="51"/>
                  </a:lnTo>
                  <a:lnTo>
                    <a:pt x="33" y="51"/>
                  </a:lnTo>
                  <a:lnTo>
                    <a:pt x="33" y="32"/>
                  </a:lnTo>
                  <a:lnTo>
                    <a:pt x="183" y="32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860CAAD-AA67-449C-A727-53BAA33A03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5" y="2141"/>
              <a:ext cx="117" cy="116"/>
            </a:xfrm>
            <a:custGeom>
              <a:avLst/>
              <a:gdLst>
                <a:gd name="T0" fmla="*/ 25 w 49"/>
                <a:gd name="T1" fmla="*/ 0 h 48"/>
                <a:gd name="T2" fmla="*/ 0 w 49"/>
                <a:gd name="T3" fmla="*/ 24 h 48"/>
                <a:gd name="T4" fmla="*/ 25 w 49"/>
                <a:gd name="T5" fmla="*/ 48 h 48"/>
                <a:gd name="T6" fmla="*/ 49 w 49"/>
                <a:gd name="T7" fmla="*/ 24 h 48"/>
                <a:gd name="T8" fmla="*/ 25 w 49"/>
                <a:gd name="T9" fmla="*/ 0 h 48"/>
                <a:gd name="T10" fmla="*/ 25 w 49"/>
                <a:gd name="T11" fmla="*/ 35 h 48"/>
                <a:gd name="T12" fmla="*/ 14 w 49"/>
                <a:gd name="T13" fmla="*/ 24 h 48"/>
                <a:gd name="T14" fmla="*/ 25 w 49"/>
                <a:gd name="T15" fmla="*/ 13 h 48"/>
                <a:gd name="T16" fmla="*/ 35 w 49"/>
                <a:gd name="T17" fmla="*/ 24 h 48"/>
                <a:gd name="T18" fmla="*/ 25 w 49"/>
                <a:gd name="T19" fmla="*/ 3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8">
                  <a:moveTo>
                    <a:pt x="25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5" y="48"/>
                  </a:cubicBezTo>
                  <a:cubicBezTo>
                    <a:pt x="38" y="48"/>
                    <a:pt x="49" y="38"/>
                    <a:pt x="49" y="24"/>
                  </a:cubicBezTo>
                  <a:cubicBezTo>
                    <a:pt x="49" y="11"/>
                    <a:pt x="38" y="0"/>
                    <a:pt x="25" y="0"/>
                  </a:cubicBezTo>
                  <a:close/>
                  <a:moveTo>
                    <a:pt x="25" y="35"/>
                  </a:moveTo>
                  <a:cubicBezTo>
                    <a:pt x="19" y="35"/>
                    <a:pt x="14" y="30"/>
                    <a:pt x="14" y="24"/>
                  </a:cubicBezTo>
                  <a:cubicBezTo>
                    <a:pt x="14" y="18"/>
                    <a:pt x="19" y="13"/>
                    <a:pt x="25" y="13"/>
                  </a:cubicBezTo>
                  <a:cubicBezTo>
                    <a:pt x="30" y="13"/>
                    <a:pt x="35" y="18"/>
                    <a:pt x="35" y="24"/>
                  </a:cubicBezTo>
                  <a:cubicBezTo>
                    <a:pt x="35" y="30"/>
                    <a:pt x="30" y="35"/>
                    <a:pt x="25" y="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439E6FDA-B385-43B7-9EDB-0C2DF2AED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2" y="2095"/>
              <a:ext cx="148" cy="79"/>
            </a:xfrm>
            <a:custGeom>
              <a:avLst/>
              <a:gdLst>
                <a:gd name="T0" fmla="*/ 57 w 148"/>
                <a:gd name="T1" fmla="*/ 79 h 79"/>
                <a:gd name="T2" fmla="*/ 91 w 148"/>
                <a:gd name="T3" fmla="*/ 79 h 79"/>
                <a:gd name="T4" fmla="*/ 91 w 148"/>
                <a:gd name="T5" fmla="*/ 31 h 79"/>
                <a:gd name="T6" fmla="*/ 148 w 148"/>
                <a:gd name="T7" fmla="*/ 31 h 79"/>
                <a:gd name="T8" fmla="*/ 148 w 148"/>
                <a:gd name="T9" fmla="*/ 0 h 79"/>
                <a:gd name="T10" fmla="*/ 0 w 148"/>
                <a:gd name="T11" fmla="*/ 0 h 79"/>
                <a:gd name="T12" fmla="*/ 0 w 148"/>
                <a:gd name="T13" fmla="*/ 31 h 79"/>
                <a:gd name="T14" fmla="*/ 57 w 148"/>
                <a:gd name="T15" fmla="*/ 31 h 79"/>
                <a:gd name="T16" fmla="*/ 57 w 148"/>
                <a:gd name="T1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79">
                  <a:moveTo>
                    <a:pt x="57" y="79"/>
                  </a:moveTo>
                  <a:lnTo>
                    <a:pt x="91" y="79"/>
                  </a:lnTo>
                  <a:lnTo>
                    <a:pt x="91" y="31"/>
                  </a:lnTo>
                  <a:lnTo>
                    <a:pt x="148" y="31"/>
                  </a:lnTo>
                  <a:lnTo>
                    <a:pt x="148" y="0"/>
                  </a:lnTo>
                  <a:lnTo>
                    <a:pt x="0" y="0"/>
                  </a:lnTo>
                  <a:lnTo>
                    <a:pt x="0" y="31"/>
                  </a:lnTo>
                  <a:lnTo>
                    <a:pt x="57" y="31"/>
                  </a:lnTo>
                  <a:lnTo>
                    <a:pt x="57" y="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D14CA403-A23F-4BAA-9D5A-50D126D5F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1" y="1979"/>
              <a:ext cx="76" cy="203"/>
            </a:xfrm>
            <a:custGeom>
              <a:avLst/>
              <a:gdLst>
                <a:gd name="T0" fmla="*/ 0 w 76"/>
                <a:gd name="T1" fmla="*/ 188 h 203"/>
                <a:gd name="T2" fmla="*/ 45 w 76"/>
                <a:gd name="T3" fmla="*/ 188 h 203"/>
                <a:gd name="T4" fmla="*/ 45 w 76"/>
                <a:gd name="T5" fmla="*/ 203 h 203"/>
                <a:gd name="T6" fmla="*/ 76 w 76"/>
                <a:gd name="T7" fmla="*/ 203 h 203"/>
                <a:gd name="T8" fmla="*/ 76 w 76"/>
                <a:gd name="T9" fmla="*/ 0 h 203"/>
                <a:gd name="T10" fmla="*/ 45 w 76"/>
                <a:gd name="T11" fmla="*/ 0 h 203"/>
                <a:gd name="T12" fmla="*/ 45 w 76"/>
                <a:gd name="T13" fmla="*/ 154 h 203"/>
                <a:gd name="T14" fmla="*/ 0 w 76"/>
                <a:gd name="T15" fmla="*/ 154 h 203"/>
                <a:gd name="T16" fmla="*/ 0 w 76"/>
                <a:gd name="T17" fmla="*/ 18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203">
                  <a:moveTo>
                    <a:pt x="0" y="188"/>
                  </a:moveTo>
                  <a:lnTo>
                    <a:pt x="45" y="188"/>
                  </a:lnTo>
                  <a:lnTo>
                    <a:pt x="45" y="203"/>
                  </a:lnTo>
                  <a:lnTo>
                    <a:pt x="76" y="203"/>
                  </a:lnTo>
                  <a:lnTo>
                    <a:pt x="76" y="0"/>
                  </a:lnTo>
                  <a:lnTo>
                    <a:pt x="45" y="0"/>
                  </a:lnTo>
                  <a:lnTo>
                    <a:pt x="45" y="154"/>
                  </a:lnTo>
                  <a:lnTo>
                    <a:pt x="0" y="154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7C820448-FC3F-4333-919C-F26930E66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2" y="2155"/>
              <a:ext cx="202" cy="85"/>
            </a:xfrm>
            <a:custGeom>
              <a:avLst/>
              <a:gdLst>
                <a:gd name="T0" fmla="*/ 34 w 202"/>
                <a:gd name="T1" fmla="*/ 51 h 85"/>
                <a:gd name="T2" fmla="*/ 34 w 202"/>
                <a:gd name="T3" fmla="*/ 0 h 85"/>
                <a:gd name="T4" fmla="*/ 0 w 202"/>
                <a:gd name="T5" fmla="*/ 0 h 85"/>
                <a:gd name="T6" fmla="*/ 0 w 202"/>
                <a:gd name="T7" fmla="*/ 85 h 85"/>
                <a:gd name="T8" fmla="*/ 202 w 202"/>
                <a:gd name="T9" fmla="*/ 85 h 85"/>
                <a:gd name="T10" fmla="*/ 202 w 202"/>
                <a:gd name="T11" fmla="*/ 51 h 85"/>
                <a:gd name="T12" fmla="*/ 34 w 202"/>
                <a:gd name="T13" fmla="*/ 5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85">
                  <a:moveTo>
                    <a:pt x="34" y="51"/>
                  </a:moveTo>
                  <a:lnTo>
                    <a:pt x="34" y="0"/>
                  </a:lnTo>
                  <a:lnTo>
                    <a:pt x="0" y="0"/>
                  </a:lnTo>
                  <a:lnTo>
                    <a:pt x="0" y="85"/>
                  </a:lnTo>
                  <a:lnTo>
                    <a:pt x="202" y="85"/>
                  </a:lnTo>
                  <a:lnTo>
                    <a:pt x="202" y="51"/>
                  </a:lnTo>
                  <a:lnTo>
                    <a:pt x="34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C8905636-1110-4005-80E4-2A8AE9B2C3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51" y="1976"/>
              <a:ext cx="110" cy="111"/>
            </a:xfrm>
            <a:custGeom>
              <a:avLst/>
              <a:gdLst>
                <a:gd name="T0" fmla="*/ 23 w 46"/>
                <a:gd name="T1" fmla="*/ 46 h 46"/>
                <a:gd name="T2" fmla="*/ 46 w 46"/>
                <a:gd name="T3" fmla="*/ 23 h 46"/>
                <a:gd name="T4" fmla="*/ 23 w 46"/>
                <a:gd name="T5" fmla="*/ 0 h 46"/>
                <a:gd name="T6" fmla="*/ 0 w 46"/>
                <a:gd name="T7" fmla="*/ 23 h 46"/>
                <a:gd name="T8" fmla="*/ 23 w 46"/>
                <a:gd name="T9" fmla="*/ 46 h 46"/>
                <a:gd name="T10" fmla="*/ 23 w 46"/>
                <a:gd name="T11" fmla="*/ 13 h 46"/>
                <a:gd name="T12" fmla="*/ 33 w 46"/>
                <a:gd name="T13" fmla="*/ 23 h 46"/>
                <a:gd name="T14" fmla="*/ 23 w 46"/>
                <a:gd name="T15" fmla="*/ 33 h 46"/>
                <a:gd name="T16" fmla="*/ 13 w 46"/>
                <a:gd name="T17" fmla="*/ 23 h 46"/>
                <a:gd name="T18" fmla="*/ 23 w 46"/>
                <a:gd name="T19" fmla="*/ 1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6">
                  <a:moveTo>
                    <a:pt x="23" y="46"/>
                  </a:moveTo>
                  <a:cubicBezTo>
                    <a:pt x="36" y="46"/>
                    <a:pt x="46" y="36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lose/>
                  <a:moveTo>
                    <a:pt x="23" y="13"/>
                  </a:moveTo>
                  <a:cubicBezTo>
                    <a:pt x="28" y="13"/>
                    <a:pt x="33" y="18"/>
                    <a:pt x="33" y="23"/>
                  </a:cubicBezTo>
                  <a:cubicBezTo>
                    <a:pt x="33" y="28"/>
                    <a:pt x="28" y="33"/>
                    <a:pt x="23" y="33"/>
                  </a:cubicBezTo>
                  <a:cubicBezTo>
                    <a:pt x="18" y="33"/>
                    <a:pt x="13" y="28"/>
                    <a:pt x="13" y="23"/>
                  </a:cubicBezTo>
                  <a:cubicBezTo>
                    <a:pt x="13" y="18"/>
                    <a:pt x="18" y="13"/>
                    <a:pt x="23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40502F66-0FAF-4AAA-B96F-412F612A0D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" y="2295"/>
              <a:ext cx="50" cy="53"/>
            </a:xfrm>
            <a:custGeom>
              <a:avLst/>
              <a:gdLst>
                <a:gd name="T0" fmla="*/ 0 w 21"/>
                <a:gd name="T1" fmla="*/ 0 h 22"/>
                <a:gd name="T2" fmla="*/ 5 w 21"/>
                <a:gd name="T3" fmla="*/ 0 h 22"/>
                <a:gd name="T4" fmla="*/ 5 w 21"/>
                <a:gd name="T5" fmla="*/ 10 h 22"/>
                <a:gd name="T6" fmla="*/ 15 w 21"/>
                <a:gd name="T7" fmla="*/ 0 h 22"/>
                <a:gd name="T8" fmla="*/ 21 w 21"/>
                <a:gd name="T9" fmla="*/ 0 h 22"/>
                <a:gd name="T10" fmla="*/ 11 w 21"/>
                <a:gd name="T11" fmla="*/ 10 h 22"/>
                <a:gd name="T12" fmla="*/ 21 w 21"/>
                <a:gd name="T13" fmla="*/ 22 h 22"/>
                <a:gd name="T14" fmla="*/ 16 w 21"/>
                <a:gd name="T15" fmla="*/ 22 h 22"/>
                <a:gd name="T16" fmla="*/ 8 w 21"/>
                <a:gd name="T17" fmla="*/ 12 h 22"/>
                <a:gd name="T18" fmla="*/ 5 w 21"/>
                <a:gd name="T19" fmla="*/ 15 h 22"/>
                <a:gd name="T20" fmla="*/ 5 w 21"/>
                <a:gd name="T21" fmla="*/ 22 h 22"/>
                <a:gd name="T22" fmla="*/ 0 w 21"/>
                <a:gd name="T23" fmla="*/ 22 h 22"/>
                <a:gd name="T24" fmla="*/ 0 w 21"/>
                <a:gd name="T2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2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8" y="7"/>
                    <a:pt x="11" y="4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B88AF02D-DEBE-43A5-87B2-14CE821448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21" y="2310"/>
              <a:ext cx="38" cy="41"/>
            </a:xfrm>
            <a:custGeom>
              <a:avLst/>
              <a:gdLst>
                <a:gd name="T0" fmla="*/ 16 w 16"/>
                <a:gd name="T1" fmla="*/ 8 h 17"/>
                <a:gd name="T2" fmla="*/ 8 w 16"/>
                <a:gd name="T3" fmla="*/ 17 h 17"/>
                <a:gd name="T4" fmla="*/ 0 w 16"/>
                <a:gd name="T5" fmla="*/ 8 h 17"/>
                <a:gd name="T6" fmla="*/ 8 w 16"/>
                <a:gd name="T7" fmla="*/ 0 h 17"/>
                <a:gd name="T8" fmla="*/ 16 w 16"/>
                <a:gd name="T9" fmla="*/ 8 h 17"/>
                <a:gd name="T10" fmla="*/ 4 w 16"/>
                <a:gd name="T11" fmla="*/ 8 h 17"/>
                <a:gd name="T12" fmla="*/ 8 w 16"/>
                <a:gd name="T13" fmla="*/ 13 h 17"/>
                <a:gd name="T14" fmla="*/ 12 w 16"/>
                <a:gd name="T15" fmla="*/ 8 h 17"/>
                <a:gd name="T16" fmla="*/ 8 w 16"/>
                <a:gd name="T17" fmla="*/ 3 h 17"/>
                <a:gd name="T18" fmla="*/ 4 w 16"/>
                <a:gd name="T1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7">
                  <a:moveTo>
                    <a:pt x="16" y="8"/>
                  </a:moveTo>
                  <a:cubicBezTo>
                    <a:pt x="16" y="13"/>
                    <a:pt x="13" y="17"/>
                    <a:pt x="8" y="17"/>
                  </a:cubicBezTo>
                  <a:cubicBezTo>
                    <a:pt x="2" y="17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4" y="0"/>
                    <a:pt x="16" y="4"/>
                    <a:pt x="16" y="8"/>
                  </a:cubicBezTo>
                  <a:close/>
                  <a:moveTo>
                    <a:pt x="4" y="8"/>
                  </a:moveTo>
                  <a:cubicBezTo>
                    <a:pt x="4" y="11"/>
                    <a:pt x="5" y="13"/>
                    <a:pt x="8" y="13"/>
                  </a:cubicBezTo>
                  <a:cubicBezTo>
                    <a:pt x="11" y="13"/>
                    <a:pt x="12" y="11"/>
                    <a:pt x="12" y="8"/>
                  </a:cubicBezTo>
                  <a:cubicBezTo>
                    <a:pt x="12" y="6"/>
                    <a:pt x="11" y="3"/>
                    <a:pt x="8" y="3"/>
                  </a:cubicBezTo>
                  <a:cubicBezTo>
                    <a:pt x="5" y="3"/>
                    <a:pt x="4" y="6"/>
                    <a:pt x="4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80705408-1D65-4B37-A965-B9699B34F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8" y="2310"/>
              <a:ext cx="24" cy="38"/>
            </a:xfrm>
            <a:custGeom>
              <a:avLst/>
              <a:gdLst>
                <a:gd name="T0" fmla="*/ 0 w 10"/>
                <a:gd name="T1" fmla="*/ 5 h 16"/>
                <a:gd name="T2" fmla="*/ 0 w 10"/>
                <a:gd name="T3" fmla="*/ 0 h 16"/>
                <a:gd name="T4" fmla="*/ 4 w 10"/>
                <a:gd name="T5" fmla="*/ 0 h 16"/>
                <a:gd name="T6" fmla="*/ 4 w 10"/>
                <a:gd name="T7" fmla="*/ 4 h 16"/>
                <a:gd name="T8" fmla="*/ 10 w 10"/>
                <a:gd name="T9" fmla="*/ 0 h 16"/>
                <a:gd name="T10" fmla="*/ 10 w 10"/>
                <a:gd name="T11" fmla="*/ 4 h 16"/>
                <a:gd name="T12" fmla="*/ 4 w 10"/>
                <a:gd name="T13" fmla="*/ 10 h 16"/>
                <a:gd name="T14" fmla="*/ 4 w 10"/>
                <a:gd name="T15" fmla="*/ 16 h 16"/>
                <a:gd name="T16" fmla="*/ 0 w 10"/>
                <a:gd name="T17" fmla="*/ 16 h 16"/>
                <a:gd name="T18" fmla="*/ 0 w 10"/>
                <a:gd name="T1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6">
                  <a:moveTo>
                    <a:pt x="0" y="5"/>
                  </a:moveTo>
                  <a:cubicBezTo>
                    <a:pt x="0" y="3"/>
                    <a:pt x="0" y="2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3"/>
                    <a:pt x="4" y="4"/>
                  </a:cubicBezTo>
                  <a:cubicBezTo>
                    <a:pt x="5" y="1"/>
                    <a:pt x="7" y="0"/>
                    <a:pt x="10" y="0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6" y="4"/>
                    <a:pt x="4" y="6"/>
                    <a:pt x="4" y="1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33">
              <a:extLst>
                <a:ext uri="{FF2B5EF4-FFF2-40B4-BE49-F238E27FC236}">
                  <a16:creationId xmlns:a16="http://schemas.microsoft.com/office/drawing/2014/main" id="{92112B7D-4D31-4DF0-8E8C-C8309FDF98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7" y="2310"/>
              <a:ext cx="38" cy="41"/>
            </a:xfrm>
            <a:custGeom>
              <a:avLst/>
              <a:gdLst>
                <a:gd name="T0" fmla="*/ 4 w 16"/>
                <a:gd name="T1" fmla="*/ 9 h 17"/>
                <a:gd name="T2" fmla="*/ 8 w 16"/>
                <a:gd name="T3" fmla="*/ 13 h 17"/>
                <a:gd name="T4" fmla="*/ 11 w 16"/>
                <a:gd name="T5" fmla="*/ 11 h 17"/>
                <a:gd name="T6" fmla="*/ 16 w 16"/>
                <a:gd name="T7" fmla="*/ 11 h 17"/>
                <a:gd name="T8" fmla="*/ 8 w 16"/>
                <a:gd name="T9" fmla="*/ 17 h 17"/>
                <a:gd name="T10" fmla="*/ 0 w 16"/>
                <a:gd name="T11" fmla="*/ 8 h 17"/>
                <a:gd name="T12" fmla="*/ 8 w 16"/>
                <a:gd name="T13" fmla="*/ 0 h 17"/>
                <a:gd name="T14" fmla="*/ 16 w 16"/>
                <a:gd name="T15" fmla="*/ 8 h 17"/>
                <a:gd name="T16" fmla="*/ 16 w 16"/>
                <a:gd name="T17" fmla="*/ 9 h 17"/>
                <a:gd name="T18" fmla="*/ 4 w 16"/>
                <a:gd name="T19" fmla="*/ 9 h 17"/>
                <a:gd name="T20" fmla="*/ 12 w 16"/>
                <a:gd name="T21" fmla="*/ 7 h 17"/>
                <a:gd name="T22" fmla="*/ 8 w 16"/>
                <a:gd name="T23" fmla="*/ 3 h 17"/>
                <a:gd name="T24" fmla="*/ 4 w 16"/>
                <a:gd name="T25" fmla="*/ 7 h 17"/>
                <a:gd name="T26" fmla="*/ 12 w 16"/>
                <a:gd name="T27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17">
                  <a:moveTo>
                    <a:pt x="4" y="9"/>
                  </a:moveTo>
                  <a:cubicBezTo>
                    <a:pt x="4" y="12"/>
                    <a:pt x="5" y="13"/>
                    <a:pt x="8" y="13"/>
                  </a:cubicBezTo>
                  <a:cubicBezTo>
                    <a:pt x="10" y="13"/>
                    <a:pt x="11" y="13"/>
                    <a:pt x="11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4"/>
                    <a:pt x="12" y="17"/>
                    <a:pt x="8" y="17"/>
                  </a:cubicBezTo>
                  <a:cubicBezTo>
                    <a:pt x="2" y="17"/>
                    <a:pt x="0" y="12"/>
                    <a:pt x="0" y="8"/>
                  </a:cubicBezTo>
                  <a:cubicBezTo>
                    <a:pt x="0" y="4"/>
                    <a:pt x="2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lnTo>
                    <a:pt x="4" y="9"/>
                  </a:lnTo>
                  <a:close/>
                  <a:moveTo>
                    <a:pt x="12" y="7"/>
                  </a:moveTo>
                  <a:cubicBezTo>
                    <a:pt x="11" y="5"/>
                    <a:pt x="11" y="3"/>
                    <a:pt x="8" y="3"/>
                  </a:cubicBezTo>
                  <a:cubicBezTo>
                    <a:pt x="5" y="3"/>
                    <a:pt x="4" y="5"/>
                    <a:pt x="4" y="7"/>
                  </a:cubicBezTo>
                  <a:lnTo>
                    <a:pt x="12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B9449837-4705-4BDA-B609-A0E2A6F2DC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0" y="2310"/>
              <a:ext cx="35" cy="41"/>
            </a:xfrm>
            <a:custGeom>
              <a:avLst/>
              <a:gdLst>
                <a:gd name="T0" fmla="*/ 15 w 15"/>
                <a:gd name="T1" fmla="*/ 12 h 17"/>
                <a:gd name="T2" fmla="*/ 15 w 15"/>
                <a:gd name="T3" fmla="*/ 16 h 17"/>
                <a:gd name="T4" fmla="*/ 12 w 15"/>
                <a:gd name="T5" fmla="*/ 16 h 17"/>
                <a:gd name="T6" fmla="*/ 11 w 15"/>
                <a:gd name="T7" fmla="*/ 14 h 17"/>
                <a:gd name="T8" fmla="*/ 6 w 15"/>
                <a:gd name="T9" fmla="*/ 17 h 17"/>
                <a:gd name="T10" fmla="*/ 0 w 15"/>
                <a:gd name="T11" fmla="*/ 11 h 17"/>
                <a:gd name="T12" fmla="*/ 8 w 15"/>
                <a:gd name="T13" fmla="*/ 6 h 17"/>
                <a:gd name="T14" fmla="*/ 11 w 15"/>
                <a:gd name="T15" fmla="*/ 6 h 17"/>
                <a:gd name="T16" fmla="*/ 11 w 15"/>
                <a:gd name="T17" fmla="*/ 6 h 17"/>
                <a:gd name="T18" fmla="*/ 8 w 15"/>
                <a:gd name="T19" fmla="*/ 3 h 17"/>
                <a:gd name="T20" fmla="*/ 5 w 15"/>
                <a:gd name="T21" fmla="*/ 5 h 17"/>
                <a:gd name="T22" fmla="*/ 1 w 15"/>
                <a:gd name="T23" fmla="*/ 5 h 17"/>
                <a:gd name="T24" fmla="*/ 8 w 15"/>
                <a:gd name="T25" fmla="*/ 0 h 17"/>
                <a:gd name="T26" fmla="*/ 15 w 15"/>
                <a:gd name="T27" fmla="*/ 6 h 17"/>
                <a:gd name="T28" fmla="*/ 15 w 15"/>
                <a:gd name="T29" fmla="*/ 12 h 17"/>
                <a:gd name="T30" fmla="*/ 11 w 15"/>
                <a:gd name="T31" fmla="*/ 9 h 17"/>
                <a:gd name="T32" fmla="*/ 8 w 15"/>
                <a:gd name="T33" fmla="*/ 9 h 17"/>
                <a:gd name="T34" fmla="*/ 4 w 15"/>
                <a:gd name="T35" fmla="*/ 11 h 17"/>
                <a:gd name="T36" fmla="*/ 7 w 15"/>
                <a:gd name="T37" fmla="*/ 13 h 17"/>
                <a:gd name="T38" fmla="*/ 11 w 15"/>
                <a:gd name="T3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7">
                  <a:moveTo>
                    <a:pt x="15" y="12"/>
                  </a:moveTo>
                  <a:cubicBezTo>
                    <a:pt x="15" y="14"/>
                    <a:pt x="15" y="16"/>
                    <a:pt x="15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1" y="16"/>
                    <a:pt x="11" y="15"/>
                    <a:pt x="11" y="14"/>
                  </a:cubicBezTo>
                  <a:cubicBezTo>
                    <a:pt x="11" y="16"/>
                    <a:pt x="9" y="17"/>
                    <a:pt x="6" y="17"/>
                  </a:cubicBezTo>
                  <a:cubicBezTo>
                    <a:pt x="2" y="17"/>
                    <a:pt x="0" y="14"/>
                    <a:pt x="0" y="11"/>
                  </a:cubicBezTo>
                  <a:cubicBezTo>
                    <a:pt x="0" y="7"/>
                    <a:pt x="4" y="6"/>
                    <a:pt x="8" y="6"/>
                  </a:cubicBezTo>
                  <a:cubicBezTo>
                    <a:pt x="9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4"/>
                    <a:pt x="11" y="3"/>
                    <a:pt x="8" y="3"/>
                  </a:cubicBezTo>
                  <a:cubicBezTo>
                    <a:pt x="6" y="3"/>
                    <a:pt x="5" y="4"/>
                    <a:pt x="5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2" y="0"/>
                    <a:pt x="8" y="0"/>
                  </a:cubicBezTo>
                  <a:cubicBezTo>
                    <a:pt x="14" y="0"/>
                    <a:pt x="15" y="3"/>
                    <a:pt x="15" y="6"/>
                  </a:cubicBezTo>
                  <a:lnTo>
                    <a:pt x="15" y="12"/>
                  </a:lnTo>
                  <a:close/>
                  <a:moveTo>
                    <a:pt x="11" y="9"/>
                  </a:moveTo>
                  <a:cubicBezTo>
                    <a:pt x="11" y="9"/>
                    <a:pt x="10" y="9"/>
                    <a:pt x="8" y="9"/>
                  </a:cubicBezTo>
                  <a:cubicBezTo>
                    <a:pt x="5" y="9"/>
                    <a:pt x="4" y="10"/>
                    <a:pt x="4" y="11"/>
                  </a:cubicBezTo>
                  <a:cubicBezTo>
                    <a:pt x="4" y="12"/>
                    <a:pt x="5" y="13"/>
                    <a:pt x="7" y="13"/>
                  </a:cubicBezTo>
                  <a:cubicBezTo>
                    <a:pt x="10" y="13"/>
                    <a:pt x="11" y="12"/>
                    <a:pt x="11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E432C069-C5DC-4F91-9B42-41A2D2D7E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8" y="2295"/>
              <a:ext cx="41" cy="53"/>
            </a:xfrm>
            <a:custGeom>
              <a:avLst/>
              <a:gdLst>
                <a:gd name="T0" fmla="*/ 39 w 41"/>
                <a:gd name="T1" fmla="*/ 32 h 53"/>
                <a:gd name="T2" fmla="*/ 10 w 41"/>
                <a:gd name="T3" fmla="*/ 32 h 53"/>
                <a:gd name="T4" fmla="*/ 10 w 41"/>
                <a:gd name="T5" fmla="*/ 44 h 53"/>
                <a:gd name="T6" fmla="*/ 41 w 41"/>
                <a:gd name="T7" fmla="*/ 44 h 53"/>
                <a:gd name="T8" fmla="*/ 41 w 41"/>
                <a:gd name="T9" fmla="*/ 53 h 53"/>
                <a:gd name="T10" fmla="*/ 0 w 41"/>
                <a:gd name="T11" fmla="*/ 53 h 53"/>
                <a:gd name="T12" fmla="*/ 0 w 41"/>
                <a:gd name="T13" fmla="*/ 0 h 53"/>
                <a:gd name="T14" fmla="*/ 39 w 41"/>
                <a:gd name="T15" fmla="*/ 0 h 53"/>
                <a:gd name="T16" fmla="*/ 39 w 41"/>
                <a:gd name="T17" fmla="*/ 10 h 53"/>
                <a:gd name="T18" fmla="*/ 10 w 41"/>
                <a:gd name="T19" fmla="*/ 10 h 53"/>
                <a:gd name="T20" fmla="*/ 10 w 41"/>
                <a:gd name="T21" fmla="*/ 22 h 53"/>
                <a:gd name="T22" fmla="*/ 39 w 41"/>
                <a:gd name="T23" fmla="*/ 22 h 53"/>
                <a:gd name="T24" fmla="*/ 39 w 41"/>
                <a:gd name="T25" fmla="*/ 3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53">
                  <a:moveTo>
                    <a:pt x="39" y="32"/>
                  </a:moveTo>
                  <a:lnTo>
                    <a:pt x="10" y="32"/>
                  </a:lnTo>
                  <a:lnTo>
                    <a:pt x="10" y="44"/>
                  </a:lnTo>
                  <a:lnTo>
                    <a:pt x="41" y="44"/>
                  </a:lnTo>
                  <a:lnTo>
                    <a:pt x="41" y="53"/>
                  </a:lnTo>
                  <a:lnTo>
                    <a:pt x="0" y="53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10"/>
                  </a:lnTo>
                  <a:lnTo>
                    <a:pt x="10" y="10"/>
                  </a:lnTo>
                  <a:lnTo>
                    <a:pt x="10" y="22"/>
                  </a:lnTo>
                  <a:lnTo>
                    <a:pt x="39" y="22"/>
                  </a:lnTo>
                  <a:lnTo>
                    <a:pt x="39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CF5A5FD2-82CB-4775-8905-1F2ED8926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6" y="2310"/>
              <a:ext cx="57" cy="38"/>
            </a:xfrm>
            <a:custGeom>
              <a:avLst/>
              <a:gdLst>
                <a:gd name="T0" fmla="*/ 0 w 24"/>
                <a:gd name="T1" fmla="*/ 4 h 16"/>
                <a:gd name="T2" fmla="*/ 0 w 24"/>
                <a:gd name="T3" fmla="*/ 0 h 16"/>
                <a:gd name="T4" fmla="*/ 4 w 24"/>
                <a:gd name="T5" fmla="*/ 0 h 16"/>
                <a:gd name="T6" fmla="*/ 4 w 24"/>
                <a:gd name="T7" fmla="*/ 2 h 16"/>
                <a:gd name="T8" fmla="*/ 9 w 24"/>
                <a:gd name="T9" fmla="*/ 0 h 16"/>
                <a:gd name="T10" fmla="*/ 14 w 24"/>
                <a:gd name="T11" fmla="*/ 3 h 16"/>
                <a:gd name="T12" fmla="*/ 19 w 24"/>
                <a:gd name="T13" fmla="*/ 0 h 16"/>
                <a:gd name="T14" fmla="*/ 24 w 24"/>
                <a:gd name="T15" fmla="*/ 7 h 16"/>
                <a:gd name="T16" fmla="*/ 24 w 24"/>
                <a:gd name="T17" fmla="*/ 16 h 16"/>
                <a:gd name="T18" fmla="*/ 20 w 24"/>
                <a:gd name="T19" fmla="*/ 16 h 16"/>
                <a:gd name="T20" fmla="*/ 20 w 24"/>
                <a:gd name="T21" fmla="*/ 7 h 16"/>
                <a:gd name="T22" fmla="*/ 17 w 24"/>
                <a:gd name="T23" fmla="*/ 3 h 16"/>
                <a:gd name="T24" fmla="*/ 14 w 24"/>
                <a:gd name="T25" fmla="*/ 7 h 16"/>
                <a:gd name="T26" fmla="*/ 14 w 24"/>
                <a:gd name="T27" fmla="*/ 16 h 16"/>
                <a:gd name="T28" fmla="*/ 10 w 24"/>
                <a:gd name="T29" fmla="*/ 16 h 16"/>
                <a:gd name="T30" fmla="*/ 10 w 24"/>
                <a:gd name="T31" fmla="*/ 7 h 16"/>
                <a:gd name="T32" fmla="*/ 7 w 24"/>
                <a:gd name="T33" fmla="*/ 3 h 16"/>
                <a:gd name="T34" fmla="*/ 4 w 24"/>
                <a:gd name="T35" fmla="*/ 8 h 16"/>
                <a:gd name="T36" fmla="*/ 4 w 24"/>
                <a:gd name="T37" fmla="*/ 16 h 16"/>
                <a:gd name="T38" fmla="*/ 0 w 24"/>
                <a:gd name="T39" fmla="*/ 16 h 16"/>
                <a:gd name="T40" fmla="*/ 0 w 24"/>
                <a:gd name="T4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" h="16">
                  <a:moveTo>
                    <a:pt x="0" y="4"/>
                  </a:moveTo>
                  <a:cubicBezTo>
                    <a:pt x="0" y="3"/>
                    <a:pt x="0" y="2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5" y="1"/>
                    <a:pt x="7" y="0"/>
                    <a:pt x="9" y="0"/>
                  </a:cubicBezTo>
                  <a:cubicBezTo>
                    <a:pt x="12" y="0"/>
                    <a:pt x="13" y="1"/>
                    <a:pt x="14" y="3"/>
                  </a:cubicBezTo>
                  <a:cubicBezTo>
                    <a:pt x="14" y="1"/>
                    <a:pt x="16" y="0"/>
                    <a:pt x="19" y="0"/>
                  </a:cubicBezTo>
                  <a:cubicBezTo>
                    <a:pt x="22" y="0"/>
                    <a:pt x="24" y="2"/>
                    <a:pt x="24" y="7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5"/>
                    <a:pt x="20" y="3"/>
                    <a:pt x="17" y="3"/>
                  </a:cubicBezTo>
                  <a:cubicBezTo>
                    <a:pt x="15" y="3"/>
                    <a:pt x="14" y="5"/>
                    <a:pt x="14" y="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5"/>
                    <a:pt x="10" y="3"/>
                    <a:pt x="7" y="3"/>
                  </a:cubicBezTo>
                  <a:cubicBezTo>
                    <a:pt x="5" y="3"/>
                    <a:pt x="4" y="5"/>
                    <a:pt x="4" y="8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D99D40EA-8BA9-47EE-9192-85D882B822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3" y="2310"/>
              <a:ext cx="40" cy="55"/>
            </a:xfrm>
            <a:custGeom>
              <a:avLst/>
              <a:gdLst>
                <a:gd name="T0" fmla="*/ 5 w 17"/>
                <a:gd name="T1" fmla="*/ 14 h 23"/>
                <a:gd name="T2" fmla="*/ 5 w 17"/>
                <a:gd name="T3" fmla="*/ 23 h 23"/>
                <a:gd name="T4" fmla="*/ 0 w 17"/>
                <a:gd name="T5" fmla="*/ 23 h 23"/>
                <a:gd name="T6" fmla="*/ 0 w 17"/>
                <a:gd name="T7" fmla="*/ 4 h 23"/>
                <a:gd name="T8" fmla="*/ 0 w 17"/>
                <a:gd name="T9" fmla="*/ 0 h 23"/>
                <a:gd name="T10" fmla="*/ 4 w 17"/>
                <a:gd name="T11" fmla="*/ 0 h 23"/>
                <a:gd name="T12" fmla="*/ 5 w 17"/>
                <a:gd name="T13" fmla="*/ 3 h 23"/>
                <a:gd name="T14" fmla="*/ 10 w 17"/>
                <a:gd name="T15" fmla="*/ 0 h 23"/>
                <a:gd name="T16" fmla="*/ 17 w 17"/>
                <a:gd name="T17" fmla="*/ 8 h 23"/>
                <a:gd name="T18" fmla="*/ 9 w 17"/>
                <a:gd name="T19" fmla="*/ 17 h 23"/>
                <a:gd name="T20" fmla="*/ 5 w 17"/>
                <a:gd name="T21" fmla="*/ 14 h 23"/>
                <a:gd name="T22" fmla="*/ 13 w 17"/>
                <a:gd name="T23" fmla="*/ 8 h 23"/>
                <a:gd name="T24" fmla="*/ 9 w 17"/>
                <a:gd name="T25" fmla="*/ 3 h 23"/>
                <a:gd name="T26" fmla="*/ 5 w 17"/>
                <a:gd name="T27" fmla="*/ 8 h 23"/>
                <a:gd name="T28" fmla="*/ 9 w 17"/>
                <a:gd name="T29" fmla="*/ 13 h 23"/>
                <a:gd name="T30" fmla="*/ 13 w 17"/>
                <a:gd name="T31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" h="23">
                  <a:moveTo>
                    <a:pt x="5" y="14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5" y="1"/>
                    <a:pt x="7" y="0"/>
                    <a:pt x="10" y="0"/>
                  </a:cubicBezTo>
                  <a:cubicBezTo>
                    <a:pt x="14" y="0"/>
                    <a:pt x="17" y="3"/>
                    <a:pt x="17" y="8"/>
                  </a:cubicBezTo>
                  <a:cubicBezTo>
                    <a:pt x="17" y="13"/>
                    <a:pt x="13" y="17"/>
                    <a:pt x="9" y="17"/>
                  </a:cubicBezTo>
                  <a:cubicBezTo>
                    <a:pt x="7" y="17"/>
                    <a:pt x="5" y="15"/>
                    <a:pt x="5" y="14"/>
                  </a:cubicBezTo>
                  <a:close/>
                  <a:moveTo>
                    <a:pt x="13" y="8"/>
                  </a:moveTo>
                  <a:cubicBezTo>
                    <a:pt x="13" y="6"/>
                    <a:pt x="11" y="3"/>
                    <a:pt x="9" y="3"/>
                  </a:cubicBezTo>
                  <a:cubicBezTo>
                    <a:pt x="6" y="3"/>
                    <a:pt x="5" y="5"/>
                    <a:pt x="5" y="8"/>
                  </a:cubicBezTo>
                  <a:cubicBezTo>
                    <a:pt x="5" y="11"/>
                    <a:pt x="6" y="13"/>
                    <a:pt x="9" y="13"/>
                  </a:cubicBezTo>
                  <a:cubicBezTo>
                    <a:pt x="11" y="13"/>
                    <a:pt x="13" y="11"/>
                    <a:pt x="13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38">
              <a:extLst>
                <a:ext uri="{FF2B5EF4-FFF2-40B4-BE49-F238E27FC236}">
                  <a16:creationId xmlns:a16="http://schemas.microsoft.com/office/drawing/2014/main" id="{026E58BF-BAF3-45B5-9998-D5D99A04B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0" y="2293"/>
              <a:ext cx="12" cy="5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950F588D-B933-490B-9C5A-C436B67D6A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89" y="2310"/>
              <a:ext cx="41" cy="41"/>
            </a:xfrm>
            <a:custGeom>
              <a:avLst/>
              <a:gdLst>
                <a:gd name="T0" fmla="*/ 17 w 17"/>
                <a:gd name="T1" fmla="*/ 8 h 17"/>
                <a:gd name="T2" fmla="*/ 8 w 17"/>
                <a:gd name="T3" fmla="*/ 17 h 17"/>
                <a:gd name="T4" fmla="*/ 0 w 17"/>
                <a:gd name="T5" fmla="*/ 8 h 17"/>
                <a:gd name="T6" fmla="*/ 8 w 17"/>
                <a:gd name="T7" fmla="*/ 0 h 17"/>
                <a:gd name="T8" fmla="*/ 17 w 17"/>
                <a:gd name="T9" fmla="*/ 8 h 17"/>
                <a:gd name="T10" fmla="*/ 4 w 17"/>
                <a:gd name="T11" fmla="*/ 8 h 17"/>
                <a:gd name="T12" fmla="*/ 8 w 17"/>
                <a:gd name="T13" fmla="*/ 13 h 17"/>
                <a:gd name="T14" fmla="*/ 12 w 17"/>
                <a:gd name="T15" fmla="*/ 8 h 17"/>
                <a:gd name="T16" fmla="*/ 8 w 17"/>
                <a:gd name="T17" fmla="*/ 3 h 17"/>
                <a:gd name="T18" fmla="*/ 4 w 17"/>
                <a:gd name="T1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17" y="8"/>
                  </a:moveTo>
                  <a:cubicBezTo>
                    <a:pt x="17" y="13"/>
                    <a:pt x="14" y="17"/>
                    <a:pt x="8" y="17"/>
                  </a:cubicBezTo>
                  <a:cubicBezTo>
                    <a:pt x="3" y="17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4" y="0"/>
                    <a:pt x="17" y="4"/>
                    <a:pt x="17" y="8"/>
                  </a:cubicBezTo>
                  <a:close/>
                  <a:moveTo>
                    <a:pt x="4" y="8"/>
                  </a:moveTo>
                  <a:cubicBezTo>
                    <a:pt x="4" y="11"/>
                    <a:pt x="6" y="13"/>
                    <a:pt x="8" y="13"/>
                  </a:cubicBezTo>
                  <a:cubicBezTo>
                    <a:pt x="11" y="13"/>
                    <a:pt x="12" y="11"/>
                    <a:pt x="12" y="8"/>
                  </a:cubicBezTo>
                  <a:cubicBezTo>
                    <a:pt x="12" y="6"/>
                    <a:pt x="11" y="3"/>
                    <a:pt x="8" y="3"/>
                  </a:cubicBezTo>
                  <a:cubicBezTo>
                    <a:pt x="5" y="3"/>
                    <a:pt x="4" y="6"/>
                    <a:pt x="4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29DA9D44-8FEA-4DF1-86EC-1BA80D025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" y="2310"/>
              <a:ext cx="40" cy="55"/>
            </a:xfrm>
            <a:custGeom>
              <a:avLst/>
              <a:gdLst>
                <a:gd name="T0" fmla="*/ 5 w 17"/>
                <a:gd name="T1" fmla="*/ 0 h 23"/>
                <a:gd name="T2" fmla="*/ 9 w 17"/>
                <a:gd name="T3" fmla="*/ 13 h 23"/>
                <a:gd name="T4" fmla="*/ 9 w 17"/>
                <a:gd name="T5" fmla="*/ 13 h 23"/>
                <a:gd name="T6" fmla="*/ 13 w 17"/>
                <a:gd name="T7" fmla="*/ 0 h 23"/>
                <a:gd name="T8" fmla="*/ 17 w 17"/>
                <a:gd name="T9" fmla="*/ 0 h 23"/>
                <a:gd name="T10" fmla="*/ 12 w 17"/>
                <a:gd name="T11" fmla="*/ 14 h 23"/>
                <a:gd name="T12" fmla="*/ 4 w 17"/>
                <a:gd name="T13" fmla="*/ 23 h 23"/>
                <a:gd name="T14" fmla="*/ 2 w 17"/>
                <a:gd name="T15" fmla="*/ 23 h 23"/>
                <a:gd name="T16" fmla="*/ 2 w 17"/>
                <a:gd name="T17" fmla="*/ 20 h 23"/>
                <a:gd name="T18" fmla="*/ 3 w 17"/>
                <a:gd name="T19" fmla="*/ 20 h 23"/>
                <a:gd name="T20" fmla="*/ 7 w 17"/>
                <a:gd name="T21" fmla="*/ 17 h 23"/>
                <a:gd name="T22" fmla="*/ 0 w 17"/>
                <a:gd name="T23" fmla="*/ 0 h 23"/>
                <a:gd name="T24" fmla="*/ 5 w 17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23">
                  <a:moveTo>
                    <a:pt x="5" y="0"/>
                  </a:moveTo>
                  <a:cubicBezTo>
                    <a:pt x="7" y="7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1"/>
                    <a:pt x="11" y="7"/>
                    <a:pt x="13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0" y="21"/>
                    <a:pt x="9" y="23"/>
                    <a:pt x="4" y="23"/>
                  </a:cubicBezTo>
                  <a:cubicBezTo>
                    <a:pt x="3" y="23"/>
                    <a:pt x="2" y="23"/>
                    <a:pt x="2" y="23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3" y="20"/>
                    <a:pt x="3" y="20"/>
                  </a:cubicBezTo>
                  <a:cubicBezTo>
                    <a:pt x="5" y="20"/>
                    <a:pt x="6" y="19"/>
                    <a:pt x="7" y="1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59123BF1-4F37-4591-B353-E7D3ED373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9" y="2310"/>
              <a:ext cx="58" cy="38"/>
            </a:xfrm>
            <a:custGeom>
              <a:avLst/>
              <a:gdLst>
                <a:gd name="T0" fmla="*/ 0 w 24"/>
                <a:gd name="T1" fmla="*/ 4 h 16"/>
                <a:gd name="T2" fmla="*/ 0 w 24"/>
                <a:gd name="T3" fmla="*/ 0 h 16"/>
                <a:gd name="T4" fmla="*/ 4 w 24"/>
                <a:gd name="T5" fmla="*/ 0 h 16"/>
                <a:gd name="T6" fmla="*/ 4 w 24"/>
                <a:gd name="T7" fmla="*/ 2 h 16"/>
                <a:gd name="T8" fmla="*/ 9 w 24"/>
                <a:gd name="T9" fmla="*/ 0 h 16"/>
                <a:gd name="T10" fmla="*/ 13 w 24"/>
                <a:gd name="T11" fmla="*/ 3 h 16"/>
                <a:gd name="T12" fmla="*/ 18 w 24"/>
                <a:gd name="T13" fmla="*/ 0 h 16"/>
                <a:gd name="T14" fmla="*/ 24 w 24"/>
                <a:gd name="T15" fmla="*/ 7 h 16"/>
                <a:gd name="T16" fmla="*/ 24 w 24"/>
                <a:gd name="T17" fmla="*/ 16 h 16"/>
                <a:gd name="T18" fmla="*/ 20 w 24"/>
                <a:gd name="T19" fmla="*/ 16 h 16"/>
                <a:gd name="T20" fmla="*/ 20 w 24"/>
                <a:gd name="T21" fmla="*/ 7 h 16"/>
                <a:gd name="T22" fmla="*/ 17 w 24"/>
                <a:gd name="T23" fmla="*/ 3 h 16"/>
                <a:gd name="T24" fmla="*/ 14 w 24"/>
                <a:gd name="T25" fmla="*/ 7 h 16"/>
                <a:gd name="T26" fmla="*/ 14 w 24"/>
                <a:gd name="T27" fmla="*/ 16 h 16"/>
                <a:gd name="T28" fmla="*/ 10 w 24"/>
                <a:gd name="T29" fmla="*/ 16 h 16"/>
                <a:gd name="T30" fmla="*/ 10 w 24"/>
                <a:gd name="T31" fmla="*/ 7 h 16"/>
                <a:gd name="T32" fmla="*/ 7 w 24"/>
                <a:gd name="T33" fmla="*/ 3 h 16"/>
                <a:gd name="T34" fmla="*/ 4 w 24"/>
                <a:gd name="T35" fmla="*/ 8 h 16"/>
                <a:gd name="T36" fmla="*/ 4 w 24"/>
                <a:gd name="T37" fmla="*/ 16 h 16"/>
                <a:gd name="T38" fmla="*/ 0 w 24"/>
                <a:gd name="T39" fmla="*/ 16 h 16"/>
                <a:gd name="T40" fmla="*/ 0 w 24"/>
                <a:gd name="T4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" h="16">
                  <a:moveTo>
                    <a:pt x="0" y="4"/>
                  </a:moveTo>
                  <a:cubicBezTo>
                    <a:pt x="0" y="3"/>
                    <a:pt x="0" y="2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5" y="1"/>
                    <a:pt x="6" y="0"/>
                    <a:pt x="9" y="0"/>
                  </a:cubicBezTo>
                  <a:cubicBezTo>
                    <a:pt x="11" y="0"/>
                    <a:pt x="13" y="1"/>
                    <a:pt x="13" y="3"/>
                  </a:cubicBezTo>
                  <a:cubicBezTo>
                    <a:pt x="14" y="1"/>
                    <a:pt x="15" y="0"/>
                    <a:pt x="18" y="0"/>
                  </a:cubicBezTo>
                  <a:cubicBezTo>
                    <a:pt x="21" y="0"/>
                    <a:pt x="24" y="2"/>
                    <a:pt x="24" y="7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5"/>
                    <a:pt x="19" y="3"/>
                    <a:pt x="17" y="3"/>
                  </a:cubicBezTo>
                  <a:cubicBezTo>
                    <a:pt x="15" y="3"/>
                    <a:pt x="14" y="5"/>
                    <a:pt x="14" y="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5"/>
                    <a:pt x="9" y="3"/>
                    <a:pt x="7" y="3"/>
                  </a:cubicBezTo>
                  <a:cubicBezTo>
                    <a:pt x="5" y="3"/>
                    <a:pt x="4" y="5"/>
                    <a:pt x="4" y="8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5B270224-B03B-4B7D-A51B-9B281471FA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44" y="2310"/>
              <a:ext cx="38" cy="41"/>
            </a:xfrm>
            <a:custGeom>
              <a:avLst/>
              <a:gdLst>
                <a:gd name="T0" fmla="*/ 4 w 16"/>
                <a:gd name="T1" fmla="*/ 9 h 17"/>
                <a:gd name="T2" fmla="*/ 8 w 16"/>
                <a:gd name="T3" fmla="*/ 13 h 17"/>
                <a:gd name="T4" fmla="*/ 12 w 16"/>
                <a:gd name="T5" fmla="*/ 11 h 17"/>
                <a:gd name="T6" fmla="*/ 16 w 16"/>
                <a:gd name="T7" fmla="*/ 11 h 17"/>
                <a:gd name="T8" fmla="*/ 8 w 16"/>
                <a:gd name="T9" fmla="*/ 17 h 17"/>
                <a:gd name="T10" fmla="*/ 0 w 16"/>
                <a:gd name="T11" fmla="*/ 8 h 17"/>
                <a:gd name="T12" fmla="*/ 8 w 16"/>
                <a:gd name="T13" fmla="*/ 0 h 17"/>
                <a:gd name="T14" fmla="*/ 16 w 16"/>
                <a:gd name="T15" fmla="*/ 8 h 17"/>
                <a:gd name="T16" fmla="*/ 16 w 16"/>
                <a:gd name="T17" fmla="*/ 9 h 17"/>
                <a:gd name="T18" fmla="*/ 4 w 16"/>
                <a:gd name="T19" fmla="*/ 9 h 17"/>
                <a:gd name="T20" fmla="*/ 12 w 16"/>
                <a:gd name="T21" fmla="*/ 7 h 17"/>
                <a:gd name="T22" fmla="*/ 8 w 16"/>
                <a:gd name="T23" fmla="*/ 3 h 17"/>
                <a:gd name="T24" fmla="*/ 4 w 16"/>
                <a:gd name="T25" fmla="*/ 7 h 17"/>
                <a:gd name="T26" fmla="*/ 12 w 16"/>
                <a:gd name="T27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17">
                  <a:moveTo>
                    <a:pt x="4" y="9"/>
                  </a:moveTo>
                  <a:cubicBezTo>
                    <a:pt x="4" y="12"/>
                    <a:pt x="6" y="13"/>
                    <a:pt x="8" y="13"/>
                  </a:cubicBezTo>
                  <a:cubicBezTo>
                    <a:pt x="10" y="13"/>
                    <a:pt x="11" y="13"/>
                    <a:pt x="12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4"/>
                    <a:pt x="13" y="17"/>
                    <a:pt x="8" y="17"/>
                  </a:cubicBezTo>
                  <a:cubicBezTo>
                    <a:pt x="2" y="17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4" y="0"/>
                    <a:pt x="16" y="4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lnTo>
                    <a:pt x="4" y="9"/>
                  </a:lnTo>
                  <a:close/>
                  <a:moveTo>
                    <a:pt x="12" y="7"/>
                  </a:moveTo>
                  <a:cubicBezTo>
                    <a:pt x="12" y="5"/>
                    <a:pt x="11" y="3"/>
                    <a:pt x="8" y="3"/>
                  </a:cubicBezTo>
                  <a:cubicBezTo>
                    <a:pt x="6" y="3"/>
                    <a:pt x="5" y="5"/>
                    <a:pt x="4" y="7"/>
                  </a:cubicBezTo>
                  <a:lnTo>
                    <a:pt x="12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AB2C44F7-6585-4AC4-8381-99827CA56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1" y="2310"/>
              <a:ext cx="36" cy="38"/>
            </a:xfrm>
            <a:custGeom>
              <a:avLst/>
              <a:gdLst>
                <a:gd name="T0" fmla="*/ 0 w 15"/>
                <a:gd name="T1" fmla="*/ 4 h 16"/>
                <a:gd name="T2" fmla="*/ 0 w 15"/>
                <a:gd name="T3" fmla="*/ 0 h 16"/>
                <a:gd name="T4" fmla="*/ 4 w 15"/>
                <a:gd name="T5" fmla="*/ 0 h 16"/>
                <a:gd name="T6" fmla="*/ 4 w 15"/>
                <a:gd name="T7" fmla="*/ 3 h 16"/>
                <a:gd name="T8" fmla="*/ 9 w 15"/>
                <a:gd name="T9" fmla="*/ 0 h 16"/>
                <a:gd name="T10" fmla="*/ 15 w 15"/>
                <a:gd name="T11" fmla="*/ 6 h 16"/>
                <a:gd name="T12" fmla="*/ 15 w 15"/>
                <a:gd name="T13" fmla="*/ 16 h 16"/>
                <a:gd name="T14" fmla="*/ 11 w 15"/>
                <a:gd name="T15" fmla="*/ 16 h 16"/>
                <a:gd name="T16" fmla="*/ 11 w 15"/>
                <a:gd name="T17" fmla="*/ 7 h 16"/>
                <a:gd name="T18" fmla="*/ 7 w 15"/>
                <a:gd name="T19" fmla="*/ 3 h 16"/>
                <a:gd name="T20" fmla="*/ 4 w 15"/>
                <a:gd name="T21" fmla="*/ 8 h 16"/>
                <a:gd name="T22" fmla="*/ 4 w 15"/>
                <a:gd name="T23" fmla="*/ 16 h 16"/>
                <a:gd name="T24" fmla="*/ 0 w 15"/>
                <a:gd name="T25" fmla="*/ 16 h 16"/>
                <a:gd name="T26" fmla="*/ 0 w 15"/>
                <a:gd name="T2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" h="16">
                  <a:moveTo>
                    <a:pt x="0" y="4"/>
                  </a:moveTo>
                  <a:cubicBezTo>
                    <a:pt x="0" y="3"/>
                    <a:pt x="0" y="1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2"/>
                    <a:pt x="4" y="3"/>
                  </a:cubicBezTo>
                  <a:cubicBezTo>
                    <a:pt x="4" y="1"/>
                    <a:pt x="6" y="0"/>
                    <a:pt x="9" y="0"/>
                  </a:cubicBezTo>
                  <a:cubicBezTo>
                    <a:pt x="13" y="0"/>
                    <a:pt x="15" y="2"/>
                    <a:pt x="15" y="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0" y="3"/>
                    <a:pt x="7" y="3"/>
                  </a:cubicBezTo>
                  <a:cubicBezTo>
                    <a:pt x="5" y="3"/>
                    <a:pt x="4" y="5"/>
                    <a:pt x="4" y="8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BAD291E9-9EFD-458B-B7CB-974C3582B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2" y="2300"/>
              <a:ext cx="26" cy="48"/>
            </a:xfrm>
            <a:custGeom>
              <a:avLst/>
              <a:gdLst>
                <a:gd name="T0" fmla="*/ 0 w 11"/>
                <a:gd name="T1" fmla="*/ 4 h 20"/>
                <a:gd name="T2" fmla="*/ 3 w 11"/>
                <a:gd name="T3" fmla="*/ 4 h 20"/>
                <a:gd name="T4" fmla="*/ 3 w 11"/>
                <a:gd name="T5" fmla="*/ 0 h 20"/>
                <a:gd name="T6" fmla="*/ 7 w 11"/>
                <a:gd name="T7" fmla="*/ 0 h 20"/>
                <a:gd name="T8" fmla="*/ 7 w 11"/>
                <a:gd name="T9" fmla="*/ 4 h 20"/>
                <a:gd name="T10" fmla="*/ 11 w 11"/>
                <a:gd name="T11" fmla="*/ 4 h 20"/>
                <a:gd name="T12" fmla="*/ 11 w 11"/>
                <a:gd name="T13" fmla="*/ 8 h 20"/>
                <a:gd name="T14" fmla="*/ 7 w 11"/>
                <a:gd name="T15" fmla="*/ 8 h 20"/>
                <a:gd name="T16" fmla="*/ 7 w 11"/>
                <a:gd name="T17" fmla="*/ 15 h 20"/>
                <a:gd name="T18" fmla="*/ 9 w 11"/>
                <a:gd name="T19" fmla="*/ 17 h 20"/>
                <a:gd name="T20" fmla="*/ 10 w 11"/>
                <a:gd name="T21" fmla="*/ 17 h 20"/>
                <a:gd name="T22" fmla="*/ 10 w 11"/>
                <a:gd name="T23" fmla="*/ 20 h 20"/>
                <a:gd name="T24" fmla="*/ 8 w 11"/>
                <a:gd name="T25" fmla="*/ 20 h 20"/>
                <a:gd name="T26" fmla="*/ 3 w 11"/>
                <a:gd name="T27" fmla="*/ 16 h 20"/>
                <a:gd name="T28" fmla="*/ 3 w 11"/>
                <a:gd name="T29" fmla="*/ 8 h 20"/>
                <a:gd name="T30" fmla="*/ 0 w 11"/>
                <a:gd name="T31" fmla="*/ 8 h 20"/>
                <a:gd name="T32" fmla="*/ 0 w 11"/>
                <a:gd name="T33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20">
                  <a:moveTo>
                    <a:pt x="0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8" y="17"/>
                    <a:pt x="9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9" y="20"/>
                    <a:pt x="8" y="20"/>
                  </a:cubicBezTo>
                  <a:cubicBezTo>
                    <a:pt x="4" y="20"/>
                    <a:pt x="3" y="19"/>
                    <a:pt x="3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45">
              <a:extLst>
                <a:ext uri="{FF2B5EF4-FFF2-40B4-BE49-F238E27FC236}">
                  <a16:creationId xmlns:a16="http://schemas.microsoft.com/office/drawing/2014/main" id="{0E5FF9EF-C9A5-41DC-8E6C-3C3C4D8CE0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84" y="2310"/>
              <a:ext cx="36" cy="41"/>
            </a:xfrm>
            <a:custGeom>
              <a:avLst/>
              <a:gdLst>
                <a:gd name="T0" fmla="*/ 15 w 15"/>
                <a:gd name="T1" fmla="*/ 12 h 17"/>
                <a:gd name="T2" fmla="*/ 15 w 15"/>
                <a:gd name="T3" fmla="*/ 16 h 17"/>
                <a:gd name="T4" fmla="*/ 11 w 15"/>
                <a:gd name="T5" fmla="*/ 16 h 17"/>
                <a:gd name="T6" fmla="*/ 11 w 15"/>
                <a:gd name="T7" fmla="*/ 14 h 17"/>
                <a:gd name="T8" fmla="*/ 6 w 15"/>
                <a:gd name="T9" fmla="*/ 17 h 17"/>
                <a:gd name="T10" fmla="*/ 0 w 15"/>
                <a:gd name="T11" fmla="*/ 11 h 17"/>
                <a:gd name="T12" fmla="*/ 8 w 15"/>
                <a:gd name="T13" fmla="*/ 6 h 17"/>
                <a:gd name="T14" fmla="*/ 11 w 15"/>
                <a:gd name="T15" fmla="*/ 6 h 17"/>
                <a:gd name="T16" fmla="*/ 11 w 15"/>
                <a:gd name="T17" fmla="*/ 6 h 17"/>
                <a:gd name="T18" fmla="*/ 8 w 15"/>
                <a:gd name="T19" fmla="*/ 3 h 17"/>
                <a:gd name="T20" fmla="*/ 5 w 15"/>
                <a:gd name="T21" fmla="*/ 5 h 17"/>
                <a:gd name="T22" fmla="*/ 1 w 15"/>
                <a:gd name="T23" fmla="*/ 5 h 17"/>
                <a:gd name="T24" fmla="*/ 8 w 15"/>
                <a:gd name="T25" fmla="*/ 0 h 17"/>
                <a:gd name="T26" fmla="*/ 15 w 15"/>
                <a:gd name="T27" fmla="*/ 6 h 17"/>
                <a:gd name="T28" fmla="*/ 15 w 15"/>
                <a:gd name="T29" fmla="*/ 12 h 17"/>
                <a:gd name="T30" fmla="*/ 11 w 15"/>
                <a:gd name="T31" fmla="*/ 9 h 17"/>
                <a:gd name="T32" fmla="*/ 8 w 15"/>
                <a:gd name="T33" fmla="*/ 9 h 17"/>
                <a:gd name="T34" fmla="*/ 4 w 15"/>
                <a:gd name="T35" fmla="*/ 11 h 17"/>
                <a:gd name="T36" fmla="*/ 7 w 15"/>
                <a:gd name="T37" fmla="*/ 13 h 17"/>
                <a:gd name="T38" fmla="*/ 11 w 15"/>
                <a:gd name="T3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7">
                  <a:moveTo>
                    <a:pt x="15" y="12"/>
                  </a:moveTo>
                  <a:cubicBezTo>
                    <a:pt x="15" y="14"/>
                    <a:pt x="15" y="16"/>
                    <a:pt x="15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5"/>
                    <a:pt x="11" y="14"/>
                  </a:cubicBezTo>
                  <a:cubicBezTo>
                    <a:pt x="10" y="16"/>
                    <a:pt x="9" y="17"/>
                    <a:pt x="6" y="17"/>
                  </a:cubicBezTo>
                  <a:cubicBezTo>
                    <a:pt x="2" y="17"/>
                    <a:pt x="0" y="14"/>
                    <a:pt x="0" y="11"/>
                  </a:cubicBezTo>
                  <a:cubicBezTo>
                    <a:pt x="0" y="7"/>
                    <a:pt x="3" y="6"/>
                    <a:pt x="8" y="6"/>
                  </a:cubicBezTo>
                  <a:cubicBezTo>
                    <a:pt x="9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4"/>
                    <a:pt x="11" y="3"/>
                    <a:pt x="8" y="3"/>
                  </a:cubicBezTo>
                  <a:cubicBezTo>
                    <a:pt x="6" y="3"/>
                    <a:pt x="5" y="4"/>
                    <a:pt x="5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2" y="0"/>
                    <a:pt x="8" y="0"/>
                  </a:cubicBezTo>
                  <a:cubicBezTo>
                    <a:pt x="14" y="0"/>
                    <a:pt x="15" y="3"/>
                    <a:pt x="15" y="6"/>
                  </a:cubicBezTo>
                  <a:lnTo>
                    <a:pt x="15" y="12"/>
                  </a:lnTo>
                  <a:close/>
                  <a:moveTo>
                    <a:pt x="11" y="9"/>
                  </a:moveTo>
                  <a:cubicBezTo>
                    <a:pt x="11" y="9"/>
                    <a:pt x="10" y="9"/>
                    <a:pt x="8" y="9"/>
                  </a:cubicBezTo>
                  <a:cubicBezTo>
                    <a:pt x="5" y="9"/>
                    <a:pt x="4" y="10"/>
                    <a:pt x="4" y="11"/>
                  </a:cubicBezTo>
                  <a:cubicBezTo>
                    <a:pt x="4" y="12"/>
                    <a:pt x="5" y="13"/>
                    <a:pt x="7" y="13"/>
                  </a:cubicBezTo>
                  <a:cubicBezTo>
                    <a:pt x="10" y="13"/>
                    <a:pt x="11" y="12"/>
                    <a:pt x="11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FBE95DB3-4A31-4A8C-BB20-6D7E0A4E4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" y="2310"/>
              <a:ext cx="36" cy="38"/>
            </a:xfrm>
            <a:custGeom>
              <a:avLst/>
              <a:gdLst>
                <a:gd name="T0" fmla="*/ 0 w 15"/>
                <a:gd name="T1" fmla="*/ 4 h 16"/>
                <a:gd name="T2" fmla="*/ 0 w 15"/>
                <a:gd name="T3" fmla="*/ 0 h 16"/>
                <a:gd name="T4" fmla="*/ 4 w 15"/>
                <a:gd name="T5" fmla="*/ 0 h 16"/>
                <a:gd name="T6" fmla="*/ 4 w 15"/>
                <a:gd name="T7" fmla="*/ 3 h 16"/>
                <a:gd name="T8" fmla="*/ 9 w 15"/>
                <a:gd name="T9" fmla="*/ 0 h 16"/>
                <a:gd name="T10" fmla="*/ 15 w 15"/>
                <a:gd name="T11" fmla="*/ 6 h 16"/>
                <a:gd name="T12" fmla="*/ 15 w 15"/>
                <a:gd name="T13" fmla="*/ 16 h 16"/>
                <a:gd name="T14" fmla="*/ 11 w 15"/>
                <a:gd name="T15" fmla="*/ 16 h 16"/>
                <a:gd name="T16" fmla="*/ 11 w 15"/>
                <a:gd name="T17" fmla="*/ 7 h 16"/>
                <a:gd name="T18" fmla="*/ 8 w 15"/>
                <a:gd name="T19" fmla="*/ 3 h 16"/>
                <a:gd name="T20" fmla="*/ 4 w 15"/>
                <a:gd name="T21" fmla="*/ 8 h 16"/>
                <a:gd name="T22" fmla="*/ 4 w 15"/>
                <a:gd name="T23" fmla="*/ 16 h 16"/>
                <a:gd name="T24" fmla="*/ 0 w 15"/>
                <a:gd name="T25" fmla="*/ 16 h 16"/>
                <a:gd name="T26" fmla="*/ 0 w 15"/>
                <a:gd name="T2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" h="16">
                  <a:moveTo>
                    <a:pt x="0" y="4"/>
                  </a:moveTo>
                  <a:cubicBezTo>
                    <a:pt x="0" y="3"/>
                    <a:pt x="0" y="1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2"/>
                    <a:pt x="4" y="3"/>
                  </a:cubicBezTo>
                  <a:cubicBezTo>
                    <a:pt x="5" y="1"/>
                    <a:pt x="6" y="0"/>
                    <a:pt x="9" y="0"/>
                  </a:cubicBezTo>
                  <a:cubicBezTo>
                    <a:pt x="13" y="0"/>
                    <a:pt x="15" y="2"/>
                    <a:pt x="15" y="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0" y="3"/>
                    <a:pt x="8" y="3"/>
                  </a:cubicBezTo>
                  <a:cubicBezTo>
                    <a:pt x="6" y="3"/>
                    <a:pt x="4" y="5"/>
                    <a:pt x="4" y="8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1FA29D6E-C28C-4BE9-96CA-E5EBC44184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2" y="2293"/>
              <a:ext cx="40" cy="58"/>
            </a:xfrm>
            <a:custGeom>
              <a:avLst/>
              <a:gdLst>
                <a:gd name="T0" fmla="*/ 17 w 17"/>
                <a:gd name="T1" fmla="*/ 0 h 24"/>
                <a:gd name="T2" fmla="*/ 17 w 17"/>
                <a:gd name="T3" fmla="*/ 19 h 24"/>
                <a:gd name="T4" fmla="*/ 17 w 17"/>
                <a:gd name="T5" fmla="*/ 23 h 24"/>
                <a:gd name="T6" fmla="*/ 13 w 17"/>
                <a:gd name="T7" fmla="*/ 23 h 24"/>
                <a:gd name="T8" fmla="*/ 13 w 17"/>
                <a:gd name="T9" fmla="*/ 21 h 24"/>
                <a:gd name="T10" fmla="*/ 8 w 17"/>
                <a:gd name="T11" fmla="*/ 24 h 24"/>
                <a:gd name="T12" fmla="*/ 0 w 17"/>
                <a:gd name="T13" fmla="*/ 15 h 24"/>
                <a:gd name="T14" fmla="*/ 8 w 17"/>
                <a:gd name="T15" fmla="*/ 7 h 24"/>
                <a:gd name="T16" fmla="*/ 13 w 17"/>
                <a:gd name="T17" fmla="*/ 9 h 24"/>
                <a:gd name="T18" fmla="*/ 13 w 17"/>
                <a:gd name="T19" fmla="*/ 0 h 24"/>
                <a:gd name="T20" fmla="*/ 17 w 17"/>
                <a:gd name="T21" fmla="*/ 0 h 24"/>
                <a:gd name="T22" fmla="*/ 5 w 17"/>
                <a:gd name="T23" fmla="*/ 15 h 24"/>
                <a:gd name="T24" fmla="*/ 9 w 17"/>
                <a:gd name="T25" fmla="*/ 20 h 24"/>
                <a:gd name="T26" fmla="*/ 13 w 17"/>
                <a:gd name="T27" fmla="*/ 15 h 24"/>
                <a:gd name="T28" fmla="*/ 9 w 17"/>
                <a:gd name="T29" fmla="*/ 10 h 24"/>
                <a:gd name="T30" fmla="*/ 5 w 17"/>
                <a:gd name="T31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" h="24">
                  <a:moveTo>
                    <a:pt x="17" y="0"/>
                  </a:move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7" y="22"/>
                    <a:pt x="17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2"/>
                    <a:pt x="13" y="21"/>
                  </a:cubicBezTo>
                  <a:cubicBezTo>
                    <a:pt x="12" y="22"/>
                    <a:pt x="11" y="24"/>
                    <a:pt x="8" y="24"/>
                  </a:cubicBezTo>
                  <a:cubicBezTo>
                    <a:pt x="4" y="24"/>
                    <a:pt x="0" y="20"/>
                    <a:pt x="0" y="15"/>
                  </a:cubicBezTo>
                  <a:cubicBezTo>
                    <a:pt x="0" y="10"/>
                    <a:pt x="4" y="7"/>
                    <a:pt x="8" y="7"/>
                  </a:cubicBezTo>
                  <a:cubicBezTo>
                    <a:pt x="11" y="7"/>
                    <a:pt x="12" y="8"/>
                    <a:pt x="13" y="9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17" y="0"/>
                  </a:lnTo>
                  <a:close/>
                  <a:moveTo>
                    <a:pt x="5" y="15"/>
                  </a:moveTo>
                  <a:cubicBezTo>
                    <a:pt x="5" y="18"/>
                    <a:pt x="6" y="20"/>
                    <a:pt x="9" y="20"/>
                  </a:cubicBezTo>
                  <a:cubicBezTo>
                    <a:pt x="12" y="20"/>
                    <a:pt x="13" y="18"/>
                    <a:pt x="13" y="15"/>
                  </a:cubicBezTo>
                  <a:cubicBezTo>
                    <a:pt x="13" y="12"/>
                    <a:pt x="12" y="10"/>
                    <a:pt x="9" y="10"/>
                  </a:cubicBezTo>
                  <a:cubicBezTo>
                    <a:pt x="6" y="10"/>
                    <a:pt x="5" y="13"/>
                    <a:pt x="5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ADA1956F-FD7F-4B60-823A-6851D7DCE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" y="2295"/>
              <a:ext cx="41" cy="53"/>
            </a:xfrm>
            <a:custGeom>
              <a:avLst/>
              <a:gdLst>
                <a:gd name="T0" fmla="*/ 0 w 41"/>
                <a:gd name="T1" fmla="*/ 0 h 53"/>
                <a:gd name="T2" fmla="*/ 12 w 41"/>
                <a:gd name="T3" fmla="*/ 0 h 53"/>
                <a:gd name="T4" fmla="*/ 12 w 41"/>
                <a:gd name="T5" fmla="*/ 44 h 53"/>
                <a:gd name="T6" fmla="*/ 41 w 41"/>
                <a:gd name="T7" fmla="*/ 44 h 53"/>
                <a:gd name="T8" fmla="*/ 38 w 41"/>
                <a:gd name="T9" fmla="*/ 53 h 53"/>
                <a:gd name="T10" fmla="*/ 0 w 41"/>
                <a:gd name="T11" fmla="*/ 53 h 53"/>
                <a:gd name="T12" fmla="*/ 0 w 41"/>
                <a:gd name="T1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3">
                  <a:moveTo>
                    <a:pt x="0" y="0"/>
                  </a:moveTo>
                  <a:lnTo>
                    <a:pt x="12" y="0"/>
                  </a:lnTo>
                  <a:lnTo>
                    <a:pt x="12" y="44"/>
                  </a:lnTo>
                  <a:lnTo>
                    <a:pt x="41" y="44"/>
                  </a:lnTo>
                  <a:lnTo>
                    <a:pt x="38" y="53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6FBC4422-BD67-4939-A6FB-D69346F8F5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6" y="2310"/>
              <a:ext cx="38" cy="41"/>
            </a:xfrm>
            <a:custGeom>
              <a:avLst/>
              <a:gdLst>
                <a:gd name="T0" fmla="*/ 15 w 16"/>
                <a:gd name="T1" fmla="*/ 12 h 17"/>
                <a:gd name="T2" fmla="*/ 16 w 16"/>
                <a:gd name="T3" fmla="*/ 16 h 17"/>
                <a:gd name="T4" fmla="*/ 12 w 16"/>
                <a:gd name="T5" fmla="*/ 16 h 17"/>
                <a:gd name="T6" fmla="*/ 12 w 16"/>
                <a:gd name="T7" fmla="*/ 14 h 17"/>
                <a:gd name="T8" fmla="*/ 6 w 16"/>
                <a:gd name="T9" fmla="*/ 17 h 17"/>
                <a:gd name="T10" fmla="*/ 0 w 16"/>
                <a:gd name="T11" fmla="*/ 11 h 17"/>
                <a:gd name="T12" fmla="*/ 8 w 16"/>
                <a:gd name="T13" fmla="*/ 6 h 17"/>
                <a:gd name="T14" fmla="*/ 11 w 16"/>
                <a:gd name="T15" fmla="*/ 6 h 17"/>
                <a:gd name="T16" fmla="*/ 11 w 16"/>
                <a:gd name="T17" fmla="*/ 6 h 17"/>
                <a:gd name="T18" fmla="*/ 8 w 16"/>
                <a:gd name="T19" fmla="*/ 3 h 17"/>
                <a:gd name="T20" fmla="*/ 5 w 16"/>
                <a:gd name="T21" fmla="*/ 5 h 17"/>
                <a:gd name="T22" fmla="*/ 1 w 16"/>
                <a:gd name="T23" fmla="*/ 5 h 17"/>
                <a:gd name="T24" fmla="*/ 8 w 16"/>
                <a:gd name="T25" fmla="*/ 0 h 17"/>
                <a:gd name="T26" fmla="*/ 15 w 16"/>
                <a:gd name="T27" fmla="*/ 6 h 17"/>
                <a:gd name="T28" fmla="*/ 15 w 16"/>
                <a:gd name="T29" fmla="*/ 12 h 17"/>
                <a:gd name="T30" fmla="*/ 11 w 16"/>
                <a:gd name="T31" fmla="*/ 9 h 17"/>
                <a:gd name="T32" fmla="*/ 8 w 16"/>
                <a:gd name="T33" fmla="*/ 9 h 17"/>
                <a:gd name="T34" fmla="*/ 4 w 16"/>
                <a:gd name="T35" fmla="*/ 11 h 17"/>
                <a:gd name="T36" fmla="*/ 7 w 16"/>
                <a:gd name="T37" fmla="*/ 13 h 17"/>
                <a:gd name="T38" fmla="*/ 11 w 16"/>
                <a:gd name="T3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17">
                  <a:moveTo>
                    <a:pt x="15" y="12"/>
                  </a:moveTo>
                  <a:cubicBezTo>
                    <a:pt x="15" y="14"/>
                    <a:pt x="16" y="16"/>
                    <a:pt x="16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5"/>
                    <a:pt x="12" y="14"/>
                  </a:cubicBezTo>
                  <a:cubicBezTo>
                    <a:pt x="11" y="16"/>
                    <a:pt x="9" y="17"/>
                    <a:pt x="6" y="17"/>
                  </a:cubicBezTo>
                  <a:cubicBezTo>
                    <a:pt x="2" y="17"/>
                    <a:pt x="0" y="14"/>
                    <a:pt x="0" y="11"/>
                  </a:cubicBezTo>
                  <a:cubicBezTo>
                    <a:pt x="0" y="7"/>
                    <a:pt x="4" y="6"/>
                    <a:pt x="8" y="6"/>
                  </a:cubicBezTo>
                  <a:cubicBezTo>
                    <a:pt x="10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4"/>
                    <a:pt x="11" y="3"/>
                    <a:pt x="8" y="3"/>
                  </a:cubicBezTo>
                  <a:cubicBezTo>
                    <a:pt x="6" y="3"/>
                    <a:pt x="5" y="4"/>
                    <a:pt x="5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3" y="0"/>
                    <a:pt x="8" y="0"/>
                  </a:cubicBezTo>
                  <a:cubicBezTo>
                    <a:pt x="14" y="0"/>
                    <a:pt x="15" y="3"/>
                    <a:pt x="15" y="6"/>
                  </a:cubicBezTo>
                  <a:lnTo>
                    <a:pt x="15" y="12"/>
                  </a:lnTo>
                  <a:close/>
                  <a:moveTo>
                    <a:pt x="11" y="9"/>
                  </a:moveTo>
                  <a:cubicBezTo>
                    <a:pt x="11" y="9"/>
                    <a:pt x="10" y="9"/>
                    <a:pt x="8" y="9"/>
                  </a:cubicBezTo>
                  <a:cubicBezTo>
                    <a:pt x="5" y="9"/>
                    <a:pt x="4" y="10"/>
                    <a:pt x="4" y="11"/>
                  </a:cubicBezTo>
                  <a:cubicBezTo>
                    <a:pt x="4" y="12"/>
                    <a:pt x="5" y="13"/>
                    <a:pt x="7" y="13"/>
                  </a:cubicBezTo>
                  <a:cubicBezTo>
                    <a:pt x="10" y="13"/>
                    <a:pt x="11" y="12"/>
                    <a:pt x="11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C0A71565-62D1-452E-9EF3-B155D6FE7D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34" y="2293"/>
              <a:ext cx="38" cy="58"/>
            </a:xfrm>
            <a:custGeom>
              <a:avLst/>
              <a:gdLst>
                <a:gd name="T0" fmla="*/ 0 w 16"/>
                <a:gd name="T1" fmla="*/ 0 h 24"/>
                <a:gd name="T2" fmla="*/ 4 w 16"/>
                <a:gd name="T3" fmla="*/ 0 h 24"/>
                <a:gd name="T4" fmla="*/ 4 w 16"/>
                <a:gd name="T5" fmla="*/ 9 h 24"/>
                <a:gd name="T6" fmla="*/ 9 w 16"/>
                <a:gd name="T7" fmla="*/ 7 h 24"/>
                <a:gd name="T8" fmla="*/ 16 w 16"/>
                <a:gd name="T9" fmla="*/ 15 h 24"/>
                <a:gd name="T10" fmla="*/ 9 w 16"/>
                <a:gd name="T11" fmla="*/ 24 h 24"/>
                <a:gd name="T12" fmla="*/ 4 w 16"/>
                <a:gd name="T13" fmla="*/ 21 h 24"/>
                <a:gd name="T14" fmla="*/ 4 w 16"/>
                <a:gd name="T15" fmla="*/ 23 h 24"/>
                <a:gd name="T16" fmla="*/ 0 w 16"/>
                <a:gd name="T17" fmla="*/ 23 h 24"/>
                <a:gd name="T18" fmla="*/ 0 w 16"/>
                <a:gd name="T19" fmla="*/ 18 h 24"/>
                <a:gd name="T20" fmla="*/ 0 w 16"/>
                <a:gd name="T21" fmla="*/ 0 h 24"/>
                <a:gd name="T22" fmla="*/ 12 w 16"/>
                <a:gd name="T23" fmla="*/ 15 h 24"/>
                <a:gd name="T24" fmla="*/ 8 w 16"/>
                <a:gd name="T25" fmla="*/ 10 h 24"/>
                <a:gd name="T26" fmla="*/ 4 w 16"/>
                <a:gd name="T27" fmla="*/ 15 h 24"/>
                <a:gd name="T28" fmla="*/ 8 w 16"/>
                <a:gd name="T29" fmla="*/ 20 h 24"/>
                <a:gd name="T30" fmla="*/ 12 w 16"/>
                <a:gd name="T31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2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8"/>
                    <a:pt x="6" y="7"/>
                    <a:pt x="9" y="7"/>
                  </a:cubicBezTo>
                  <a:cubicBezTo>
                    <a:pt x="13" y="7"/>
                    <a:pt x="16" y="10"/>
                    <a:pt x="16" y="15"/>
                  </a:cubicBezTo>
                  <a:cubicBezTo>
                    <a:pt x="16" y="20"/>
                    <a:pt x="13" y="24"/>
                    <a:pt x="9" y="24"/>
                  </a:cubicBezTo>
                  <a:cubicBezTo>
                    <a:pt x="6" y="24"/>
                    <a:pt x="5" y="22"/>
                    <a:pt x="4" y="21"/>
                  </a:cubicBezTo>
                  <a:cubicBezTo>
                    <a:pt x="4" y="22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1"/>
                    <a:pt x="0" y="20"/>
                    <a:pt x="0" y="18"/>
                  </a:cubicBezTo>
                  <a:lnTo>
                    <a:pt x="0" y="0"/>
                  </a:lnTo>
                  <a:close/>
                  <a:moveTo>
                    <a:pt x="12" y="15"/>
                  </a:moveTo>
                  <a:cubicBezTo>
                    <a:pt x="12" y="13"/>
                    <a:pt x="11" y="10"/>
                    <a:pt x="8" y="10"/>
                  </a:cubicBezTo>
                  <a:cubicBezTo>
                    <a:pt x="5" y="10"/>
                    <a:pt x="4" y="12"/>
                    <a:pt x="4" y="15"/>
                  </a:cubicBezTo>
                  <a:cubicBezTo>
                    <a:pt x="4" y="18"/>
                    <a:pt x="5" y="20"/>
                    <a:pt x="8" y="20"/>
                  </a:cubicBezTo>
                  <a:cubicBezTo>
                    <a:pt x="11" y="20"/>
                    <a:pt x="12" y="18"/>
                    <a:pt x="12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BEB77077-69B8-4407-9424-9DB2AA5EA2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9" y="2310"/>
              <a:ext cx="40" cy="41"/>
            </a:xfrm>
            <a:custGeom>
              <a:avLst/>
              <a:gdLst>
                <a:gd name="T0" fmla="*/ 17 w 17"/>
                <a:gd name="T1" fmla="*/ 8 h 17"/>
                <a:gd name="T2" fmla="*/ 8 w 17"/>
                <a:gd name="T3" fmla="*/ 17 h 17"/>
                <a:gd name="T4" fmla="*/ 0 w 17"/>
                <a:gd name="T5" fmla="*/ 8 h 17"/>
                <a:gd name="T6" fmla="*/ 8 w 17"/>
                <a:gd name="T7" fmla="*/ 0 h 17"/>
                <a:gd name="T8" fmla="*/ 17 w 17"/>
                <a:gd name="T9" fmla="*/ 8 h 17"/>
                <a:gd name="T10" fmla="*/ 4 w 17"/>
                <a:gd name="T11" fmla="*/ 8 h 17"/>
                <a:gd name="T12" fmla="*/ 8 w 17"/>
                <a:gd name="T13" fmla="*/ 13 h 17"/>
                <a:gd name="T14" fmla="*/ 12 w 17"/>
                <a:gd name="T15" fmla="*/ 8 h 17"/>
                <a:gd name="T16" fmla="*/ 8 w 17"/>
                <a:gd name="T17" fmla="*/ 3 h 17"/>
                <a:gd name="T18" fmla="*/ 4 w 17"/>
                <a:gd name="T1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17" y="8"/>
                  </a:moveTo>
                  <a:cubicBezTo>
                    <a:pt x="17" y="13"/>
                    <a:pt x="14" y="17"/>
                    <a:pt x="8" y="17"/>
                  </a:cubicBezTo>
                  <a:cubicBezTo>
                    <a:pt x="3" y="17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4" y="0"/>
                    <a:pt x="17" y="4"/>
                    <a:pt x="17" y="8"/>
                  </a:cubicBezTo>
                  <a:close/>
                  <a:moveTo>
                    <a:pt x="4" y="8"/>
                  </a:moveTo>
                  <a:cubicBezTo>
                    <a:pt x="4" y="11"/>
                    <a:pt x="5" y="13"/>
                    <a:pt x="8" y="13"/>
                  </a:cubicBezTo>
                  <a:cubicBezTo>
                    <a:pt x="11" y="13"/>
                    <a:pt x="12" y="11"/>
                    <a:pt x="12" y="8"/>
                  </a:cubicBezTo>
                  <a:cubicBezTo>
                    <a:pt x="12" y="6"/>
                    <a:pt x="11" y="3"/>
                    <a:pt x="8" y="3"/>
                  </a:cubicBezTo>
                  <a:cubicBezTo>
                    <a:pt x="5" y="3"/>
                    <a:pt x="4" y="6"/>
                    <a:pt x="4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F9319508-43AB-4257-A78E-E947A04F3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6" y="2310"/>
              <a:ext cx="24" cy="38"/>
            </a:xfrm>
            <a:custGeom>
              <a:avLst/>
              <a:gdLst>
                <a:gd name="T0" fmla="*/ 0 w 10"/>
                <a:gd name="T1" fmla="*/ 5 h 16"/>
                <a:gd name="T2" fmla="*/ 0 w 10"/>
                <a:gd name="T3" fmla="*/ 0 h 16"/>
                <a:gd name="T4" fmla="*/ 4 w 10"/>
                <a:gd name="T5" fmla="*/ 0 h 16"/>
                <a:gd name="T6" fmla="*/ 4 w 10"/>
                <a:gd name="T7" fmla="*/ 4 h 16"/>
                <a:gd name="T8" fmla="*/ 10 w 10"/>
                <a:gd name="T9" fmla="*/ 0 h 16"/>
                <a:gd name="T10" fmla="*/ 10 w 10"/>
                <a:gd name="T11" fmla="*/ 4 h 16"/>
                <a:gd name="T12" fmla="*/ 4 w 10"/>
                <a:gd name="T13" fmla="*/ 10 h 16"/>
                <a:gd name="T14" fmla="*/ 4 w 10"/>
                <a:gd name="T15" fmla="*/ 16 h 16"/>
                <a:gd name="T16" fmla="*/ 0 w 10"/>
                <a:gd name="T17" fmla="*/ 16 h 16"/>
                <a:gd name="T18" fmla="*/ 0 w 10"/>
                <a:gd name="T1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6">
                  <a:moveTo>
                    <a:pt x="0" y="5"/>
                  </a:moveTo>
                  <a:cubicBezTo>
                    <a:pt x="0" y="3"/>
                    <a:pt x="0" y="2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3"/>
                    <a:pt x="4" y="4"/>
                  </a:cubicBezTo>
                  <a:cubicBezTo>
                    <a:pt x="5" y="1"/>
                    <a:pt x="7" y="0"/>
                    <a:pt x="10" y="0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4"/>
                    <a:pt x="4" y="6"/>
                    <a:pt x="4" y="1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0933D598-894D-4885-8FC8-A9DBAA899B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" y="2295"/>
              <a:ext cx="40" cy="53"/>
            </a:xfrm>
            <a:custGeom>
              <a:avLst/>
              <a:gdLst>
                <a:gd name="T0" fmla="*/ 38 w 40"/>
                <a:gd name="T1" fmla="*/ 32 h 53"/>
                <a:gd name="T2" fmla="*/ 9 w 40"/>
                <a:gd name="T3" fmla="*/ 32 h 53"/>
                <a:gd name="T4" fmla="*/ 9 w 40"/>
                <a:gd name="T5" fmla="*/ 44 h 53"/>
                <a:gd name="T6" fmla="*/ 40 w 40"/>
                <a:gd name="T7" fmla="*/ 44 h 53"/>
                <a:gd name="T8" fmla="*/ 40 w 40"/>
                <a:gd name="T9" fmla="*/ 53 h 53"/>
                <a:gd name="T10" fmla="*/ 0 w 40"/>
                <a:gd name="T11" fmla="*/ 53 h 53"/>
                <a:gd name="T12" fmla="*/ 0 w 40"/>
                <a:gd name="T13" fmla="*/ 0 h 53"/>
                <a:gd name="T14" fmla="*/ 40 w 40"/>
                <a:gd name="T15" fmla="*/ 0 h 53"/>
                <a:gd name="T16" fmla="*/ 40 w 40"/>
                <a:gd name="T17" fmla="*/ 10 h 53"/>
                <a:gd name="T18" fmla="*/ 9 w 40"/>
                <a:gd name="T19" fmla="*/ 10 h 53"/>
                <a:gd name="T20" fmla="*/ 9 w 40"/>
                <a:gd name="T21" fmla="*/ 22 h 53"/>
                <a:gd name="T22" fmla="*/ 38 w 40"/>
                <a:gd name="T23" fmla="*/ 22 h 53"/>
                <a:gd name="T24" fmla="*/ 38 w 40"/>
                <a:gd name="T25" fmla="*/ 3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53">
                  <a:moveTo>
                    <a:pt x="38" y="32"/>
                  </a:moveTo>
                  <a:lnTo>
                    <a:pt x="9" y="32"/>
                  </a:lnTo>
                  <a:lnTo>
                    <a:pt x="9" y="44"/>
                  </a:lnTo>
                  <a:lnTo>
                    <a:pt x="40" y="44"/>
                  </a:lnTo>
                  <a:lnTo>
                    <a:pt x="40" y="53"/>
                  </a:lnTo>
                  <a:lnTo>
                    <a:pt x="0" y="53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10"/>
                  </a:lnTo>
                  <a:lnTo>
                    <a:pt x="9" y="10"/>
                  </a:lnTo>
                  <a:lnTo>
                    <a:pt x="9" y="22"/>
                  </a:lnTo>
                  <a:lnTo>
                    <a:pt x="38" y="2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86F2C306-678D-4E30-87FF-55BD46EC63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4" y="2293"/>
              <a:ext cx="40" cy="58"/>
            </a:xfrm>
            <a:custGeom>
              <a:avLst/>
              <a:gdLst>
                <a:gd name="T0" fmla="*/ 17 w 17"/>
                <a:gd name="T1" fmla="*/ 0 h 24"/>
                <a:gd name="T2" fmla="*/ 17 w 17"/>
                <a:gd name="T3" fmla="*/ 19 h 24"/>
                <a:gd name="T4" fmla="*/ 17 w 17"/>
                <a:gd name="T5" fmla="*/ 23 h 24"/>
                <a:gd name="T6" fmla="*/ 13 w 17"/>
                <a:gd name="T7" fmla="*/ 23 h 24"/>
                <a:gd name="T8" fmla="*/ 13 w 17"/>
                <a:gd name="T9" fmla="*/ 21 h 24"/>
                <a:gd name="T10" fmla="*/ 8 w 17"/>
                <a:gd name="T11" fmla="*/ 24 h 24"/>
                <a:gd name="T12" fmla="*/ 0 w 17"/>
                <a:gd name="T13" fmla="*/ 15 h 24"/>
                <a:gd name="T14" fmla="*/ 8 w 17"/>
                <a:gd name="T15" fmla="*/ 7 h 24"/>
                <a:gd name="T16" fmla="*/ 13 w 17"/>
                <a:gd name="T17" fmla="*/ 9 h 24"/>
                <a:gd name="T18" fmla="*/ 13 w 17"/>
                <a:gd name="T19" fmla="*/ 0 h 24"/>
                <a:gd name="T20" fmla="*/ 17 w 17"/>
                <a:gd name="T21" fmla="*/ 0 h 24"/>
                <a:gd name="T22" fmla="*/ 5 w 17"/>
                <a:gd name="T23" fmla="*/ 15 h 24"/>
                <a:gd name="T24" fmla="*/ 9 w 17"/>
                <a:gd name="T25" fmla="*/ 20 h 24"/>
                <a:gd name="T26" fmla="*/ 13 w 17"/>
                <a:gd name="T27" fmla="*/ 15 h 24"/>
                <a:gd name="T28" fmla="*/ 9 w 17"/>
                <a:gd name="T29" fmla="*/ 10 h 24"/>
                <a:gd name="T30" fmla="*/ 5 w 17"/>
                <a:gd name="T31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" h="24">
                  <a:moveTo>
                    <a:pt x="17" y="0"/>
                  </a:move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7" y="22"/>
                    <a:pt x="17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2"/>
                    <a:pt x="13" y="21"/>
                  </a:cubicBezTo>
                  <a:cubicBezTo>
                    <a:pt x="12" y="22"/>
                    <a:pt x="11" y="24"/>
                    <a:pt x="8" y="24"/>
                  </a:cubicBezTo>
                  <a:cubicBezTo>
                    <a:pt x="3" y="24"/>
                    <a:pt x="0" y="20"/>
                    <a:pt x="0" y="15"/>
                  </a:cubicBezTo>
                  <a:cubicBezTo>
                    <a:pt x="0" y="10"/>
                    <a:pt x="4" y="7"/>
                    <a:pt x="8" y="7"/>
                  </a:cubicBezTo>
                  <a:cubicBezTo>
                    <a:pt x="11" y="7"/>
                    <a:pt x="12" y="8"/>
                    <a:pt x="13" y="9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17" y="0"/>
                  </a:lnTo>
                  <a:close/>
                  <a:moveTo>
                    <a:pt x="5" y="15"/>
                  </a:moveTo>
                  <a:cubicBezTo>
                    <a:pt x="5" y="18"/>
                    <a:pt x="6" y="20"/>
                    <a:pt x="9" y="20"/>
                  </a:cubicBezTo>
                  <a:cubicBezTo>
                    <a:pt x="12" y="20"/>
                    <a:pt x="13" y="18"/>
                    <a:pt x="13" y="15"/>
                  </a:cubicBezTo>
                  <a:cubicBezTo>
                    <a:pt x="13" y="12"/>
                    <a:pt x="12" y="10"/>
                    <a:pt x="9" y="10"/>
                  </a:cubicBezTo>
                  <a:cubicBezTo>
                    <a:pt x="6" y="10"/>
                    <a:pt x="5" y="13"/>
                    <a:pt x="5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34F77522-AF4C-4088-9039-1D3344827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4" y="2310"/>
              <a:ext cx="35" cy="41"/>
            </a:xfrm>
            <a:custGeom>
              <a:avLst/>
              <a:gdLst>
                <a:gd name="T0" fmla="*/ 15 w 15"/>
                <a:gd name="T1" fmla="*/ 12 h 17"/>
                <a:gd name="T2" fmla="*/ 15 w 15"/>
                <a:gd name="T3" fmla="*/ 16 h 17"/>
                <a:gd name="T4" fmla="*/ 11 w 15"/>
                <a:gd name="T5" fmla="*/ 16 h 17"/>
                <a:gd name="T6" fmla="*/ 11 w 15"/>
                <a:gd name="T7" fmla="*/ 14 h 17"/>
                <a:gd name="T8" fmla="*/ 6 w 15"/>
                <a:gd name="T9" fmla="*/ 17 h 17"/>
                <a:gd name="T10" fmla="*/ 0 w 15"/>
                <a:gd name="T11" fmla="*/ 10 h 17"/>
                <a:gd name="T12" fmla="*/ 0 w 15"/>
                <a:gd name="T13" fmla="*/ 0 h 17"/>
                <a:gd name="T14" fmla="*/ 4 w 15"/>
                <a:gd name="T15" fmla="*/ 0 h 17"/>
                <a:gd name="T16" fmla="*/ 4 w 15"/>
                <a:gd name="T17" fmla="*/ 9 h 17"/>
                <a:gd name="T18" fmla="*/ 7 w 15"/>
                <a:gd name="T19" fmla="*/ 13 h 17"/>
                <a:gd name="T20" fmla="*/ 11 w 15"/>
                <a:gd name="T21" fmla="*/ 8 h 17"/>
                <a:gd name="T22" fmla="*/ 11 w 15"/>
                <a:gd name="T23" fmla="*/ 0 h 17"/>
                <a:gd name="T24" fmla="*/ 15 w 15"/>
                <a:gd name="T25" fmla="*/ 0 h 17"/>
                <a:gd name="T26" fmla="*/ 15 w 15"/>
                <a:gd name="T2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" h="17">
                  <a:moveTo>
                    <a:pt x="15" y="12"/>
                  </a:moveTo>
                  <a:cubicBezTo>
                    <a:pt x="15" y="13"/>
                    <a:pt x="15" y="15"/>
                    <a:pt x="15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5"/>
                    <a:pt x="11" y="14"/>
                  </a:cubicBezTo>
                  <a:cubicBezTo>
                    <a:pt x="10" y="15"/>
                    <a:pt x="9" y="17"/>
                    <a:pt x="6" y="17"/>
                  </a:cubicBezTo>
                  <a:cubicBezTo>
                    <a:pt x="3" y="17"/>
                    <a:pt x="0" y="15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2"/>
                    <a:pt x="5" y="13"/>
                    <a:pt x="7" y="13"/>
                  </a:cubicBezTo>
                  <a:cubicBezTo>
                    <a:pt x="10" y="13"/>
                    <a:pt x="11" y="12"/>
                    <a:pt x="11" y="8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5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3C4610C7-7C1F-4B64-9384-2A1DA818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9" y="2310"/>
              <a:ext cx="38" cy="41"/>
            </a:xfrm>
            <a:custGeom>
              <a:avLst/>
              <a:gdLst>
                <a:gd name="T0" fmla="*/ 16 w 16"/>
                <a:gd name="T1" fmla="*/ 11 h 17"/>
                <a:gd name="T2" fmla="*/ 8 w 16"/>
                <a:gd name="T3" fmla="*/ 17 h 17"/>
                <a:gd name="T4" fmla="*/ 0 w 16"/>
                <a:gd name="T5" fmla="*/ 8 h 17"/>
                <a:gd name="T6" fmla="*/ 8 w 16"/>
                <a:gd name="T7" fmla="*/ 0 h 17"/>
                <a:gd name="T8" fmla="*/ 15 w 16"/>
                <a:gd name="T9" fmla="*/ 6 h 17"/>
                <a:gd name="T10" fmla="*/ 11 w 16"/>
                <a:gd name="T11" fmla="*/ 6 h 17"/>
                <a:gd name="T12" fmla="*/ 8 w 16"/>
                <a:gd name="T13" fmla="*/ 3 h 17"/>
                <a:gd name="T14" fmla="*/ 4 w 16"/>
                <a:gd name="T15" fmla="*/ 8 h 17"/>
                <a:gd name="T16" fmla="*/ 8 w 16"/>
                <a:gd name="T17" fmla="*/ 13 h 17"/>
                <a:gd name="T18" fmla="*/ 11 w 16"/>
                <a:gd name="T19" fmla="*/ 11 h 17"/>
                <a:gd name="T20" fmla="*/ 16 w 16"/>
                <a:gd name="T21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17">
                  <a:moveTo>
                    <a:pt x="16" y="11"/>
                  </a:moveTo>
                  <a:cubicBezTo>
                    <a:pt x="15" y="14"/>
                    <a:pt x="12" y="17"/>
                    <a:pt x="8" y="17"/>
                  </a:cubicBezTo>
                  <a:cubicBezTo>
                    <a:pt x="2" y="17"/>
                    <a:pt x="0" y="13"/>
                    <a:pt x="0" y="8"/>
                  </a:cubicBezTo>
                  <a:cubicBezTo>
                    <a:pt x="0" y="4"/>
                    <a:pt x="2" y="0"/>
                    <a:pt x="8" y="0"/>
                  </a:cubicBezTo>
                  <a:cubicBezTo>
                    <a:pt x="13" y="0"/>
                    <a:pt x="15" y="4"/>
                    <a:pt x="15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5"/>
                    <a:pt x="10" y="3"/>
                    <a:pt x="8" y="3"/>
                  </a:cubicBezTo>
                  <a:cubicBezTo>
                    <a:pt x="5" y="3"/>
                    <a:pt x="4" y="5"/>
                    <a:pt x="4" y="8"/>
                  </a:cubicBezTo>
                  <a:cubicBezTo>
                    <a:pt x="4" y="11"/>
                    <a:pt x="5" y="13"/>
                    <a:pt x="8" y="13"/>
                  </a:cubicBezTo>
                  <a:cubicBezTo>
                    <a:pt x="10" y="13"/>
                    <a:pt x="11" y="12"/>
                    <a:pt x="11" y="11"/>
                  </a:cubicBez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6C6F45E3-92A4-4709-95F7-EB674750DF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2" y="2310"/>
              <a:ext cx="35" cy="41"/>
            </a:xfrm>
            <a:custGeom>
              <a:avLst/>
              <a:gdLst>
                <a:gd name="T0" fmla="*/ 15 w 15"/>
                <a:gd name="T1" fmla="*/ 12 h 17"/>
                <a:gd name="T2" fmla="*/ 15 w 15"/>
                <a:gd name="T3" fmla="*/ 16 h 17"/>
                <a:gd name="T4" fmla="*/ 11 w 15"/>
                <a:gd name="T5" fmla="*/ 16 h 17"/>
                <a:gd name="T6" fmla="*/ 11 w 15"/>
                <a:gd name="T7" fmla="*/ 14 h 17"/>
                <a:gd name="T8" fmla="*/ 6 w 15"/>
                <a:gd name="T9" fmla="*/ 17 h 17"/>
                <a:gd name="T10" fmla="*/ 0 w 15"/>
                <a:gd name="T11" fmla="*/ 11 h 17"/>
                <a:gd name="T12" fmla="*/ 8 w 15"/>
                <a:gd name="T13" fmla="*/ 6 h 17"/>
                <a:gd name="T14" fmla="*/ 11 w 15"/>
                <a:gd name="T15" fmla="*/ 6 h 17"/>
                <a:gd name="T16" fmla="*/ 11 w 15"/>
                <a:gd name="T17" fmla="*/ 6 h 17"/>
                <a:gd name="T18" fmla="*/ 8 w 15"/>
                <a:gd name="T19" fmla="*/ 3 h 17"/>
                <a:gd name="T20" fmla="*/ 5 w 15"/>
                <a:gd name="T21" fmla="*/ 5 h 17"/>
                <a:gd name="T22" fmla="*/ 1 w 15"/>
                <a:gd name="T23" fmla="*/ 5 h 17"/>
                <a:gd name="T24" fmla="*/ 8 w 15"/>
                <a:gd name="T25" fmla="*/ 0 h 17"/>
                <a:gd name="T26" fmla="*/ 15 w 15"/>
                <a:gd name="T27" fmla="*/ 6 h 17"/>
                <a:gd name="T28" fmla="*/ 15 w 15"/>
                <a:gd name="T29" fmla="*/ 12 h 17"/>
                <a:gd name="T30" fmla="*/ 11 w 15"/>
                <a:gd name="T31" fmla="*/ 9 h 17"/>
                <a:gd name="T32" fmla="*/ 8 w 15"/>
                <a:gd name="T33" fmla="*/ 9 h 17"/>
                <a:gd name="T34" fmla="*/ 4 w 15"/>
                <a:gd name="T35" fmla="*/ 11 h 17"/>
                <a:gd name="T36" fmla="*/ 7 w 15"/>
                <a:gd name="T37" fmla="*/ 13 h 17"/>
                <a:gd name="T38" fmla="*/ 11 w 15"/>
                <a:gd name="T3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7">
                  <a:moveTo>
                    <a:pt x="15" y="12"/>
                  </a:moveTo>
                  <a:cubicBezTo>
                    <a:pt x="15" y="14"/>
                    <a:pt x="15" y="16"/>
                    <a:pt x="15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5"/>
                    <a:pt x="11" y="14"/>
                  </a:cubicBezTo>
                  <a:cubicBezTo>
                    <a:pt x="10" y="16"/>
                    <a:pt x="9" y="17"/>
                    <a:pt x="6" y="17"/>
                  </a:cubicBezTo>
                  <a:cubicBezTo>
                    <a:pt x="1" y="17"/>
                    <a:pt x="0" y="14"/>
                    <a:pt x="0" y="11"/>
                  </a:cubicBezTo>
                  <a:cubicBezTo>
                    <a:pt x="0" y="7"/>
                    <a:pt x="3" y="6"/>
                    <a:pt x="8" y="6"/>
                  </a:cubicBezTo>
                  <a:cubicBezTo>
                    <a:pt x="9" y="6"/>
                    <a:pt x="10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4"/>
                    <a:pt x="10" y="3"/>
                    <a:pt x="8" y="3"/>
                  </a:cubicBezTo>
                  <a:cubicBezTo>
                    <a:pt x="6" y="3"/>
                    <a:pt x="5" y="4"/>
                    <a:pt x="5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2" y="0"/>
                    <a:pt x="8" y="0"/>
                  </a:cubicBezTo>
                  <a:cubicBezTo>
                    <a:pt x="14" y="0"/>
                    <a:pt x="15" y="3"/>
                    <a:pt x="15" y="6"/>
                  </a:cubicBezTo>
                  <a:lnTo>
                    <a:pt x="15" y="12"/>
                  </a:lnTo>
                  <a:close/>
                  <a:moveTo>
                    <a:pt x="11" y="9"/>
                  </a:moveTo>
                  <a:cubicBezTo>
                    <a:pt x="11" y="9"/>
                    <a:pt x="10" y="9"/>
                    <a:pt x="8" y="9"/>
                  </a:cubicBezTo>
                  <a:cubicBezTo>
                    <a:pt x="5" y="9"/>
                    <a:pt x="4" y="10"/>
                    <a:pt x="4" y="11"/>
                  </a:cubicBezTo>
                  <a:cubicBezTo>
                    <a:pt x="4" y="12"/>
                    <a:pt x="5" y="13"/>
                    <a:pt x="7" y="13"/>
                  </a:cubicBezTo>
                  <a:cubicBezTo>
                    <a:pt x="10" y="13"/>
                    <a:pt x="11" y="12"/>
                    <a:pt x="11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2E5B8B2B-07CF-41DE-A5BA-C68925D4B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4" y="2300"/>
              <a:ext cx="24" cy="48"/>
            </a:xfrm>
            <a:custGeom>
              <a:avLst/>
              <a:gdLst>
                <a:gd name="T0" fmla="*/ 0 w 10"/>
                <a:gd name="T1" fmla="*/ 4 h 20"/>
                <a:gd name="T2" fmla="*/ 2 w 10"/>
                <a:gd name="T3" fmla="*/ 4 h 20"/>
                <a:gd name="T4" fmla="*/ 2 w 10"/>
                <a:gd name="T5" fmla="*/ 0 h 20"/>
                <a:gd name="T6" fmla="*/ 7 w 10"/>
                <a:gd name="T7" fmla="*/ 0 h 20"/>
                <a:gd name="T8" fmla="*/ 7 w 10"/>
                <a:gd name="T9" fmla="*/ 4 h 20"/>
                <a:gd name="T10" fmla="*/ 10 w 10"/>
                <a:gd name="T11" fmla="*/ 4 h 20"/>
                <a:gd name="T12" fmla="*/ 10 w 10"/>
                <a:gd name="T13" fmla="*/ 8 h 20"/>
                <a:gd name="T14" fmla="*/ 7 w 10"/>
                <a:gd name="T15" fmla="*/ 8 h 20"/>
                <a:gd name="T16" fmla="*/ 7 w 10"/>
                <a:gd name="T17" fmla="*/ 15 h 20"/>
                <a:gd name="T18" fmla="*/ 8 w 10"/>
                <a:gd name="T19" fmla="*/ 17 h 20"/>
                <a:gd name="T20" fmla="*/ 10 w 10"/>
                <a:gd name="T21" fmla="*/ 17 h 20"/>
                <a:gd name="T22" fmla="*/ 10 w 10"/>
                <a:gd name="T23" fmla="*/ 20 h 20"/>
                <a:gd name="T24" fmla="*/ 7 w 10"/>
                <a:gd name="T25" fmla="*/ 20 h 20"/>
                <a:gd name="T26" fmla="*/ 2 w 10"/>
                <a:gd name="T27" fmla="*/ 16 h 20"/>
                <a:gd name="T28" fmla="*/ 2 w 10"/>
                <a:gd name="T29" fmla="*/ 8 h 20"/>
                <a:gd name="T30" fmla="*/ 0 w 10"/>
                <a:gd name="T31" fmla="*/ 8 h 20"/>
                <a:gd name="T32" fmla="*/ 0 w 10"/>
                <a:gd name="T33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" h="20">
                  <a:moveTo>
                    <a:pt x="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7" y="17"/>
                    <a:pt x="8" y="17"/>
                  </a:cubicBezTo>
                  <a:cubicBezTo>
                    <a:pt x="9" y="17"/>
                    <a:pt x="9" y="17"/>
                    <a:pt x="10" y="17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8" y="20"/>
                    <a:pt x="7" y="20"/>
                  </a:cubicBezTo>
                  <a:cubicBezTo>
                    <a:pt x="3" y="20"/>
                    <a:pt x="2" y="19"/>
                    <a:pt x="2" y="1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59">
              <a:extLst>
                <a:ext uri="{FF2B5EF4-FFF2-40B4-BE49-F238E27FC236}">
                  <a16:creationId xmlns:a16="http://schemas.microsoft.com/office/drawing/2014/main" id="{8DC7E810-869F-4BB3-AADE-7713C8E75A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35" y="2293"/>
              <a:ext cx="10" cy="55"/>
            </a:xfrm>
            <a:custGeom>
              <a:avLst/>
              <a:gdLst>
                <a:gd name="T0" fmla="*/ 0 w 10"/>
                <a:gd name="T1" fmla="*/ 0 h 55"/>
                <a:gd name="T2" fmla="*/ 10 w 10"/>
                <a:gd name="T3" fmla="*/ 0 h 55"/>
                <a:gd name="T4" fmla="*/ 10 w 10"/>
                <a:gd name="T5" fmla="*/ 9 h 55"/>
                <a:gd name="T6" fmla="*/ 0 w 10"/>
                <a:gd name="T7" fmla="*/ 9 h 55"/>
                <a:gd name="T8" fmla="*/ 0 w 10"/>
                <a:gd name="T9" fmla="*/ 0 h 55"/>
                <a:gd name="T10" fmla="*/ 0 w 10"/>
                <a:gd name="T11" fmla="*/ 17 h 55"/>
                <a:gd name="T12" fmla="*/ 10 w 10"/>
                <a:gd name="T13" fmla="*/ 17 h 55"/>
                <a:gd name="T14" fmla="*/ 10 w 10"/>
                <a:gd name="T15" fmla="*/ 55 h 55"/>
                <a:gd name="T16" fmla="*/ 0 w 10"/>
                <a:gd name="T17" fmla="*/ 55 h 55"/>
                <a:gd name="T18" fmla="*/ 0 w 10"/>
                <a:gd name="T19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55">
                  <a:moveTo>
                    <a:pt x="0" y="0"/>
                  </a:moveTo>
                  <a:lnTo>
                    <a:pt x="10" y="0"/>
                  </a:lnTo>
                  <a:lnTo>
                    <a:pt x="10" y="9"/>
                  </a:lnTo>
                  <a:lnTo>
                    <a:pt x="0" y="9"/>
                  </a:lnTo>
                  <a:lnTo>
                    <a:pt x="0" y="0"/>
                  </a:lnTo>
                  <a:close/>
                  <a:moveTo>
                    <a:pt x="0" y="17"/>
                  </a:moveTo>
                  <a:lnTo>
                    <a:pt x="10" y="17"/>
                  </a:lnTo>
                  <a:lnTo>
                    <a:pt x="10" y="55"/>
                  </a:lnTo>
                  <a:lnTo>
                    <a:pt x="0" y="55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60">
              <a:extLst>
                <a:ext uri="{FF2B5EF4-FFF2-40B4-BE49-F238E27FC236}">
                  <a16:creationId xmlns:a16="http://schemas.microsoft.com/office/drawing/2014/main" id="{31DF4F1E-BD5B-4978-9B67-388566EE8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54" y="2310"/>
              <a:ext cx="38" cy="41"/>
            </a:xfrm>
            <a:custGeom>
              <a:avLst/>
              <a:gdLst>
                <a:gd name="T0" fmla="*/ 16 w 16"/>
                <a:gd name="T1" fmla="*/ 8 h 17"/>
                <a:gd name="T2" fmla="*/ 8 w 16"/>
                <a:gd name="T3" fmla="*/ 17 h 17"/>
                <a:gd name="T4" fmla="*/ 0 w 16"/>
                <a:gd name="T5" fmla="*/ 8 h 17"/>
                <a:gd name="T6" fmla="*/ 8 w 16"/>
                <a:gd name="T7" fmla="*/ 0 h 17"/>
                <a:gd name="T8" fmla="*/ 16 w 16"/>
                <a:gd name="T9" fmla="*/ 8 h 17"/>
                <a:gd name="T10" fmla="*/ 4 w 16"/>
                <a:gd name="T11" fmla="*/ 8 h 17"/>
                <a:gd name="T12" fmla="*/ 8 w 16"/>
                <a:gd name="T13" fmla="*/ 13 h 17"/>
                <a:gd name="T14" fmla="*/ 12 w 16"/>
                <a:gd name="T15" fmla="*/ 8 h 17"/>
                <a:gd name="T16" fmla="*/ 8 w 16"/>
                <a:gd name="T17" fmla="*/ 3 h 17"/>
                <a:gd name="T18" fmla="*/ 4 w 16"/>
                <a:gd name="T1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7">
                  <a:moveTo>
                    <a:pt x="16" y="8"/>
                  </a:moveTo>
                  <a:cubicBezTo>
                    <a:pt x="16" y="13"/>
                    <a:pt x="13" y="17"/>
                    <a:pt x="8" y="17"/>
                  </a:cubicBezTo>
                  <a:cubicBezTo>
                    <a:pt x="2" y="17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4" y="0"/>
                    <a:pt x="16" y="4"/>
                    <a:pt x="16" y="8"/>
                  </a:cubicBezTo>
                  <a:close/>
                  <a:moveTo>
                    <a:pt x="4" y="8"/>
                  </a:moveTo>
                  <a:cubicBezTo>
                    <a:pt x="4" y="11"/>
                    <a:pt x="5" y="13"/>
                    <a:pt x="8" y="13"/>
                  </a:cubicBezTo>
                  <a:cubicBezTo>
                    <a:pt x="11" y="13"/>
                    <a:pt x="12" y="11"/>
                    <a:pt x="12" y="8"/>
                  </a:cubicBezTo>
                  <a:cubicBezTo>
                    <a:pt x="12" y="6"/>
                    <a:pt x="11" y="3"/>
                    <a:pt x="8" y="3"/>
                  </a:cubicBezTo>
                  <a:cubicBezTo>
                    <a:pt x="5" y="3"/>
                    <a:pt x="4" y="6"/>
                    <a:pt x="4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61">
              <a:extLst>
                <a:ext uri="{FF2B5EF4-FFF2-40B4-BE49-F238E27FC236}">
                  <a16:creationId xmlns:a16="http://schemas.microsoft.com/office/drawing/2014/main" id="{AF6CF677-6FBE-4964-8566-3BBEB2252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2" y="2310"/>
              <a:ext cx="35" cy="38"/>
            </a:xfrm>
            <a:custGeom>
              <a:avLst/>
              <a:gdLst>
                <a:gd name="T0" fmla="*/ 0 w 15"/>
                <a:gd name="T1" fmla="*/ 4 h 16"/>
                <a:gd name="T2" fmla="*/ 0 w 15"/>
                <a:gd name="T3" fmla="*/ 0 h 16"/>
                <a:gd name="T4" fmla="*/ 4 w 15"/>
                <a:gd name="T5" fmla="*/ 0 h 16"/>
                <a:gd name="T6" fmla="*/ 4 w 15"/>
                <a:gd name="T7" fmla="*/ 3 h 16"/>
                <a:gd name="T8" fmla="*/ 9 w 15"/>
                <a:gd name="T9" fmla="*/ 0 h 16"/>
                <a:gd name="T10" fmla="*/ 15 w 15"/>
                <a:gd name="T11" fmla="*/ 6 h 16"/>
                <a:gd name="T12" fmla="*/ 15 w 15"/>
                <a:gd name="T13" fmla="*/ 16 h 16"/>
                <a:gd name="T14" fmla="*/ 11 w 15"/>
                <a:gd name="T15" fmla="*/ 16 h 16"/>
                <a:gd name="T16" fmla="*/ 11 w 15"/>
                <a:gd name="T17" fmla="*/ 7 h 16"/>
                <a:gd name="T18" fmla="*/ 8 w 15"/>
                <a:gd name="T19" fmla="*/ 3 h 16"/>
                <a:gd name="T20" fmla="*/ 4 w 15"/>
                <a:gd name="T21" fmla="*/ 8 h 16"/>
                <a:gd name="T22" fmla="*/ 4 w 15"/>
                <a:gd name="T23" fmla="*/ 16 h 16"/>
                <a:gd name="T24" fmla="*/ 0 w 15"/>
                <a:gd name="T25" fmla="*/ 16 h 16"/>
                <a:gd name="T26" fmla="*/ 0 w 15"/>
                <a:gd name="T2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" h="16">
                  <a:moveTo>
                    <a:pt x="0" y="4"/>
                  </a:moveTo>
                  <a:cubicBezTo>
                    <a:pt x="0" y="3"/>
                    <a:pt x="0" y="1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2"/>
                    <a:pt x="4" y="3"/>
                  </a:cubicBezTo>
                  <a:cubicBezTo>
                    <a:pt x="5" y="1"/>
                    <a:pt x="6" y="0"/>
                    <a:pt x="9" y="0"/>
                  </a:cubicBezTo>
                  <a:cubicBezTo>
                    <a:pt x="13" y="0"/>
                    <a:pt x="15" y="2"/>
                    <a:pt x="15" y="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0" y="3"/>
                    <a:pt x="8" y="3"/>
                  </a:cubicBezTo>
                  <a:cubicBezTo>
                    <a:pt x="5" y="3"/>
                    <a:pt x="4" y="5"/>
                    <a:pt x="4" y="8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62">
              <a:extLst>
                <a:ext uri="{FF2B5EF4-FFF2-40B4-BE49-F238E27FC236}">
                  <a16:creationId xmlns:a16="http://schemas.microsoft.com/office/drawing/2014/main" id="{C534041E-199B-41F0-B41A-A21B8BCD56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45" y="2310"/>
              <a:ext cx="38" cy="41"/>
            </a:xfrm>
            <a:custGeom>
              <a:avLst/>
              <a:gdLst>
                <a:gd name="T0" fmla="*/ 16 w 16"/>
                <a:gd name="T1" fmla="*/ 12 h 17"/>
                <a:gd name="T2" fmla="*/ 16 w 16"/>
                <a:gd name="T3" fmla="*/ 16 h 17"/>
                <a:gd name="T4" fmla="*/ 12 w 16"/>
                <a:gd name="T5" fmla="*/ 16 h 17"/>
                <a:gd name="T6" fmla="*/ 12 w 16"/>
                <a:gd name="T7" fmla="*/ 14 h 17"/>
                <a:gd name="T8" fmla="*/ 6 w 16"/>
                <a:gd name="T9" fmla="*/ 17 h 17"/>
                <a:gd name="T10" fmla="*/ 0 w 16"/>
                <a:gd name="T11" fmla="*/ 11 h 17"/>
                <a:gd name="T12" fmla="*/ 8 w 16"/>
                <a:gd name="T13" fmla="*/ 6 h 17"/>
                <a:gd name="T14" fmla="*/ 12 w 16"/>
                <a:gd name="T15" fmla="*/ 6 h 17"/>
                <a:gd name="T16" fmla="*/ 12 w 16"/>
                <a:gd name="T17" fmla="*/ 6 h 17"/>
                <a:gd name="T18" fmla="*/ 8 w 16"/>
                <a:gd name="T19" fmla="*/ 3 h 17"/>
                <a:gd name="T20" fmla="*/ 5 w 16"/>
                <a:gd name="T21" fmla="*/ 5 h 17"/>
                <a:gd name="T22" fmla="*/ 1 w 16"/>
                <a:gd name="T23" fmla="*/ 5 h 17"/>
                <a:gd name="T24" fmla="*/ 8 w 16"/>
                <a:gd name="T25" fmla="*/ 0 h 17"/>
                <a:gd name="T26" fmla="*/ 16 w 16"/>
                <a:gd name="T27" fmla="*/ 6 h 17"/>
                <a:gd name="T28" fmla="*/ 16 w 16"/>
                <a:gd name="T29" fmla="*/ 12 h 17"/>
                <a:gd name="T30" fmla="*/ 12 w 16"/>
                <a:gd name="T31" fmla="*/ 9 h 17"/>
                <a:gd name="T32" fmla="*/ 8 w 16"/>
                <a:gd name="T33" fmla="*/ 9 h 17"/>
                <a:gd name="T34" fmla="*/ 4 w 16"/>
                <a:gd name="T35" fmla="*/ 11 h 17"/>
                <a:gd name="T36" fmla="*/ 7 w 16"/>
                <a:gd name="T37" fmla="*/ 13 h 17"/>
                <a:gd name="T38" fmla="*/ 12 w 16"/>
                <a:gd name="T3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17">
                  <a:moveTo>
                    <a:pt x="16" y="12"/>
                  </a:moveTo>
                  <a:cubicBezTo>
                    <a:pt x="16" y="14"/>
                    <a:pt x="16" y="16"/>
                    <a:pt x="16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5"/>
                    <a:pt x="12" y="14"/>
                  </a:cubicBezTo>
                  <a:cubicBezTo>
                    <a:pt x="11" y="16"/>
                    <a:pt x="9" y="17"/>
                    <a:pt x="6" y="17"/>
                  </a:cubicBezTo>
                  <a:cubicBezTo>
                    <a:pt x="2" y="17"/>
                    <a:pt x="0" y="14"/>
                    <a:pt x="0" y="11"/>
                  </a:cubicBezTo>
                  <a:cubicBezTo>
                    <a:pt x="0" y="7"/>
                    <a:pt x="4" y="6"/>
                    <a:pt x="8" y="6"/>
                  </a:cubicBezTo>
                  <a:cubicBezTo>
                    <a:pt x="10" y="6"/>
                    <a:pt x="11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4"/>
                    <a:pt x="11" y="3"/>
                    <a:pt x="8" y="3"/>
                  </a:cubicBezTo>
                  <a:cubicBezTo>
                    <a:pt x="6" y="3"/>
                    <a:pt x="6" y="4"/>
                    <a:pt x="5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3" y="0"/>
                    <a:pt x="8" y="0"/>
                  </a:cubicBezTo>
                  <a:cubicBezTo>
                    <a:pt x="15" y="0"/>
                    <a:pt x="16" y="3"/>
                    <a:pt x="16" y="6"/>
                  </a:cubicBezTo>
                  <a:lnTo>
                    <a:pt x="16" y="12"/>
                  </a:lnTo>
                  <a:close/>
                  <a:moveTo>
                    <a:pt x="12" y="9"/>
                  </a:moveTo>
                  <a:cubicBezTo>
                    <a:pt x="11" y="9"/>
                    <a:pt x="10" y="9"/>
                    <a:pt x="8" y="9"/>
                  </a:cubicBezTo>
                  <a:cubicBezTo>
                    <a:pt x="6" y="9"/>
                    <a:pt x="4" y="10"/>
                    <a:pt x="4" y="11"/>
                  </a:cubicBezTo>
                  <a:cubicBezTo>
                    <a:pt x="4" y="12"/>
                    <a:pt x="5" y="13"/>
                    <a:pt x="7" y="13"/>
                  </a:cubicBezTo>
                  <a:cubicBezTo>
                    <a:pt x="10" y="13"/>
                    <a:pt x="12" y="12"/>
                    <a:pt x="12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63">
              <a:extLst>
                <a:ext uri="{FF2B5EF4-FFF2-40B4-BE49-F238E27FC236}">
                  <a16:creationId xmlns:a16="http://schemas.microsoft.com/office/drawing/2014/main" id="{C7093C9A-26B6-47A7-83DF-3BE573C9F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2" y="2293"/>
              <a:ext cx="10" cy="5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1E8F58FD-75DA-4620-B262-3E7B4AAEC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3" y="2295"/>
              <a:ext cx="11" cy="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65">
              <a:extLst>
                <a:ext uri="{FF2B5EF4-FFF2-40B4-BE49-F238E27FC236}">
                  <a16:creationId xmlns:a16="http://schemas.microsoft.com/office/drawing/2014/main" id="{8458A1FF-CBC3-4D54-9B1A-CD5F236C0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" y="2310"/>
              <a:ext cx="38" cy="38"/>
            </a:xfrm>
            <a:custGeom>
              <a:avLst/>
              <a:gdLst>
                <a:gd name="T0" fmla="*/ 0 w 16"/>
                <a:gd name="T1" fmla="*/ 4 h 16"/>
                <a:gd name="T2" fmla="*/ 0 w 16"/>
                <a:gd name="T3" fmla="*/ 0 h 16"/>
                <a:gd name="T4" fmla="*/ 5 w 16"/>
                <a:gd name="T5" fmla="*/ 0 h 16"/>
                <a:gd name="T6" fmla="*/ 5 w 16"/>
                <a:gd name="T7" fmla="*/ 3 h 16"/>
                <a:gd name="T8" fmla="*/ 10 w 16"/>
                <a:gd name="T9" fmla="*/ 0 h 16"/>
                <a:gd name="T10" fmla="*/ 16 w 16"/>
                <a:gd name="T11" fmla="*/ 6 h 16"/>
                <a:gd name="T12" fmla="*/ 16 w 16"/>
                <a:gd name="T13" fmla="*/ 16 h 16"/>
                <a:gd name="T14" fmla="*/ 11 w 16"/>
                <a:gd name="T15" fmla="*/ 16 h 16"/>
                <a:gd name="T16" fmla="*/ 11 w 16"/>
                <a:gd name="T17" fmla="*/ 7 h 16"/>
                <a:gd name="T18" fmla="*/ 8 w 16"/>
                <a:gd name="T19" fmla="*/ 3 h 16"/>
                <a:gd name="T20" fmla="*/ 5 w 16"/>
                <a:gd name="T21" fmla="*/ 8 h 16"/>
                <a:gd name="T22" fmla="*/ 5 w 16"/>
                <a:gd name="T23" fmla="*/ 16 h 16"/>
                <a:gd name="T24" fmla="*/ 0 w 16"/>
                <a:gd name="T25" fmla="*/ 16 h 16"/>
                <a:gd name="T26" fmla="*/ 0 w 16"/>
                <a:gd name="T2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16">
                  <a:moveTo>
                    <a:pt x="0" y="4"/>
                  </a:moveTo>
                  <a:cubicBezTo>
                    <a:pt x="0" y="3"/>
                    <a:pt x="0" y="1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5" y="1"/>
                    <a:pt x="7" y="0"/>
                    <a:pt x="10" y="0"/>
                  </a:cubicBezTo>
                  <a:cubicBezTo>
                    <a:pt x="13" y="0"/>
                    <a:pt x="16" y="2"/>
                    <a:pt x="16" y="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1" y="3"/>
                    <a:pt x="8" y="3"/>
                  </a:cubicBezTo>
                  <a:cubicBezTo>
                    <a:pt x="6" y="3"/>
                    <a:pt x="5" y="5"/>
                    <a:pt x="5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66">
              <a:extLst>
                <a:ext uri="{FF2B5EF4-FFF2-40B4-BE49-F238E27FC236}">
                  <a16:creationId xmlns:a16="http://schemas.microsoft.com/office/drawing/2014/main" id="{8AB3BE55-B45D-406E-A4B2-E9EB945C7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9" y="2310"/>
              <a:ext cx="36" cy="41"/>
            </a:xfrm>
            <a:custGeom>
              <a:avLst/>
              <a:gdLst>
                <a:gd name="T0" fmla="*/ 4 w 15"/>
                <a:gd name="T1" fmla="*/ 11 h 17"/>
                <a:gd name="T2" fmla="*/ 8 w 15"/>
                <a:gd name="T3" fmla="*/ 14 h 17"/>
                <a:gd name="T4" fmla="*/ 11 w 15"/>
                <a:gd name="T5" fmla="*/ 12 h 17"/>
                <a:gd name="T6" fmla="*/ 7 w 15"/>
                <a:gd name="T7" fmla="*/ 10 h 17"/>
                <a:gd name="T8" fmla="*/ 0 w 15"/>
                <a:gd name="T9" fmla="*/ 5 h 17"/>
                <a:gd name="T10" fmla="*/ 7 w 15"/>
                <a:gd name="T11" fmla="*/ 0 h 17"/>
                <a:gd name="T12" fmla="*/ 14 w 15"/>
                <a:gd name="T13" fmla="*/ 5 h 17"/>
                <a:gd name="T14" fmla="*/ 10 w 15"/>
                <a:gd name="T15" fmla="*/ 5 h 17"/>
                <a:gd name="T16" fmla="*/ 7 w 15"/>
                <a:gd name="T17" fmla="*/ 3 h 17"/>
                <a:gd name="T18" fmla="*/ 4 w 15"/>
                <a:gd name="T19" fmla="*/ 4 h 17"/>
                <a:gd name="T20" fmla="*/ 8 w 15"/>
                <a:gd name="T21" fmla="*/ 6 h 17"/>
                <a:gd name="T22" fmla="*/ 15 w 15"/>
                <a:gd name="T23" fmla="*/ 11 h 17"/>
                <a:gd name="T24" fmla="*/ 7 w 15"/>
                <a:gd name="T25" fmla="*/ 17 h 17"/>
                <a:gd name="T26" fmla="*/ 0 w 15"/>
                <a:gd name="T27" fmla="*/ 11 h 17"/>
                <a:gd name="T28" fmla="*/ 4 w 15"/>
                <a:gd name="T2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17">
                  <a:moveTo>
                    <a:pt x="4" y="11"/>
                  </a:moveTo>
                  <a:cubicBezTo>
                    <a:pt x="4" y="13"/>
                    <a:pt x="5" y="14"/>
                    <a:pt x="8" y="14"/>
                  </a:cubicBezTo>
                  <a:cubicBezTo>
                    <a:pt x="10" y="14"/>
                    <a:pt x="11" y="13"/>
                    <a:pt x="11" y="12"/>
                  </a:cubicBezTo>
                  <a:cubicBezTo>
                    <a:pt x="11" y="11"/>
                    <a:pt x="10" y="10"/>
                    <a:pt x="7" y="10"/>
                  </a:cubicBezTo>
                  <a:cubicBezTo>
                    <a:pt x="1" y="9"/>
                    <a:pt x="0" y="7"/>
                    <a:pt x="0" y="5"/>
                  </a:cubicBezTo>
                  <a:cubicBezTo>
                    <a:pt x="0" y="3"/>
                    <a:pt x="2" y="0"/>
                    <a:pt x="7" y="0"/>
                  </a:cubicBezTo>
                  <a:cubicBezTo>
                    <a:pt x="12" y="0"/>
                    <a:pt x="14" y="3"/>
                    <a:pt x="14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4"/>
                    <a:pt x="9" y="3"/>
                    <a:pt x="7" y="3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4" y="5"/>
                    <a:pt x="5" y="6"/>
                    <a:pt x="8" y="6"/>
                  </a:cubicBezTo>
                  <a:cubicBezTo>
                    <a:pt x="14" y="7"/>
                    <a:pt x="15" y="9"/>
                    <a:pt x="15" y="11"/>
                  </a:cubicBezTo>
                  <a:cubicBezTo>
                    <a:pt x="15" y="14"/>
                    <a:pt x="13" y="17"/>
                    <a:pt x="7" y="17"/>
                  </a:cubicBezTo>
                  <a:cubicBezTo>
                    <a:pt x="3" y="17"/>
                    <a:pt x="0" y="15"/>
                    <a:pt x="0" y="11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67">
              <a:extLst>
                <a:ext uri="{FF2B5EF4-FFF2-40B4-BE49-F238E27FC236}">
                  <a16:creationId xmlns:a16="http://schemas.microsoft.com/office/drawing/2014/main" id="{F345EBF9-CF7E-4188-A321-90E39512C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7" y="2300"/>
              <a:ext cx="26" cy="48"/>
            </a:xfrm>
            <a:custGeom>
              <a:avLst/>
              <a:gdLst>
                <a:gd name="T0" fmla="*/ 0 w 11"/>
                <a:gd name="T1" fmla="*/ 4 h 20"/>
                <a:gd name="T2" fmla="*/ 3 w 11"/>
                <a:gd name="T3" fmla="*/ 4 h 20"/>
                <a:gd name="T4" fmla="*/ 3 w 11"/>
                <a:gd name="T5" fmla="*/ 0 h 20"/>
                <a:gd name="T6" fmla="*/ 7 w 11"/>
                <a:gd name="T7" fmla="*/ 0 h 20"/>
                <a:gd name="T8" fmla="*/ 7 w 11"/>
                <a:gd name="T9" fmla="*/ 4 h 20"/>
                <a:gd name="T10" fmla="*/ 11 w 11"/>
                <a:gd name="T11" fmla="*/ 4 h 20"/>
                <a:gd name="T12" fmla="*/ 11 w 11"/>
                <a:gd name="T13" fmla="*/ 8 h 20"/>
                <a:gd name="T14" fmla="*/ 7 w 11"/>
                <a:gd name="T15" fmla="*/ 8 h 20"/>
                <a:gd name="T16" fmla="*/ 7 w 11"/>
                <a:gd name="T17" fmla="*/ 15 h 20"/>
                <a:gd name="T18" fmla="*/ 9 w 11"/>
                <a:gd name="T19" fmla="*/ 17 h 20"/>
                <a:gd name="T20" fmla="*/ 10 w 11"/>
                <a:gd name="T21" fmla="*/ 17 h 20"/>
                <a:gd name="T22" fmla="*/ 10 w 11"/>
                <a:gd name="T23" fmla="*/ 20 h 20"/>
                <a:gd name="T24" fmla="*/ 8 w 11"/>
                <a:gd name="T25" fmla="*/ 20 h 20"/>
                <a:gd name="T26" fmla="*/ 3 w 11"/>
                <a:gd name="T27" fmla="*/ 16 h 20"/>
                <a:gd name="T28" fmla="*/ 3 w 11"/>
                <a:gd name="T29" fmla="*/ 8 h 20"/>
                <a:gd name="T30" fmla="*/ 0 w 11"/>
                <a:gd name="T31" fmla="*/ 8 h 20"/>
                <a:gd name="T32" fmla="*/ 0 w 11"/>
                <a:gd name="T33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20">
                  <a:moveTo>
                    <a:pt x="0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8" y="17"/>
                    <a:pt x="9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9" y="20"/>
                    <a:pt x="8" y="20"/>
                  </a:cubicBezTo>
                  <a:cubicBezTo>
                    <a:pt x="4" y="20"/>
                    <a:pt x="3" y="19"/>
                    <a:pt x="3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68">
              <a:extLst>
                <a:ext uri="{FF2B5EF4-FFF2-40B4-BE49-F238E27FC236}">
                  <a16:creationId xmlns:a16="http://schemas.microsoft.com/office/drawing/2014/main" id="{BBCE2731-6765-4D84-9903-AD4472E85F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70" y="2293"/>
              <a:ext cx="10" cy="55"/>
            </a:xfrm>
            <a:custGeom>
              <a:avLst/>
              <a:gdLst>
                <a:gd name="T0" fmla="*/ 0 w 10"/>
                <a:gd name="T1" fmla="*/ 0 h 55"/>
                <a:gd name="T2" fmla="*/ 10 w 10"/>
                <a:gd name="T3" fmla="*/ 0 h 55"/>
                <a:gd name="T4" fmla="*/ 10 w 10"/>
                <a:gd name="T5" fmla="*/ 9 h 55"/>
                <a:gd name="T6" fmla="*/ 0 w 10"/>
                <a:gd name="T7" fmla="*/ 9 h 55"/>
                <a:gd name="T8" fmla="*/ 0 w 10"/>
                <a:gd name="T9" fmla="*/ 0 h 55"/>
                <a:gd name="T10" fmla="*/ 0 w 10"/>
                <a:gd name="T11" fmla="*/ 17 h 55"/>
                <a:gd name="T12" fmla="*/ 10 w 10"/>
                <a:gd name="T13" fmla="*/ 17 h 55"/>
                <a:gd name="T14" fmla="*/ 10 w 10"/>
                <a:gd name="T15" fmla="*/ 55 h 55"/>
                <a:gd name="T16" fmla="*/ 0 w 10"/>
                <a:gd name="T17" fmla="*/ 55 h 55"/>
                <a:gd name="T18" fmla="*/ 0 w 10"/>
                <a:gd name="T19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55">
                  <a:moveTo>
                    <a:pt x="0" y="0"/>
                  </a:moveTo>
                  <a:lnTo>
                    <a:pt x="10" y="0"/>
                  </a:lnTo>
                  <a:lnTo>
                    <a:pt x="10" y="9"/>
                  </a:lnTo>
                  <a:lnTo>
                    <a:pt x="0" y="9"/>
                  </a:lnTo>
                  <a:lnTo>
                    <a:pt x="0" y="0"/>
                  </a:lnTo>
                  <a:close/>
                  <a:moveTo>
                    <a:pt x="0" y="17"/>
                  </a:moveTo>
                  <a:lnTo>
                    <a:pt x="10" y="17"/>
                  </a:lnTo>
                  <a:lnTo>
                    <a:pt x="10" y="55"/>
                  </a:lnTo>
                  <a:lnTo>
                    <a:pt x="0" y="55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69">
              <a:extLst>
                <a:ext uri="{FF2B5EF4-FFF2-40B4-BE49-F238E27FC236}">
                  <a16:creationId xmlns:a16="http://schemas.microsoft.com/office/drawing/2014/main" id="{C216B8F4-C89F-43A7-BB30-27383817D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" y="2300"/>
              <a:ext cx="24" cy="48"/>
            </a:xfrm>
            <a:custGeom>
              <a:avLst/>
              <a:gdLst>
                <a:gd name="T0" fmla="*/ 0 w 10"/>
                <a:gd name="T1" fmla="*/ 4 h 20"/>
                <a:gd name="T2" fmla="*/ 2 w 10"/>
                <a:gd name="T3" fmla="*/ 4 h 20"/>
                <a:gd name="T4" fmla="*/ 2 w 10"/>
                <a:gd name="T5" fmla="*/ 0 h 20"/>
                <a:gd name="T6" fmla="*/ 7 w 10"/>
                <a:gd name="T7" fmla="*/ 0 h 20"/>
                <a:gd name="T8" fmla="*/ 7 w 10"/>
                <a:gd name="T9" fmla="*/ 4 h 20"/>
                <a:gd name="T10" fmla="*/ 10 w 10"/>
                <a:gd name="T11" fmla="*/ 4 h 20"/>
                <a:gd name="T12" fmla="*/ 10 w 10"/>
                <a:gd name="T13" fmla="*/ 8 h 20"/>
                <a:gd name="T14" fmla="*/ 7 w 10"/>
                <a:gd name="T15" fmla="*/ 8 h 20"/>
                <a:gd name="T16" fmla="*/ 7 w 10"/>
                <a:gd name="T17" fmla="*/ 15 h 20"/>
                <a:gd name="T18" fmla="*/ 8 w 10"/>
                <a:gd name="T19" fmla="*/ 17 h 20"/>
                <a:gd name="T20" fmla="*/ 10 w 10"/>
                <a:gd name="T21" fmla="*/ 17 h 20"/>
                <a:gd name="T22" fmla="*/ 10 w 10"/>
                <a:gd name="T23" fmla="*/ 20 h 20"/>
                <a:gd name="T24" fmla="*/ 7 w 10"/>
                <a:gd name="T25" fmla="*/ 20 h 20"/>
                <a:gd name="T26" fmla="*/ 2 w 10"/>
                <a:gd name="T27" fmla="*/ 16 h 20"/>
                <a:gd name="T28" fmla="*/ 2 w 10"/>
                <a:gd name="T29" fmla="*/ 8 h 20"/>
                <a:gd name="T30" fmla="*/ 0 w 10"/>
                <a:gd name="T31" fmla="*/ 8 h 20"/>
                <a:gd name="T32" fmla="*/ 0 w 10"/>
                <a:gd name="T33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" h="20">
                  <a:moveTo>
                    <a:pt x="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7" y="17"/>
                    <a:pt x="8" y="17"/>
                  </a:cubicBezTo>
                  <a:cubicBezTo>
                    <a:pt x="9" y="17"/>
                    <a:pt x="9" y="17"/>
                    <a:pt x="10" y="17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8" y="20"/>
                    <a:pt x="7" y="20"/>
                  </a:cubicBezTo>
                  <a:cubicBezTo>
                    <a:pt x="3" y="20"/>
                    <a:pt x="2" y="19"/>
                    <a:pt x="2" y="1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70">
              <a:extLst>
                <a:ext uri="{FF2B5EF4-FFF2-40B4-BE49-F238E27FC236}">
                  <a16:creationId xmlns:a16="http://schemas.microsoft.com/office/drawing/2014/main" id="{292CE3D7-BD46-42D9-95F7-1207CEADB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8" y="2310"/>
              <a:ext cx="36" cy="41"/>
            </a:xfrm>
            <a:custGeom>
              <a:avLst/>
              <a:gdLst>
                <a:gd name="T0" fmla="*/ 15 w 15"/>
                <a:gd name="T1" fmla="*/ 12 h 17"/>
                <a:gd name="T2" fmla="*/ 15 w 15"/>
                <a:gd name="T3" fmla="*/ 16 h 17"/>
                <a:gd name="T4" fmla="*/ 11 w 15"/>
                <a:gd name="T5" fmla="*/ 16 h 17"/>
                <a:gd name="T6" fmla="*/ 11 w 15"/>
                <a:gd name="T7" fmla="*/ 14 h 17"/>
                <a:gd name="T8" fmla="*/ 6 w 15"/>
                <a:gd name="T9" fmla="*/ 17 h 17"/>
                <a:gd name="T10" fmla="*/ 0 w 15"/>
                <a:gd name="T11" fmla="*/ 10 h 17"/>
                <a:gd name="T12" fmla="*/ 0 w 15"/>
                <a:gd name="T13" fmla="*/ 0 h 17"/>
                <a:gd name="T14" fmla="*/ 4 w 15"/>
                <a:gd name="T15" fmla="*/ 0 h 17"/>
                <a:gd name="T16" fmla="*/ 4 w 15"/>
                <a:gd name="T17" fmla="*/ 9 h 17"/>
                <a:gd name="T18" fmla="*/ 7 w 15"/>
                <a:gd name="T19" fmla="*/ 13 h 17"/>
                <a:gd name="T20" fmla="*/ 11 w 15"/>
                <a:gd name="T21" fmla="*/ 8 h 17"/>
                <a:gd name="T22" fmla="*/ 11 w 15"/>
                <a:gd name="T23" fmla="*/ 0 h 17"/>
                <a:gd name="T24" fmla="*/ 15 w 15"/>
                <a:gd name="T25" fmla="*/ 0 h 17"/>
                <a:gd name="T26" fmla="*/ 15 w 15"/>
                <a:gd name="T2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" h="17">
                  <a:moveTo>
                    <a:pt x="15" y="12"/>
                  </a:moveTo>
                  <a:cubicBezTo>
                    <a:pt x="15" y="13"/>
                    <a:pt x="15" y="15"/>
                    <a:pt x="15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5"/>
                    <a:pt x="11" y="14"/>
                  </a:cubicBezTo>
                  <a:cubicBezTo>
                    <a:pt x="10" y="15"/>
                    <a:pt x="9" y="17"/>
                    <a:pt x="6" y="17"/>
                  </a:cubicBezTo>
                  <a:cubicBezTo>
                    <a:pt x="3" y="17"/>
                    <a:pt x="0" y="15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2"/>
                    <a:pt x="5" y="13"/>
                    <a:pt x="7" y="13"/>
                  </a:cubicBezTo>
                  <a:cubicBezTo>
                    <a:pt x="10" y="13"/>
                    <a:pt x="11" y="12"/>
                    <a:pt x="11" y="8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5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71">
              <a:extLst>
                <a:ext uri="{FF2B5EF4-FFF2-40B4-BE49-F238E27FC236}">
                  <a16:creationId xmlns:a16="http://schemas.microsoft.com/office/drawing/2014/main" id="{F3AA6CF2-9E3D-4A12-950F-0DDDBF0AC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2300"/>
              <a:ext cx="24" cy="48"/>
            </a:xfrm>
            <a:custGeom>
              <a:avLst/>
              <a:gdLst>
                <a:gd name="T0" fmla="*/ 0 w 10"/>
                <a:gd name="T1" fmla="*/ 4 h 20"/>
                <a:gd name="T2" fmla="*/ 2 w 10"/>
                <a:gd name="T3" fmla="*/ 4 h 20"/>
                <a:gd name="T4" fmla="*/ 2 w 10"/>
                <a:gd name="T5" fmla="*/ 0 h 20"/>
                <a:gd name="T6" fmla="*/ 7 w 10"/>
                <a:gd name="T7" fmla="*/ 0 h 20"/>
                <a:gd name="T8" fmla="*/ 7 w 10"/>
                <a:gd name="T9" fmla="*/ 4 h 20"/>
                <a:gd name="T10" fmla="*/ 10 w 10"/>
                <a:gd name="T11" fmla="*/ 4 h 20"/>
                <a:gd name="T12" fmla="*/ 10 w 10"/>
                <a:gd name="T13" fmla="*/ 8 h 20"/>
                <a:gd name="T14" fmla="*/ 7 w 10"/>
                <a:gd name="T15" fmla="*/ 8 h 20"/>
                <a:gd name="T16" fmla="*/ 7 w 10"/>
                <a:gd name="T17" fmla="*/ 15 h 20"/>
                <a:gd name="T18" fmla="*/ 8 w 10"/>
                <a:gd name="T19" fmla="*/ 17 h 20"/>
                <a:gd name="T20" fmla="*/ 10 w 10"/>
                <a:gd name="T21" fmla="*/ 17 h 20"/>
                <a:gd name="T22" fmla="*/ 10 w 10"/>
                <a:gd name="T23" fmla="*/ 20 h 20"/>
                <a:gd name="T24" fmla="*/ 7 w 10"/>
                <a:gd name="T25" fmla="*/ 20 h 20"/>
                <a:gd name="T26" fmla="*/ 2 w 10"/>
                <a:gd name="T27" fmla="*/ 16 h 20"/>
                <a:gd name="T28" fmla="*/ 2 w 10"/>
                <a:gd name="T29" fmla="*/ 8 h 20"/>
                <a:gd name="T30" fmla="*/ 0 w 10"/>
                <a:gd name="T31" fmla="*/ 8 h 20"/>
                <a:gd name="T32" fmla="*/ 0 w 10"/>
                <a:gd name="T33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" h="20">
                  <a:moveTo>
                    <a:pt x="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7" y="17"/>
                    <a:pt x="8" y="17"/>
                  </a:cubicBezTo>
                  <a:cubicBezTo>
                    <a:pt x="9" y="17"/>
                    <a:pt x="9" y="17"/>
                    <a:pt x="10" y="17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8" y="20"/>
                    <a:pt x="7" y="20"/>
                  </a:cubicBezTo>
                  <a:cubicBezTo>
                    <a:pt x="3" y="20"/>
                    <a:pt x="2" y="19"/>
                    <a:pt x="2" y="1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72">
              <a:extLst>
                <a:ext uri="{FF2B5EF4-FFF2-40B4-BE49-F238E27FC236}">
                  <a16:creationId xmlns:a16="http://schemas.microsoft.com/office/drawing/2014/main" id="{E1FB8089-A67F-4F76-BB99-29132EF3B1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9" y="2310"/>
              <a:ext cx="38" cy="41"/>
            </a:xfrm>
            <a:custGeom>
              <a:avLst/>
              <a:gdLst>
                <a:gd name="T0" fmla="*/ 4 w 16"/>
                <a:gd name="T1" fmla="*/ 9 h 17"/>
                <a:gd name="T2" fmla="*/ 8 w 16"/>
                <a:gd name="T3" fmla="*/ 13 h 17"/>
                <a:gd name="T4" fmla="*/ 12 w 16"/>
                <a:gd name="T5" fmla="*/ 11 h 17"/>
                <a:gd name="T6" fmla="*/ 16 w 16"/>
                <a:gd name="T7" fmla="*/ 11 h 17"/>
                <a:gd name="T8" fmla="*/ 8 w 16"/>
                <a:gd name="T9" fmla="*/ 17 h 17"/>
                <a:gd name="T10" fmla="*/ 0 w 16"/>
                <a:gd name="T11" fmla="*/ 8 h 17"/>
                <a:gd name="T12" fmla="*/ 8 w 16"/>
                <a:gd name="T13" fmla="*/ 0 h 17"/>
                <a:gd name="T14" fmla="*/ 16 w 16"/>
                <a:gd name="T15" fmla="*/ 8 h 17"/>
                <a:gd name="T16" fmla="*/ 16 w 16"/>
                <a:gd name="T17" fmla="*/ 9 h 17"/>
                <a:gd name="T18" fmla="*/ 4 w 16"/>
                <a:gd name="T19" fmla="*/ 9 h 17"/>
                <a:gd name="T20" fmla="*/ 12 w 16"/>
                <a:gd name="T21" fmla="*/ 7 h 17"/>
                <a:gd name="T22" fmla="*/ 8 w 16"/>
                <a:gd name="T23" fmla="*/ 3 h 17"/>
                <a:gd name="T24" fmla="*/ 4 w 16"/>
                <a:gd name="T25" fmla="*/ 7 h 17"/>
                <a:gd name="T26" fmla="*/ 12 w 16"/>
                <a:gd name="T27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17">
                  <a:moveTo>
                    <a:pt x="4" y="9"/>
                  </a:moveTo>
                  <a:cubicBezTo>
                    <a:pt x="4" y="12"/>
                    <a:pt x="6" y="13"/>
                    <a:pt x="8" y="13"/>
                  </a:cubicBezTo>
                  <a:cubicBezTo>
                    <a:pt x="10" y="13"/>
                    <a:pt x="11" y="13"/>
                    <a:pt x="12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4"/>
                    <a:pt x="13" y="17"/>
                    <a:pt x="8" y="17"/>
                  </a:cubicBezTo>
                  <a:cubicBezTo>
                    <a:pt x="2" y="17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4" y="0"/>
                    <a:pt x="16" y="4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lnTo>
                    <a:pt x="4" y="9"/>
                  </a:lnTo>
                  <a:close/>
                  <a:moveTo>
                    <a:pt x="12" y="7"/>
                  </a:moveTo>
                  <a:cubicBezTo>
                    <a:pt x="12" y="5"/>
                    <a:pt x="11" y="3"/>
                    <a:pt x="8" y="3"/>
                  </a:cubicBezTo>
                  <a:cubicBezTo>
                    <a:pt x="6" y="3"/>
                    <a:pt x="5" y="5"/>
                    <a:pt x="4" y="7"/>
                  </a:cubicBezTo>
                  <a:lnTo>
                    <a:pt x="12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73">
              <a:extLst>
                <a:ext uri="{FF2B5EF4-FFF2-40B4-BE49-F238E27FC236}">
                  <a16:creationId xmlns:a16="http://schemas.microsoft.com/office/drawing/2014/main" id="{DA57619C-EAD7-472F-8FD7-6282ED125C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1" y="1971"/>
              <a:ext cx="180" cy="165"/>
            </a:xfrm>
            <a:custGeom>
              <a:avLst/>
              <a:gdLst>
                <a:gd name="T0" fmla="*/ 60 w 76"/>
                <a:gd name="T1" fmla="*/ 54 h 68"/>
                <a:gd name="T2" fmla="*/ 60 w 76"/>
                <a:gd name="T3" fmla="*/ 35 h 68"/>
                <a:gd name="T4" fmla="*/ 62 w 76"/>
                <a:gd name="T5" fmla="*/ 24 h 68"/>
                <a:gd name="T6" fmla="*/ 38 w 76"/>
                <a:gd name="T7" fmla="*/ 0 h 68"/>
                <a:gd name="T8" fmla="*/ 14 w 76"/>
                <a:gd name="T9" fmla="*/ 24 h 68"/>
                <a:gd name="T10" fmla="*/ 17 w 76"/>
                <a:gd name="T11" fmla="*/ 35 h 68"/>
                <a:gd name="T12" fmla="*/ 17 w 76"/>
                <a:gd name="T13" fmla="*/ 54 h 68"/>
                <a:gd name="T14" fmla="*/ 0 w 76"/>
                <a:gd name="T15" fmla="*/ 54 h 68"/>
                <a:gd name="T16" fmla="*/ 0 w 76"/>
                <a:gd name="T17" fmla="*/ 68 h 68"/>
                <a:gd name="T18" fmla="*/ 76 w 76"/>
                <a:gd name="T19" fmla="*/ 68 h 68"/>
                <a:gd name="T20" fmla="*/ 76 w 76"/>
                <a:gd name="T21" fmla="*/ 54 h 68"/>
                <a:gd name="T22" fmla="*/ 60 w 76"/>
                <a:gd name="T23" fmla="*/ 54 h 68"/>
                <a:gd name="T24" fmla="*/ 46 w 76"/>
                <a:gd name="T25" fmla="*/ 54 h 68"/>
                <a:gd name="T26" fmla="*/ 30 w 76"/>
                <a:gd name="T27" fmla="*/ 54 h 68"/>
                <a:gd name="T28" fmla="*/ 30 w 76"/>
                <a:gd name="T29" fmla="*/ 47 h 68"/>
                <a:gd name="T30" fmla="*/ 46 w 76"/>
                <a:gd name="T31" fmla="*/ 47 h 68"/>
                <a:gd name="T32" fmla="*/ 46 w 76"/>
                <a:gd name="T33" fmla="*/ 54 h 68"/>
                <a:gd name="T34" fmla="*/ 40 w 76"/>
                <a:gd name="T35" fmla="*/ 35 h 68"/>
                <a:gd name="T36" fmla="*/ 40 w 76"/>
                <a:gd name="T37" fmla="*/ 35 h 68"/>
                <a:gd name="T38" fmla="*/ 38 w 76"/>
                <a:gd name="T39" fmla="*/ 35 h 68"/>
                <a:gd name="T40" fmla="*/ 36 w 76"/>
                <a:gd name="T41" fmla="*/ 35 h 68"/>
                <a:gd name="T42" fmla="*/ 36 w 76"/>
                <a:gd name="T43" fmla="*/ 35 h 68"/>
                <a:gd name="T44" fmla="*/ 28 w 76"/>
                <a:gd name="T45" fmla="*/ 28 h 68"/>
                <a:gd name="T46" fmla="*/ 28 w 76"/>
                <a:gd name="T47" fmla="*/ 27 h 68"/>
                <a:gd name="T48" fmla="*/ 28 w 76"/>
                <a:gd name="T49" fmla="*/ 26 h 68"/>
                <a:gd name="T50" fmla="*/ 27 w 76"/>
                <a:gd name="T51" fmla="*/ 24 h 68"/>
                <a:gd name="T52" fmla="*/ 27 w 76"/>
                <a:gd name="T53" fmla="*/ 24 h 68"/>
                <a:gd name="T54" fmla="*/ 38 w 76"/>
                <a:gd name="T55" fmla="*/ 14 h 68"/>
                <a:gd name="T56" fmla="*/ 49 w 76"/>
                <a:gd name="T57" fmla="*/ 24 h 68"/>
                <a:gd name="T58" fmla="*/ 49 w 76"/>
                <a:gd name="T59" fmla="*/ 24 h 68"/>
                <a:gd name="T60" fmla="*/ 49 w 76"/>
                <a:gd name="T61" fmla="*/ 26 h 68"/>
                <a:gd name="T62" fmla="*/ 48 w 76"/>
                <a:gd name="T63" fmla="*/ 27 h 68"/>
                <a:gd name="T64" fmla="*/ 48 w 76"/>
                <a:gd name="T65" fmla="*/ 28 h 68"/>
                <a:gd name="T66" fmla="*/ 40 w 76"/>
                <a:gd name="T67" fmla="*/ 3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6" h="68">
                  <a:moveTo>
                    <a:pt x="60" y="54"/>
                  </a:moveTo>
                  <a:cubicBezTo>
                    <a:pt x="60" y="35"/>
                    <a:pt x="60" y="35"/>
                    <a:pt x="60" y="35"/>
                  </a:cubicBezTo>
                  <a:cubicBezTo>
                    <a:pt x="61" y="32"/>
                    <a:pt x="62" y="28"/>
                    <a:pt x="62" y="24"/>
                  </a:cubicBezTo>
                  <a:cubicBezTo>
                    <a:pt x="62" y="11"/>
                    <a:pt x="51" y="0"/>
                    <a:pt x="38" y="0"/>
                  </a:cubicBezTo>
                  <a:cubicBezTo>
                    <a:pt x="25" y="0"/>
                    <a:pt x="14" y="11"/>
                    <a:pt x="14" y="24"/>
                  </a:cubicBezTo>
                  <a:cubicBezTo>
                    <a:pt x="14" y="28"/>
                    <a:pt x="15" y="32"/>
                    <a:pt x="17" y="35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6" y="54"/>
                    <a:pt x="76" y="54"/>
                    <a:pt x="76" y="54"/>
                  </a:cubicBezTo>
                  <a:lnTo>
                    <a:pt x="60" y="54"/>
                  </a:lnTo>
                  <a:close/>
                  <a:moveTo>
                    <a:pt x="46" y="54"/>
                  </a:moveTo>
                  <a:cubicBezTo>
                    <a:pt x="30" y="54"/>
                    <a:pt x="30" y="54"/>
                    <a:pt x="30" y="54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5" y="49"/>
                    <a:pt x="41" y="49"/>
                    <a:pt x="46" y="47"/>
                  </a:cubicBezTo>
                  <a:lnTo>
                    <a:pt x="46" y="54"/>
                  </a:lnTo>
                  <a:close/>
                  <a:moveTo>
                    <a:pt x="40" y="35"/>
                  </a:moveTo>
                  <a:cubicBezTo>
                    <a:pt x="40" y="35"/>
                    <a:pt x="40" y="35"/>
                    <a:pt x="40" y="35"/>
                  </a:cubicBezTo>
                  <a:cubicBezTo>
                    <a:pt x="40" y="35"/>
                    <a:pt x="39" y="35"/>
                    <a:pt x="38" y="35"/>
                  </a:cubicBezTo>
                  <a:cubicBezTo>
                    <a:pt x="37" y="35"/>
                    <a:pt x="37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2" y="34"/>
                    <a:pt x="29" y="31"/>
                    <a:pt x="28" y="2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6"/>
                    <a:pt x="28" y="26"/>
                  </a:cubicBezTo>
                  <a:cubicBezTo>
                    <a:pt x="27" y="26"/>
                    <a:pt x="27" y="25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18"/>
                    <a:pt x="32" y="14"/>
                    <a:pt x="38" y="14"/>
                  </a:cubicBezTo>
                  <a:cubicBezTo>
                    <a:pt x="44" y="14"/>
                    <a:pt x="49" y="18"/>
                    <a:pt x="49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5"/>
                    <a:pt x="49" y="26"/>
                    <a:pt x="49" y="26"/>
                  </a:cubicBezTo>
                  <a:cubicBezTo>
                    <a:pt x="49" y="26"/>
                    <a:pt x="48" y="27"/>
                    <a:pt x="48" y="27"/>
                  </a:cubicBezTo>
                  <a:cubicBezTo>
                    <a:pt x="48" y="27"/>
                    <a:pt x="48" y="27"/>
                    <a:pt x="48" y="28"/>
                  </a:cubicBezTo>
                  <a:cubicBezTo>
                    <a:pt x="47" y="31"/>
                    <a:pt x="44" y="34"/>
                    <a:pt x="40" y="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74">
              <a:extLst>
                <a:ext uri="{FF2B5EF4-FFF2-40B4-BE49-F238E27FC236}">
                  <a16:creationId xmlns:a16="http://schemas.microsoft.com/office/drawing/2014/main" id="{60BDD123-FE55-4C50-B4B6-3CC9DEFE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" y="1957"/>
              <a:ext cx="188" cy="408"/>
            </a:xfrm>
            <a:custGeom>
              <a:avLst/>
              <a:gdLst>
                <a:gd name="T0" fmla="*/ 31 w 79"/>
                <a:gd name="T1" fmla="*/ 84 h 169"/>
                <a:gd name="T2" fmla="*/ 73 w 79"/>
                <a:gd name="T3" fmla="*/ 0 h 169"/>
                <a:gd name="T4" fmla="*/ 41 w 79"/>
                <a:gd name="T5" fmla="*/ 0 h 169"/>
                <a:gd name="T6" fmla="*/ 2 w 79"/>
                <a:gd name="T7" fmla="*/ 78 h 169"/>
                <a:gd name="T8" fmla="*/ 2 w 79"/>
                <a:gd name="T9" fmla="*/ 91 h 169"/>
                <a:gd name="T10" fmla="*/ 47 w 79"/>
                <a:gd name="T11" fmla="*/ 169 h 169"/>
                <a:gd name="T12" fmla="*/ 47 w 79"/>
                <a:gd name="T13" fmla="*/ 169 h 169"/>
                <a:gd name="T14" fmla="*/ 79 w 79"/>
                <a:gd name="T15" fmla="*/ 169 h 169"/>
                <a:gd name="T16" fmla="*/ 79 w 79"/>
                <a:gd name="T17" fmla="*/ 169 h 169"/>
                <a:gd name="T18" fmla="*/ 31 w 79"/>
                <a:gd name="T19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169">
                  <a:moveTo>
                    <a:pt x="31" y="84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0" y="82"/>
                    <a:pt x="0" y="87"/>
                    <a:pt x="2" y="91"/>
                  </a:cubicBezTo>
                  <a:cubicBezTo>
                    <a:pt x="47" y="169"/>
                    <a:pt x="47" y="169"/>
                    <a:pt x="47" y="169"/>
                  </a:cubicBezTo>
                  <a:cubicBezTo>
                    <a:pt x="47" y="169"/>
                    <a:pt x="47" y="169"/>
                    <a:pt x="47" y="169"/>
                  </a:cubicBezTo>
                  <a:cubicBezTo>
                    <a:pt x="79" y="169"/>
                    <a:pt x="79" y="169"/>
                    <a:pt x="79" y="169"/>
                  </a:cubicBezTo>
                  <a:cubicBezTo>
                    <a:pt x="79" y="169"/>
                    <a:pt x="79" y="169"/>
                    <a:pt x="79" y="169"/>
                  </a:cubicBezTo>
                  <a:lnTo>
                    <a:pt x="31" y="84"/>
                  </a:lnTo>
                  <a:close/>
                </a:path>
              </a:pathLst>
            </a:custGeom>
            <a:solidFill>
              <a:srgbClr val="62C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75">
              <a:extLst>
                <a:ext uri="{FF2B5EF4-FFF2-40B4-BE49-F238E27FC236}">
                  <a16:creationId xmlns:a16="http://schemas.microsoft.com/office/drawing/2014/main" id="{863C286C-A1DE-40A2-A4DD-64CEEBFA5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8" y="1957"/>
              <a:ext cx="67" cy="408"/>
            </a:xfrm>
            <a:custGeom>
              <a:avLst/>
              <a:gdLst>
                <a:gd name="T0" fmla="*/ 67 w 67"/>
                <a:gd name="T1" fmla="*/ 408 h 408"/>
                <a:gd name="T2" fmla="*/ 67 w 67"/>
                <a:gd name="T3" fmla="*/ 0 h 408"/>
                <a:gd name="T4" fmla="*/ 0 w 67"/>
                <a:gd name="T5" fmla="*/ 0 h 408"/>
                <a:gd name="T6" fmla="*/ 0 w 67"/>
                <a:gd name="T7" fmla="*/ 408 h 408"/>
                <a:gd name="T8" fmla="*/ 0 w 67"/>
                <a:gd name="T9" fmla="*/ 408 h 408"/>
                <a:gd name="T10" fmla="*/ 67 w 67"/>
                <a:gd name="T11" fmla="*/ 408 h 408"/>
                <a:gd name="T12" fmla="*/ 67 w 67"/>
                <a:gd name="T13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08">
                  <a:moveTo>
                    <a:pt x="67" y="408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67" y="408"/>
                  </a:lnTo>
                  <a:lnTo>
                    <a:pt x="67" y="408"/>
                  </a:lnTo>
                  <a:close/>
                </a:path>
              </a:pathLst>
            </a:custGeom>
            <a:solidFill>
              <a:srgbClr val="9070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76">
              <a:extLst>
                <a:ext uri="{FF2B5EF4-FFF2-40B4-BE49-F238E27FC236}">
                  <a16:creationId xmlns:a16="http://schemas.microsoft.com/office/drawing/2014/main" id="{2AFDE432-347E-47C2-8A73-C68E675FE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" y="1957"/>
              <a:ext cx="181" cy="408"/>
            </a:xfrm>
            <a:custGeom>
              <a:avLst/>
              <a:gdLst>
                <a:gd name="T0" fmla="*/ 181 w 181"/>
                <a:gd name="T1" fmla="*/ 341 h 408"/>
                <a:gd name="T2" fmla="*/ 69 w 181"/>
                <a:gd name="T3" fmla="*/ 341 h 408"/>
                <a:gd name="T4" fmla="*/ 69 w 181"/>
                <a:gd name="T5" fmla="*/ 0 h 408"/>
                <a:gd name="T6" fmla="*/ 0 w 181"/>
                <a:gd name="T7" fmla="*/ 0 h 408"/>
                <a:gd name="T8" fmla="*/ 0 w 181"/>
                <a:gd name="T9" fmla="*/ 408 h 408"/>
                <a:gd name="T10" fmla="*/ 0 w 181"/>
                <a:gd name="T11" fmla="*/ 408 h 408"/>
                <a:gd name="T12" fmla="*/ 19 w 181"/>
                <a:gd name="T13" fmla="*/ 408 h 408"/>
                <a:gd name="T14" fmla="*/ 69 w 181"/>
                <a:gd name="T15" fmla="*/ 408 h 408"/>
                <a:gd name="T16" fmla="*/ 181 w 181"/>
                <a:gd name="T17" fmla="*/ 408 h 408"/>
                <a:gd name="T18" fmla="*/ 181 w 181"/>
                <a:gd name="T19" fmla="*/ 408 h 408"/>
                <a:gd name="T20" fmla="*/ 181 w 181"/>
                <a:gd name="T21" fmla="*/ 341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408">
                  <a:moveTo>
                    <a:pt x="181" y="341"/>
                  </a:moveTo>
                  <a:lnTo>
                    <a:pt x="69" y="341"/>
                  </a:lnTo>
                  <a:lnTo>
                    <a:pt x="69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19" y="408"/>
                  </a:lnTo>
                  <a:lnTo>
                    <a:pt x="69" y="408"/>
                  </a:lnTo>
                  <a:lnTo>
                    <a:pt x="181" y="408"/>
                  </a:lnTo>
                  <a:lnTo>
                    <a:pt x="181" y="408"/>
                  </a:lnTo>
                  <a:lnTo>
                    <a:pt x="181" y="341"/>
                  </a:lnTo>
                  <a:close/>
                </a:path>
              </a:pathLst>
            </a:cu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77">
              <a:extLst>
                <a:ext uri="{FF2B5EF4-FFF2-40B4-BE49-F238E27FC236}">
                  <a16:creationId xmlns:a16="http://schemas.microsoft.com/office/drawing/2014/main" id="{781BF853-D445-4A12-B857-FC85FC5DF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5" y="1957"/>
              <a:ext cx="67" cy="408"/>
            </a:xfrm>
            <a:custGeom>
              <a:avLst/>
              <a:gdLst>
                <a:gd name="T0" fmla="*/ 0 w 67"/>
                <a:gd name="T1" fmla="*/ 408 h 408"/>
                <a:gd name="T2" fmla="*/ 0 w 67"/>
                <a:gd name="T3" fmla="*/ 408 h 408"/>
                <a:gd name="T4" fmla="*/ 67 w 67"/>
                <a:gd name="T5" fmla="*/ 408 h 408"/>
                <a:gd name="T6" fmla="*/ 67 w 67"/>
                <a:gd name="T7" fmla="*/ 408 h 408"/>
                <a:gd name="T8" fmla="*/ 67 w 67"/>
                <a:gd name="T9" fmla="*/ 0 h 408"/>
                <a:gd name="T10" fmla="*/ 0 w 67"/>
                <a:gd name="T11" fmla="*/ 0 h 408"/>
                <a:gd name="T12" fmla="*/ 0 w 67"/>
                <a:gd name="T13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08">
                  <a:moveTo>
                    <a:pt x="0" y="408"/>
                  </a:moveTo>
                  <a:lnTo>
                    <a:pt x="0" y="408"/>
                  </a:lnTo>
                  <a:lnTo>
                    <a:pt x="67" y="408"/>
                  </a:lnTo>
                  <a:lnTo>
                    <a:pt x="67" y="408"/>
                  </a:lnTo>
                  <a:lnTo>
                    <a:pt x="67" y="0"/>
                  </a:lnTo>
                  <a:lnTo>
                    <a:pt x="0" y="0"/>
                  </a:lnTo>
                  <a:lnTo>
                    <a:pt x="0" y="408"/>
                  </a:lnTo>
                  <a:close/>
                </a:path>
              </a:pathLst>
            </a:custGeom>
            <a:solidFill>
              <a:srgbClr val="004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78">
              <a:extLst>
                <a:ext uri="{FF2B5EF4-FFF2-40B4-BE49-F238E27FC236}">
                  <a16:creationId xmlns:a16="http://schemas.microsoft.com/office/drawing/2014/main" id="{D8AD9EE1-503C-4AC0-9DF7-6B1866D6F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" y="1954"/>
              <a:ext cx="195" cy="411"/>
            </a:xfrm>
            <a:custGeom>
              <a:avLst/>
              <a:gdLst>
                <a:gd name="T0" fmla="*/ 82 w 82"/>
                <a:gd name="T1" fmla="*/ 142 h 170"/>
                <a:gd name="T2" fmla="*/ 49 w 82"/>
                <a:gd name="T3" fmla="*/ 142 h 170"/>
                <a:gd name="T4" fmla="*/ 46 w 82"/>
                <a:gd name="T5" fmla="*/ 139 h 170"/>
                <a:gd name="T6" fmla="*/ 46 w 82"/>
                <a:gd name="T7" fmla="*/ 106 h 170"/>
                <a:gd name="T8" fmla="*/ 42 w 82"/>
                <a:gd name="T9" fmla="*/ 96 h 170"/>
                <a:gd name="T10" fmla="*/ 33 w 82"/>
                <a:gd name="T11" fmla="*/ 87 h 170"/>
                <a:gd name="T12" fmla="*/ 43 w 82"/>
                <a:gd name="T13" fmla="*/ 74 h 170"/>
                <a:gd name="T14" fmla="*/ 45 w 82"/>
                <a:gd name="T15" fmla="*/ 65 h 170"/>
                <a:gd name="T16" fmla="*/ 45 w 82"/>
                <a:gd name="T17" fmla="*/ 32 h 170"/>
                <a:gd name="T18" fmla="*/ 49 w 82"/>
                <a:gd name="T19" fmla="*/ 29 h 170"/>
                <a:gd name="T20" fmla="*/ 82 w 82"/>
                <a:gd name="T21" fmla="*/ 29 h 170"/>
                <a:gd name="T22" fmla="*/ 82 w 82"/>
                <a:gd name="T23" fmla="*/ 1 h 170"/>
                <a:gd name="T24" fmla="*/ 82 w 82"/>
                <a:gd name="T25" fmla="*/ 0 h 170"/>
                <a:gd name="T26" fmla="*/ 49 w 82"/>
                <a:gd name="T27" fmla="*/ 0 h 170"/>
                <a:gd name="T28" fmla="*/ 41 w 82"/>
                <a:gd name="T29" fmla="*/ 1 h 170"/>
                <a:gd name="T30" fmla="*/ 17 w 82"/>
                <a:gd name="T31" fmla="*/ 32 h 170"/>
                <a:gd name="T32" fmla="*/ 17 w 82"/>
                <a:gd name="T33" fmla="*/ 61 h 170"/>
                <a:gd name="T34" fmla="*/ 4 w 82"/>
                <a:gd name="T35" fmla="*/ 80 h 170"/>
                <a:gd name="T36" fmla="*/ 5 w 82"/>
                <a:gd name="T37" fmla="*/ 98 h 170"/>
                <a:gd name="T38" fmla="*/ 18 w 82"/>
                <a:gd name="T39" fmla="*/ 111 h 170"/>
                <a:gd name="T40" fmla="*/ 18 w 82"/>
                <a:gd name="T41" fmla="*/ 139 h 170"/>
                <a:gd name="T42" fmla="*/ 45 w 82"/>
                <a:gd name="T43" fmla="*/ 170 h 170"/>
                <a:gd name="T44" fmla="*/ 47 w 82"/>
                <a:gd name="T45" fmla="*/ 170 h 170"/>
                <a:gd name="T46" fmla="*/ 49 w 82"/>
                <a:gd name="T47" fmla="*/ 170 h 170"/>
                <a:gd name="T48" fmla="*/ 82 w 82"/>
                <a:gd name="T49" fmla="*/ 170 h 170"/>
                <a:gd name="T50" fmla="*/ 82 w 82"/>
                <a:gd name="T51" fmla="*/ 170 h 170"/>
                <a:gd name="T52" fmla="*/ 82 w 82"/>
                <a:gd name="T53" fmla="*/ 170 h 170"/>
                <a:gd name="T54" fmla="*/ 82 w 82"/>
                <a:gd name="T55" fmla="*/ 14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" h="170">
                  <a:moveTo>
                    <a:pt x="82" y="142"/>
                  </a:moveTo>
                  <a:cubicBezTo>
                    <a:pt x="49" y="142"/>
                    <a:pt x="49" y="142"/>
                    <a:pt x="49" y="142"/>
                  </a:cubicBezTo>
                  <a:cubicBezTo>
                    <a:pt x="47" y="142"/>
                    <a:pt x="46" y="140"/>
                    <a:pt x="46" y="139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2"/>
                    <a:pt x="45" y="99"/>
                    <a:pt x="42" y="96"/>
                  </a:cubicBezTo>
                  <a:cubicBezTo>
                    <a:pt x="33" y="87"/>
                    <a:pt x="33" y="87"/>
                    <a:pt x="33" y="87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4" y="71"/>
                    <a:pt x="45" y="68"/>
                    <a:pt x="45" y="65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0"/>
                    <a:pt x="47" y="29"/>
                    <a:pt x="49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1"/>
                    <a:pt x="82" y="1"/>
                    <a:pt x="82" y="1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6" y="0"/>
                    <a:pt x="43" y="1"/>
                    <a:pt x="41" y="1"/>
                  </a:cubicBezTo>
                  <a:cubicBezTo>
                    <a:pt x="27" y="5"/>
                    <a:pt x="17" y="17"/>
                    <a:pt x="17" y="32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0" y="85"/>
                    <a:pt x="0" y="93"/>
                    <a:pt x="5" y="98"/>
                  </a:cubicBezTo>
                  <a:cubicBezTo>
                    <a:pt x="18" y="111"/>
                    <a:pt x="18" y="111"/>
                    <a:pt x="18" y="111"/>
                  </a:cubicBezTo>
                  <a:cubicBezTo>
                    <a:pt x="18" y="139"/>
                    <a:pt x="18" y="139"/>
                    <a:pt x="18" y="139"/>
                  </a:cubicBezTo>
                  <a:cubicBezTo>
                    <a:pt x="18" y="155"/>
                    <a:pt x="30" y="168"/>
                    <a:pt x="45" y="170"/>
                  </a:cubicBezTo>
                  <a:cubicBezTo>
                    <a:pt x="46" y="170"/>
                    <a:pt x="46" y="170"/>
                    <a:pt x="47" y="170"/>
                  </a:cubicBezTo>
                  <a:cubicBezTo>
                    <a:pt x="48" y="170"/>
                    <a:pt x="49" y="170"/>
                    <a:pt x="49" y="170"/>
                  </a:cubicBezTo>
                  <a:cubicBezTo>
                    <a:pt x="82" y="170"/>
                    <a:pt x="82" y="170"/>
                    <a:pt x="82" y="170"/>
                  </a:cubicBezTo>
                  <a:cubicBezTo>
                    <a:pt x="82" y="170"/>
                    <a:pt x="82" y="170"/>
                    <a:pt x="82" y="170"/>
                  </a:cubicBezTo>
                  <a:cubicBezTo>
                    <a:pt x="82" y="170"/>
                    <a:pt x="82" y="170"/>
                    <a:pt x="82" y="170"/>
                  </a:cubicBezTo>
                  <a:lnTo>
                    <a:pt x="82" y="142"/>
                  </a:lnTo>
                  <a:close/>
                </a:path>
              </a:pathLst>
            </a:custGeom>
            <a:solidFill>
              <a:srgbClr val="ED9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85" name="텍스트 개체 틀 7">
            <a:extLst>
              <a:ext uri="{FF2B5EF4-FFF2-40B4-BE49-F238E27FC236}">
                <a16:creationId xmlns:a16="http://schemas.microsoft.com/office/drawing/2014/main" id="{CB13E3FA-EFE1-4DD3-924A-2D285CFA2B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4278" y="380897"/>
            <a:ext cx="7116372" cy="153888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kumimoji="0" lang="ko-KR" altLang="en-US" sz="1000" b="0" i="0" u="none" strike="noStrike" kern="1200" cap="none" spc="-100" normalizeH="0" baseline="0">
                <a:ln>
                  <a:noFill/>
                </a:ln>
                <a:gradFill>
                  <a:gsLst>
                    <a:gs pos="10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effectLst/>
                <a:uLnTx/>
                <a:uFillTx/>
                <a:latin typeface="맑은 고딕"/>
                <a:ea typeface="맑은 고딕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본 자료의 제목을 입력하세요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2C79AC-4B51-4823-B09C-47D669151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152" y="457841"/>
            <a:ext cx="2162118" cy="46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97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9">
          <p15:clr>
            <a:srgbClr val="A4A3A4"/>
          </p15:clr>
        </p15:guide>
        <p15:guide id="3" orient="horz" pos="4112">
          <p15:clr>
            <a:srgbClr val="A4A3A4"/>
          </p15:clr>
        </p15:guide>
        <p15:guide id="4" pos="5914">
          <p15:clr>
            <a:srgbClr val="A4A3A4"/>
          </p15:clr>
        </p15:guide>
        <p15:guide id="5" orient="horz" pos="785">
          <p15:clr>
            <a:srgbClr val="A4A3A4"/>
          </p15:clr>
        </p15:guide>
        <p15:guide id="6" pos="3118" userDrawn="1">
          <p15:clr>
            <a:srgbClr val="A4A3A4"/>
          </p15:clr>
        </p15:guide>
        <p15:guide id="7" pos="392" userDrawn="1">
          <p15:clr>
            <a:srgbClr val="A4A3A4"/>
          </p15:clr>
        </p15:guide>
        <p15:guide id="8" pos="5840" userDrawn="1">
          <p15:clr>
            <a:srgbClr val="A4A3A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그림 85">
            <a:extLst>
              <a:ext uri="{FF2B5EF4-FFF2-40B4-BE49-F238E27FC236}">
                <a16:creationId xmlns:a16="http://schemas.microsoft.com/office/drawing/2014/main" id="{E7A332A3-C526-4248-8945-D1B5A2D75A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B1CF97D-8276-426C-BCA2-FE2CBFBE6127}"/>
              </a:ext>
            </a:extLst>
          </p:cNvPr>
          <p:cNvCxnSpPr>
            <a:cxnSpLocks/>
          </p:cNvCxnSpPr>
          <p:nvPr userDrawn="1"/>
        </p:nvCxnSpPr>
        <p:spPr>
          <a:xfrm>
            <a:off x="363019" y="0"/>
            <a:ext cx="0" cy="881063"/>
          </a:xfrm>
          <a:prstGeom prst="line">
            <a:avLst/>
          </a:prstGeom>
          <a:ln w="19050">
            <a:solidFill>
              <a:srgbClr val="0A6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605AFE8-5E21-49E6-A8EC-E0C3D85D9D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4278" y="607258"/>
            <a:ext cx="7116372" cy="36933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ko-KR" altLang="en-US" sz="2400" b="1" spc="-200" baseline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ko-KR" altLang="en-US"/>
              <a:t>마스터 내용을 입력해주세요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B6C38E0-4965-4B75-BB4B-950E12620F49}"/>
              </a:ext>
            </a:extLst>
          </p:cNvPr>
          <p:cNvSpPr txBox="1">
            <a:spLocks/>
          </p:cNvSpPr>
          <p:nvPr userDrawn="1"/>
        </p:nvSpPr>
        <p:spPr>
          <a:xfrm>
            <a:off x="4872048" y="6615956"/>
            <a:ext cx="1619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5F9ED72-484E-4722-A3BA-6EB04958AF04}" type="slidenum">
              <a:rPr lang="ko-KR" altLang="en-US" sz="1000" smtClean="0">
                <a:gradFill>
                  <a:gsLst>
                    <a:gs pos="10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rPr>
              <a:pPr algn="ctr"/>
              <a:t>‹#›</a:t>
            </a:fld>
            <a:endParaRPr lang="ko-KR" altLang="en-US" sz="1000">
              <a:gradFill>
                <a:gsLst>
                  <a:gs pos="100000">
                    <a:schemeClr val="bg1">
                      <a:lumMod val="6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</a:gradFill>
            </a:endParaRPr>
          </a:p>
        </p:txBody>
      </p:sp>
      <p:grpSp>
        <p:nvGrpSpPr>
          <p:cNvPr id="15" name="Group 9">
            <a:extLst>
              <a:ext uri="{FF2B5EF4-FFF2-40B4-BE49-F238E27FC236}">
                <a16:creationId xmlns:a16="http://schemas.microsoft.com/office/drawing/2014/main" id="{F472C9AB-888E-408A-982A-DC6D4041046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706287" y="628233"/>
            <a:ext cx="1675838" cy="243724"/>
            <a:chOff x="1708" y="1954"/>
            <a:chExt cx="2826" cy="411"/>
          </a:xfrm>
        </p:grpSpPr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5CC5627-94F9-431E-9884-B390CF57F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" y="1959"/>
              <a:ext cx="117" cy="66"/>
            </a:xfrm>
            <a:custGeom>
              <a:avLst/>
              <a:gdLst>
                <a:gd name="T0" fmla="*/ 117 w 117"/>
                <a:gd name="T1" fmla="*/ 32 h 66"/>
                <a:gd name="T2" fmla="*/ 31 w 117"/>
                <a:gd name="T3" fmla="*/ 32 h 66"/>
                <a:gd name="T4" fmla="*/ 31 w 117"/>
                <a:gd name="T5" fmla="*/ 0 h 66"/>
                <a:gd name="T6" fmla="*/ 0 w 117"/>
                <a:gd name="T7" fmla="*/ 0 h 66"/>
                <a:gd name="T8" fmla="*/ 0 w 117"/>
                <a:gd name="T9" fmla="*/ 66 h 66"/>
                <a:gd name="T10" fmla="*/ 117 w 117"/>
                <a:gd name="T11" fmla="*/ 66 h 66"/>
                <a:gd name="T12" fmla="*/ 117 w 117"/>
                <a:gd name="T13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66">
                  <a:moveTo>
                    <a:pt x="117" y="32"/>
                  </a:moveTo>
                  <a:lnTo>
                    <a:pt x="31" y="32"/>
                  </a:lnTo>
                  <a:lnTo>
                    <a:pt x="31" y="0"/>
                  </a:lnTo>
                  <a:lnTo>
                    <a:pt x="0" y="0"/>
                  </a:lnTo>
                  <a:lnTo>
                    <a:pt x="0" y="66"/>
                  </a:lnTo>
                  <a:lnTo>
                    <a:pt x="117" y="66"/>
                  </a:lnTo>
                  <a:lnTo>
                    <a:pt x="117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DFBA58E-C760-4782-90DC-FC70F6E26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" y="1991"/>
              <a:ext cx="74" cy="159"/>
            </a:xfrm>
            <a:custGeom>
              <a:avLst/>
              <a:gdLst>
                <a:gd name="T0" fmla="*/ 31 w 74"/>
                <a:gd name="T1" fmla="*/ 0 h 159"/>
                <a:gd name="T2" fmla="*/ 0 w 74"/>
                <a:gd name="T3" fmla="*/ 0 h 159"/>
                <a:gd name="T4" fmla="*/ 0 w 74"/>
                <a:gd name="T5" fmla="*/ 159 h 159"/>
                <a:gd name="T6" fmla="*/ 31 w 74"/>
                <a:gd name="T7" fmla="*/ 159 h 159"/>
                <a:gd name="T8" fmla="*/ 31 w 74"/>
                <a:gd name="T9" fmla="*/ 101 h 159"/>
                <a:gd name="T10" fmla="*/ 74 w 74"/>
                <a:gd name="T11" fmla="*/ 101 h 159"/>
                <a:gd name="T12" fmla="*/ 74 w 74"/>
                <a:gd name="T13" fmla="*/ 67 h 159"/>
                <a:gd name="T14" fmla="*/ 31 w 74"/>
                <a:gd name="T15" fmla="*/ 67 h 159"/>
                <a:gd name="T16" fmla="*/ 31 w 74"/>
                <a:gd name="T1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159">
                  <a:moveTo>
                    <a:pt x="31" y="0"/>
                  </a:moveTo>
                  <a:lnTo>
                    <a:pt x="0" y="0"/>
                  </a:lnTo>
                  <a:lnTo>
                    <a:pt x="0" y="159"/>
                  </a:lnTo>
                  <a:lnTo>
                    <a:pt x="31" y="159"/>
                  </a:lnTo>
                  <a:lnTo>
                    <a:pt x="31" y="101"/>
                  </a:lnTo>
                  <a:lnTo>
                    <a:pt x="74" y="101"/>
                  </a:lnTo>
                  <a:lnTo>
                    <a:pt x="74" y="67"/>
                  </a:lnTo>
                  <a:lnTo>
                    <a:pt x="31" y="6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0CE57DE-19A5-43AF-B925-75A0089116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1" y="2037"/>
              <a:ext cx="102" cy="104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22 h 43"/>
                <a:gd name="T4" fmla="*/ 21 w 43"/>
                <a:gd name="T5" fmla="*/ 0 h 43"/>
                <a:gd name="T6" fmla="*/ 0 w 43"/>
                <a:gd name="T7" fmla="*/ 22 h 43"/>
                <a:gd name="T8" fmla="*/ 21 w 43"/>
                <a:gd name="T9" fmla="*/ 43 h 43"/>
                <a:gd name="T10" fmla="*/ 21 w 43"/>
                <a:gd name="T11" fmla="*/ 13 h 43"/>
                <a:gd name="T12" fmla="*/ 30 w 43"/>
                <a:gd name="T13" fmla="*/ 22 h 43"/>
                <a:gd name="T14" fmla="*/ 21 w 43"/>
                <a:gd name="T15" fmla="*/ 30 h 43"/>
                <a:gd name="T16" fmla="*/ 13 w 43"/>
                <a:gd name="T17" fmla="*/ 22 h 43"/>
                <a:gd name="T18" fmla="*/ 21 w 43"/>
                <a:gd name="T19" fmla="*/ 1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3">
                  <a:moveTo>
                    <a:pt x="21" y="43"/>
                  </a:moveTo>
                  <a:cubicBezTo>
                    <a:pt x="33" y="43"/>
                    <a:pt x="43" y="34"/>
                    <a:pt x="43" y="22"/>
                  </a:cubicBezTo>
                  <a:cubicBezTo>
                    <a:pt x="43" y="10"/>
                    <a:pt x="33" y="0"/>
                    <a:pt x="21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3"/>
                    <a:pt x="21" y="43"/>
                  </a:cubicBezTo>
                  <a:close/>
                  <a:moveTo>
                    <a:pt x="21" y="13"/>
                  </a:moveTo>
                  <a:cubicBezTo>
                    <a:pt x="26" y="13"/>
                    <a:pt x="30" y="17"/>
                    <a:pt x="30" y="22"/>
                  </a:cubicBezTo>
                  <a:cubicBezTo>
                    <a:pt x="30" y="26"/>
                    <a:pt x="26" y="30"/>
                    <a:pt x="21" y="30"/>
                  </a:cubicBezTo>
                  <a:cubicBezTo>
                    <a:pt x="17" y="30"/>
                    <a:pt x="13" y="26"/>
                    <a:pt x="13" y="22"/>
                  </a:cubicBezTo>
                  <a:cubicBezTo>
                    <a:pt x="13" y="17"/>
                    <a:pt x="17" y="13"/>
                    <a:pt x="21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24036A4-BEF0-4EE3-8417-FFB31ED2A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" y="2153"/>
              <a:ext cx="169" cy="70"/>
            </a:xfrm>
            <a:custGeom>
              <a:avLst/>
              <a:gdLst>
                <a:gd name="T0" fmla="*/ 34 w 169"/>
                <a:gd name="T1" fmla="*/ 0 h 70"/>
                <a:gd name="T2" fmla="*/ 0 w 169"/>
                <a:gd name="T3" fmla="*/ 0 h 70"/>
                <a:gd name="T4" fmla="*/ 0 w 169"/>
                <a:gd name="T5" fmla="*/ 70 h 70"/>
                <a:gd name="T6" fmla="*/ 169 w 169"/>
                <a:gd name="T7" fmla="*/ 70 h 70"/>
                <a:gd name="T8" fmla="*/ 169 w 169"/>
                <a:gd name="T9" fmla="*/ 38 h 70"/>
                <a:gd name="T10" fmla="*/ 34 w 169"/>
                <a:gd name="T11" fmla="*/ 38 h 70"/>
                <a:gd name="T12" fmla="*/ 34 w 169"/>
                <a:gd name="T1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70">
                  <a:moveTo>
                    <a:pt x="34" y="0"/>
                  </a:moveTo>
                  <a:lnTo>
                    <a:pt x="0" y="0"/>
                  </a:lnTo>
                  <a:lnTo>
                    <a:pt x="0" y="70"/>
                  </a:lnTo>
                  <a:lnTo>
                    <a:pt x="169" y="70"/>
                  </a:lnTo>
                  <a:lnTo>
                    <a:pt x="169" y="38"/>
                  </a:ln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AB680305-2BEE-446D-924F-760A57BDC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7" y="2104"/>
              <a:ext cx="197" cy="107"/>
            </a:xfrm>
            <a:custGeom>
              <a:avLst/>
              <a:gdLst>
                <a:gd name="T0" fmla="*/ 107 w 197"/>
                <a:gd name="T1" fmla="*/ 0 h 107"/>
                <a:gd name="T2" fmla="*/ 73 w 197"/>
                <a:gd name="T3" fmla="*/ 0 h 107"/>
                <a:gd name="T4" fmla="*/ 73 w 197"/>
                <a:gd name="T5" fmla="*/ 75 h 107"/>
                <a:gd name="T6" fmla="*/ 0 w 197"/>
                <a:gd name="T7" fmla="*/ 75 h 107"/>
                <a:gd name="T8" fmla="*/ 0 w 197"/>
                <a:gd name="T9" fmla="*/ 107 h 107"/>
                <a:gd name="T10" fmla="*/ 197 w 197"/>
                <a:gd name="T11" fmla="*/ 107 h 107"/>
                <a:gd name="T12" fmla="*/ 197 w 197"/>
                <a:gd name="T13" fmla="*/ 75 h 107"/>
                <a:gd name="T14" fmla="*/ 107 w 197"/>
                <a:gd name="T15" fmla="*/ 75 h 107"/>
                <a:gd name="T16" fmla="*/ 107 w 19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" h="107">
                  <a:moveTo>
                    <a:pt x="107" y="0"/>
                  </a:moveTo>
                  <a:lnTo>
                    <a:pt x="73" y="0"/>
                  </a:lnTo>
                  <a:lnTo>
                    <a:pt x="73" y="75"/>
                  </a:lnTo>
                  <a:lnTo>
                    <a:pt x="0" y="75"/>
                  </a:lnTo>
                  <a:lnTo>
                    <a:pt x="0" y="107"/>
                  </a:lnTo>
                  <a:lnTo>
                    <a:pt x="197" y="107"/>
                  </a:lnTo>
                  <a:lnTo>
                    <a:pt x="197" y="75"/>
                  </a:lnTo>
                  <a:lnTo>
                    <a:pt x="107" y="75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6CD9174-911B-47DC-9138-08D4CABD7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9" y="2000"/>
              <a:ext cx="173" cy="141"/>
            </a:xfrm>
            <a:custGeom>
              <a:avLst/>
              <a:gdLst>
                <a:gd name="T0" fmla="*/ 142 w 173"/>
                <a:gd name="T1" fmla="*/ 141 h 141"/>
                <a:gd name="T2" fmla="*/ 173 w 173"/>
                <a:gd name="T3" fmla="*/ 141 h 141"/>
                <a:gd name="T4" fmla="*/ 173 w 173"/>
                <a:gd name="T5" fmla="*/ 0 h 141"/>
                <a:gd name="T6" fmla="*/ 0 w 173"/>
                <a:gd name="T7" fmla="*/ 0 h 141"/>
                <a:gd name="T8" fmla="*/ 0 w 173"/>
                <a:gd name="T9" fmla="*/ 32 h 141"/>
                <a:gd name="T10" fmla="*/ 142 w 173"/>
                <a:gd name="T11" fmla="*/ 32 h 141"/>
                <a:gd name="T12" fmla="*/ 142 w 173"/>
                <a:gd name="T13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" h="141">
                  <a:moveTo>
                    <a:pt x="142" y="141"/>
                  </a:moveTo>
                  <a:lnTo>
                    <a:pt x="173" y="141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142" y="32"/>
                  </a:lnTo>
                  <a:lnTo>
                    <a:pt x="142" y="1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2966C49-9834-4D5F-A7F6-E1E132D9A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" y="2083"/>
              <a:ext cx="185" cy="135"/>
            </a:xfrm>
            <a:custGeom>
              <a:avLst/>
              <a:gdLst>
                <a:gd name="T0" fmla="*/ 0 w 185"/>
                <a:gd name="T1" fmla="*/ 33 h 135"/>
                <a:gd name="T2" fmla="*/ 71 w 185"/>
                <a:gd name="T3" fmla="*/ 33 h 135"/>
                <a:gd name="T4" fmla="*/ 71 w 185"/>
                <a:gd name="T5" fmla="*/ 50 h 135"/>
                <a:gd name="T6" fmla="*/ 0 w 185"/>
                <a:gd name="T7" fmla="*/ 50 h 135"/>
                <a:gd name="T8" fmla="*/ 0 w 185"/>
                <a:gd name="T9" fmla="*/ 84 h 135"/>
                <a:gd name="T10" fmla="*/ 152 w 185"/>
                <a:gd name="T11" fmla="*/ 84 h 135"/>
                <a:gd name="T12" fmla="*/ 152 w 185"/>
                <a:gd name="T13" fmla="*/ 135 h 135"/>
                <a:gd name="T14" fmla="*/ 185 w 185"/>
                <a:gd name="T15" fmla="*/ 135 h 135"/>
                <a:gd name="T16" fmla="*/ 185 w 185"/>
                <a:gd name="T17" fmla="*/ 50 h 135"/>
                <a:gd name="T18" fmla="*/ 102 w 185"/>
                <a:gd name="T19" fmla="*/ 50 h 135"/>
                <a:gd name="T20" fmla="*/ 102 w 185"/>
                <a:gd name="T21" fmla="*/ 33 h 135"/>
                <a:gd name="T22" fmla="*/ 185 w 185"/>
                <a:gd name="T23" fmla="*/ 33 h 135"/>
                <a:gd name="T24" fmla="*/ 185 w 185"/>
                <a:gd name="T25" fmla="*/ 0 h 135"/>
                <a:gd name="T26" fmla="*/ 0 w 185"/>
                <a:gd name="T27" fmla="*/ 0 h 135"/>
                <a:gd name="T28" fmla="*/ 0 w 185"/>
                <a:gd name="T29" fmla="*/ 3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5" h="135">
                  <a:moveTo>
                    <a:pt x="0" y="33"/>
                  </a:moveTo>
                  <a:lnTo>
                    <a:pt x="71" y="33"/>
                  </a:lnTo>
                  <a:lnTo>
                    <a:pt x="71" y="50"/>
                  </a:lnTo>
                  <a:lnTo>
                    <a:pt x="0" y="50"/>
                  </a:lnTo>
                  <a:lnTo>
                    <a:pt x="0" y="84"/>
                  </a:lnTo>
                  <a:lnTo>
                    <a:pt x="152" y="84"/>
                  </a:lnTo>
                  <a:lnTo>
                    <a:pt x="152" y="135"/>
                  </a:lnTo>
                  <a:lnTo>
                    <a:pt x="185" y="135"/>
                  </a:lnTo>
                  <a:lnTo>
                    <a:pt x="185" y="50"/>
                  </a:lnTo>
                  <a:lnTo>
                    <a:pt x="102" y="50"/>
                  </a:lnTo>
                  <a:lnTo>
                    <a:pt x="102" y="33"/>
                  </a:lnTo>
                  <a:lnTo>
                    <a:pt x="185" y="33"/>
                  </a:lnTo>
                  <a:lnTo>
                    <a:pt x="185" y="0"/>
                  </a:lnTo>
                  <a:lnTo>
                    <a:pt x="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88258314-0126-496C-B3A3-E7A539FCF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" y="2000"/>
              <a:ext cx="185" cy="73"/>
            </a:xfrm>
            <a:custGeom>
              <a:avLst/>
              <a:gdLst>
                <a:gd name="T0" fmla="*/ 0 w 185"/>
                <a:gd name="T1" fmla="*/ 32 h 73"/>
                <a:gd name="T2" fmla="*/ 152 w 185"/>
                <a:gd name="T3" fmla="*/ 32 h 73"/>
                <a:gd name="T4" fmla="*/ 152 w 185"/>
                <a:gd name="T5" fmla="*/ 73 h 73"/>
                <a:gd name="T6" fmla="*/ 185 w 185"/>
                <a:gd name="T7" fmla="*/ 73 h 73"/>
                <a:gd name="T8" fmla="*/ 185 w 185"/>
                <a:gd name="T9" fmla="*/ 0 h 73"/>
                <a:gd name="T10" fmla="*/ 0 w 185"/>
                <a:gd name="T11" fmla="*/ 0 h 73"/>
                <a:gd name="T12" fmla="*/ 0 w 185"/>
                <a:gd name="T13" fmla="*/ 3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73">
                  <a:moveTo>
                    <a:pt x="0" y="32"/>
                  </a:moveTo>
                  <a:lnTo>
                    <a:pt x="152" y="32"/>
                  </a:lnTo>
                  <a:lnTo>
                    <a:pt x="152" y="73"/>
                  </a:lnTo>
                  <a:lnTo>
                    <a:pt x="185" y="73"/>
                  </a:lnTo>
                  <a:lnTo>
                    <a:pt x="185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7516F00E-BB90-4165-827C-E457C4AD5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" y="2104"/>
              <a:ext cx="200" cy="107"/>
            </a:xfrm>
            <a:custGeom>
              <a:avLst/>
              <a:gdLst>
                <a:gd name="T0" fmla="*/ 133 w 200"/>
                <a:gd name="T1" fmla="*/ 0 h 107"/>
                <a:gd name="T2" fmla="*/ 102 w 200"/>
                <a:gd name="T3" fmla="*/ 0 h 107"/>
                <a:gd name="T4" fmla="*/ 102 w 200"/>
                <a:gd name="T5" fmla="*/ 75 h 107"/>
                <a:gd name="T6" fmla="*/ 71 w 200"/>
                <a:gd name="T7" fmla="*/ 75 h 107"/>
                <a:gd name="T8" fmla="*/ 71 w 200"/>
                <a:gd name="T9" fmla="*/ 0 h 107"/>
                <a:gd name="T10" fmla="*/ 40 w 200"/>
                <a:gd name="T11" fmla="*/ 0 h 107"/>
                <a:gd name="T12" fmla="*/ 40 w 200"/>
                <a:gd name="T13" fmla="*/ 75 h 107"/>
                <a:gd name="T14" fmla="*/ 0 w 200"/>
                <a:gd name="T15" fmla="*/ 75 h 107"/>
                <a:gd name="T16" fmla="*/ 0 w 200"/>
                <a:gd name="T17" fmla="*/ 107 h 107"/>
                <a:gd name="T18" fmla="*/ 200 w 200"/>
                <a:gd name="T19" fmla="*/ 107 h 107"/>
                <a:gd name="T20" fmla="*/ 200 w 200"/>
                <a:gd name="T21" fmla="*/ 75 h 107"/>
                <a:gd name="T22" fmla="*/ 133 w 200"/>
                <a:gd name="T23" fmla="*/ 75 h 107"/>
                <a:gd name="T24" fmla="*/ 133 w 200"/>
                <a:gd name="T2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107">
                  <a:moveTo>
                    <a:pt x="133" y="0"/>
                  </a:moveTo>
                  <a:lnTo>
                    <a:pt x="102" y="0"/>
                  </a:lnTo>
                  <a:lnTo>
                    <a:pt x="102" y="75"/>
                  </a:lnTo>
                  <a:lnTo>
                    <a:pt x="71" y="75"/>
                  </a:lnTo>
                  <a:lnTo>
                    <a:pt x="71" y="0"/>
                  </a:lnTo>
                  <a:lnTo>
                    <a:pt x="40" y="0"/>
                  </a:lnTo>
                  <a:lnTo>
                    <a:pt x="40" y="75"/>
                  </a:lnTo>
                  <a:lnTo>
                    <a:pt x="0" y="75"/>
                  </a:lnTo>
                  <a:lnTo>
                    <a:pt x="0" y="107"/>
                  </a:lnTo>
                  <a:lnTo>
                    <a:pt x="200" y="107"/>
                  </a:lnTo>
                  <a:lnTo>
                    <a:pt x="200" y="75"/>
                  </a:lnTo>
                  <a:lnTo>
                    <a:pt x="133" y="75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67F667B-3A11-40EF-8B67-BF94E636D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1" y="2000"/>
              <a:ext cx="164" cy="141"/>
            </a:xfrm>
            <a:custGeom>
              <a:avLst/>
              <a:gdLst>
                <a:gd name="T0" fmla="*/ 133 w 164"/>
                <a:gd name="T1" fmla="*/ 141 h 141"/>
                <a:gd name="T2" fmla="*/ 164 w 164"/>
                <a:gd name="T3" fmla="*/ 141 h 141"/>
                <a:gd name="T4" fmla="*/ 164 w 164"/>
                <a:gd name="T5" fmla="*/ 0 h 141"/>
                <a:gd name="T6" fmla="*/ 0 w 164"/>
                <a:gd name="T7" fmla="*/ 0 h 141"/>
                <a:gd name="T8" fmla="*/ 0 w 164"/>
                <a:gd name="T9" fmla="*/ 32 h 141"/>
                <a:gd name="T10" fmla="*/ 133 w 164"/>
                <a:gd name="T11" fmla="*/ 32 h 141"/>
                <a:gd name="T12" fmla="*/ 133 w 164"/>
                <a:gd name="T13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141">
                  <a:moveTo>
                    <a:pt x="133" y="141"/>
                  </a:moveTo>
                  <a:lnTo>
                    <a:pt x="164" y="141"/>
                  </a:lnTo>
                  <a:lnTo>
                    <a:pt x="164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133" y="32"/>
                  </a:lnTo>
                  <a:lnTo>
                    <a:pt x="133" y="1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77C582F-966E-4464-9916-503626583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1" y="2000"/>
              <a:ext cx="197" cy="211"/>
            </a:xfrm>
            <a:custGeom>
              <a:avLst/>
              <a:gdLst>
                <a:gd name="T0" fmla="*/ 114 w 197"/>
                <a:gd name="T1" fmla="*/ 124 h 211"/>
                <a:gd name="T2" fmla="*/ 185 w 197"/>
                <a:gd name="T3" fmla="*/ 124 h 211"/>
                <a:gd name="T4" fmla="*/ 185 w 197"/>
                <a:gd name="T5" fmla="*/ 92 h 211"/>
                <a:gd name="T6" fmla="*/ 45 w 197"/>
                <a:gd name="T7" fmla="*/ 92 h 211"/>
                <a:gd name="T8" fmla="*/ 45 w 197"/>
                <a:gd name="T9" fmla="*/ 0 h 211"/>
                <a:gd name="T10" fmla="*/ 12 w 197"/>
                <a:gd name="T11" fmla="*/ 0 h 211"/>
                <a:gd name="T12" fmla="*/ 12 w 197"/>
                <a:gd name="T13" fmla="*/ 124 h 211"/>
                <a:gd name="T14" fmla="*/ 83 w 197"/>
                <a:gd name="T15" fmla="*/ 124 h 211"/>
                <a:gd name="T16" fmla="*/ 83 w 197"/>
                <a:gd name="T17" fmla="*/ 179 h 211"/>
                <a:gd name="T18" fmla="*/ 0 w 197"/>
                <a:gd name="T19" fmla="*/ 179 h 211"/>
                <a:gd name="T20" fmla="*/ 0 w 197"/>
                <a:gd name="T21" fmla="*/ 211 h 211"/>
                <a:gd name="T22" fmla="*/ 197 w 197"/>
                <a:gd name="T23" fmla="*/ 211 h 211"/>
                <a:gd name="T24" fmla="*/ 197 w 197"/>
                <a:gd name="T25" fmla="*/ 179 h 211"/>
                <a:gd name="T26" fmla="*/ 114 w 197"/>
                <a:gd name="T27" fmla="*/ 179 h 211"/>
                <a:gd name="T28" fmla="*/ 114 w 197"/>
                <a:gd name="T29" fmla="*/ 12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7" h="211">
                  <a:moveTo>
                    <a:pt x="114" y="124"/>
                  </a:moveTo>
                  <a:lnTo>
                    <a:pt x="185" y="124"/>
                  </a:lnTo>
                  <a:lnTo>
                    <a:pt x="185" y="92"/>
                  </a:lnTo>
                  <a:lnTo>
                    <a:pt x="45" y="92"/>
                  </a:lnTo>
                  <a:lnTo>
                    <a:pt x="45" y="0"/>
                  </a:lnTo>
                  <a:lnTo>
                    <a:pt x="12" y="0"/>
                  </a:lnTo>
                  <a:lnTo>
                    <a:pt x="12" y="124"/>
                  </a:lnTo>
                  <a:lnTo>
                    <a:pt x="83" y="124"/>
                  </a:lnTo>
                  <a:lnTo>
                    <a:pt x="83" y="179"/>
                  </a:lnTo>
                  <a:lnTo>
                    <a:pt x="0" y="179"/>
                  </a:lnTo>
                  <a:lnTo>
                    <a:pt x="0" y="211"/>
                  </a:lnTo>
                  <a:lnTo>
                    <a:pt x="197" y="211"/>
                  </a:lnTo>
                  <a:lnTo>
                    <a:pt x="197" y="179"/>
                  </a:lnTo>
                  <a:lnTo>
                    <a:pt x="114" y="179"/>
                  </a:lnTo>
                  <a:lnTo>
                    <a:pt x="114" y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5172A033-D6FE-4396-A2D0-1DB92F293F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16" y="2099"/>
              <a:ext cx="197" cy="141"/>
            </a:xfrm>
            <a:custGeom>
              <a:avLst/>
              <a:gdLst>
                <a:gd name="T0" fmla="*/ 0 w 197"/>
                <a:gd name="T1" fmla="*/ 34 h 141"/>
                <a:gd name="T2" fmla="*/ 48 w 197"/>
                <a:gd name="T3" fmla="*/ 34 h 141"/>
                <a:gd name="T4" fmla="*/ 48 w 197"/>
                <a:gd name="T5" fmla="*/ 56 h 141"/>
                <a:gd name="T6" fmla="*/ 10 w 197"/>
                <a:gd name="T7" fmla="*/ 56 h 141"/>
                <a:gd name="T8" fmla="*/ 10 w 197"/>
                <a:gd name="T9" fmla="*/ 90 h 141"/>
                <a:gd name="T10" fmla="*/ 159 w 197"/>
                <a:gd name="T11" fmla="*/ 90 h 141"/>
                <a:gd name="T12" fmla="*/ 159 w 197"/>
                <a:gd name="T13" fmla="*/ 141 h 141"/>
                <a:gd name="T14" fmla="*/ 190 w 197"/>
                <a:gd name="T15" fmla="*/ 141 h 141"/>
                <a:gd name="T16" fmla="*/ 190 w 197"/>
                <a:gd name="T17" fmla="*/ 56 h 141"/>
                <a:gd name="T18" fmla="*/ 150 w 197"/>
                <a:gd name="T19" fmla="*/ 56 h 141"/>
                <a:gd name="T20" fmla="*/ 150 w 197"/>
                <a:gd name="T21" fmla="*/ 34 h 141"/>
                <a:gd name="T22" fmla="*/ 197 w 197"/>
                <a:gd name="T23" fmla="*/ 34 h 141"/>
                <a:gd name="T24" fmla="*/ 197 w 197"/>
                <a:gd name="T25" fmla="*/ 0 h 141"/>
                <a:gd name="T26" fmla="*/ 0 w 197"/>
                <a:gd name="T27" fmla="*/ 0 h 141"/>
                <a:gd name="T28" fmla="*/ 0 w 197"/>
                <a:gd name="T29" fmla="*/ 34 h 141"/>
                <a:gd name="T30" fmla="*/ 81 w 197"/>
                <a:gd name="T31" fmla="*/ 34 h 141"/>
                <a:gd name="T32" fmla="*/ 119 w 197"/>
                <a:gd name="T33" fmla="*/ 34 h 141"/>
                <a:gd name="T34" fmla="*/ 119 w 197"/>
                <a:gd name="T35" fmla="*/ 56 h 141"/>
                <a:gd name="T36" fmla="*/ 81 w 197"/>
                <a:gd name="T37" fmla="*/ 56 h 141"/>
                <a:gd name="T38" fmla="*/ 81 w 197"/>
                <a:gd name="T39" fmla="*/ 3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7" h="141">
                  <a:moveTo>
                    <a:pt x="0" y="34"/>
                  </a:moveTo>
                  <a:lnTo>
                    <a:pt x="48" y="34"/>
                  </a:lnTo>
                  <a:lnTo>
                    <a:pt x="48" y="56"/>
                  </a:lnTo>
                  <a:lnTo>
                    <a:pt x="10" y="56"/>
                  </a:lnTo>
                  <a:lnTo>
                    <a:pt x="10" y="90"/>
                  </a:lnTo>
                  <a:lnTo>
                    <a:pt x="159" y="90"/>
                  </a:lnTo>
                  <a:lnTo>
                    <a:pt x="159" y="141"/>
                  </a:lnTo>
                  <a:lnTo>
                    <a:pt x="190" y="141"/>
                  </a:lnTo>
                  <a:lnTo>
                    <a:pt x="190" y="56"/>
                  </a:lnTo>
                  <a:lnTo>
                    <a:pt x="150" y="56"/>
                  </a:lnTo>
                  <a:lnTo>
                    <a:pt x="150" y="34"/>
                  </a:lnTo>
                  <a:lnTo>
                    <a:pt x="197" y="34"/>
                  </a:lnTo>
                  <a:lnTo>
                    <a:pt x="197" y="0"/>
                  </a:lnTo>
                  <a:lnTo>
                    <a:pt x="0" y="0"/>
                  </a:lnTo>
                  <a:lnTo>
                    <a:pt x="0" y="34"/>
                  </a:lnTo>
                  <a:close/>
                  <a:moveTo>
                    <a:pt x="81" y="34"/>
                  </a:moveTo>
                  <a:lnTo>
                    <a:pt x="119" y="34"/>
                  </a:lnTo>
                  <a:lnTo>
                    <a:pt x="119" y="56"/>
                  </a:lnTo>
                  <a:lnTo>
                    <a:pt x="81" y="56"/>
                  </a:lnTo>
                  <a:lnTo>
                    <a:pt x="81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6452C66-DA02-4714-9E9B-569F6901E6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9" y="1976"/>
              <a:ext cx="114" cy="116"/>
            </a:xfrm>
            <a:custGeom>
              <a:avLst/>
              <a:gdLst>
                <a:gd name="T0" fmla="*/ 24 w 48"/>
                <a:gd name="T1" fmla="*/ 48 h 48"/>
                <a:gd name="T2" fmla="*/ 48 w 48"/>
                <a:gd name="T3" fmla="*/ 24 h 48"/>
                <a:gd name="T4" fmla="*/ 24 w 48"/>
                <a:gd name="T5" fmla="*/ 0 h 48"/>
                <a:gd name="T6" fmla="*/ 0 w 48"/>
                <a:gd name="T7" fmla="*/ 24 h 48"/>
                <a:gd name="T8" fmla="*/ 24 w 48"/>
                <a:gd name="T9" fmla="*/ 48 h 48"/>
                <a:gd name="T10" fmla="*/ 24 w 48"/>
                <a:gd name="T11" fmla="*/ 13 h 48"/>
                <a:gd name="T12" fmla="*/ 35 w 48"/>
                <a:gd name="T13" fmla="*/ 24 h 48"/>
                <a:gd name="T14" fmla="*/ 24 w 48"/>
                <a:gd name="T15" fmla="*/ 34 h 48"/>
                <a:gd name="T16" fmla="*/ 13 w 48"/>
                <a:gd name="T17" fmla="*/ 24 h 48"/>
                <a:gd name="T18" fmla="*/ 24 w 48"/>
                <a:gd name="T19" fmla="*/ 1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37" y="48"/>
                    <a:pt x="48" y="37"/>
                    <a:pt x="48" y="24"/>
                  </a:cubicBezTo>
                  <a:cubicBezTo>
                    <a:pt x="48" y="10"/>
                    <a:pt x="37" y="0"/>
                    <a:pt x="24" y="0"/>
                  </a:cubicBezTo>
                  <a:cubicBezTo>
                    <a:pt x="11" y="0"/>
                    <a:pt x="0" y="10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13"/>
                  </a:moveTo>
                  <a:cubicBezTo>
                    <a:pt x="30" y="13"/>
                    <a:pt x="35" y="18"/>
                    <a:pt x="35" y="24"/>
                  </a:cubicBezTo>
                  <a:cubicBezTo>
                    <a:pt x="35" y="30"/>
                    <a:pt x="30" y="34"/>
                    <a:pt x="24" y="34"/>
                  </a:cubicBezTo>
                  <a:cubicBezTo>
                    <a:pt x="18" y="34"/>
                    <a:pt x="13" y="30"/>
                    <a:pt x="13" y="24"/>
                  </a:cubicBezTo>
                  <a:cubicBezTo>
                    <a:pt x="13" y="18"/>
                    <a:pt x="18" y="13"/>
                    <a:pt x="24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C57A8DA2-5934-4DC1-B542-07B6594764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4" y="2141"/>
              <a:ext cx="114" cy="116"/>
            </a:xfrm>
            <a:custGeom>
              <a:avLst/>
              <a:gdLst>
                <a:gd name="T0" fmla="*/ 24 w 48"/>
                <a:gd name="T1" fmla="*/ 0 h 48"/>
                <a:gd name="T2" fmla="*/ 0 w 48"/>
                <a:gd name="T3" fmla="*/ 24 h 48"/>
                <a:gd name="T4" fmla="*/ 24 w 48"/>
                <a:gd name="T5" fmla="*/ 48 h 48"/>
                <a:gd name="T6" fmla="*/ 48 w 48"/>
                <a:gd name="T7" fmla="*/ 24 h 48"/>
                <a:gd name="T8" fmla="*/ 24 w 48"/>
                <a:gd name="T9" fmla="*/ 0 h 48"/>
                <a:gd name="T10" fmla="*/ 24 w 48"/>
                <a:gd name="T11" fmla="*/ 35 h 48"/>
                <a:gd name="T12" fmla="*/ 13 w 48"/>
                <a:gd name="T13" fmla="*/ 24 h 48"/>
                <a:gd name="T14" fmla="*/ 24 w 48"/>
                <a:gd name="T15" fmla="*/ 13 h 48"/>
                <a:gd name="T16" fmla="*/ 35 w 48"/>
                <a:gd name="T17" fmla="*/ 24 h 48"/>
                <a:gd name="T18" fmla="*/ 24 w 48"/>
                <a:gd name="T19" fmla="*/ 3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37" y="48"/>
                    <a:pt x="48" y="38"/>
                    <a:pt x="48" y="24"/>
                  </a:cubicBezTo>
                  <a:cubicBezTo>
                    <a:pt x="48" y="11"/>
                    <a:pt x="37" y="0"/>
                    <a:pt x="24" y="0"/>
                  </a:cubicBezTo>
                  <a:close/>
                  <a:moveTo>
                    <a:pt x="24" y="35"/>
                  </a:moveTo>
                  <a:cubicBezTo>
                    <a:pt x="18" y="35"/>
                    <a:pt x="13" y="30"/>
                    <a:pt x="13" y="24"/>
                  </a:cubicBezTo>
                  <a:cubicBezTo>
                    <a:pt x="13" y="18"/>
                    <a:pt x="18" y="13"/>
                    <a:pt x="24" y="13"/>
                  </a:cubicBezTo>
                  <a:cubicBezTo>
                    <a:pt x="30" y="13"/>
                    <a:pt x="35" y="18"/>
                    <a:pt x="35" y="24"/>
                  </a:cubicBezTo>
                  <a:cubicBezTo>
                    <a:pt x="35" y="30"/>
                    <a:pt x="30" y="35"/>
                    <a:pt x="24" y="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2C0A261-6AD2-4281-BBA4-522C8F351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2" y="2000"/>
              <a:ext cx="183" cy="133"/>
            </a:xfrm>
            <a:custGeom>
              <a:avLst/>
              <a:gdLst>
                <a:gd name="T0" fmla="*/ 0 w 183"/>
                <a:gd name="T1" fmla="*/ 85 h 133"/>
                <a:gd name="T2" fmla="*/ 76 w 183"/>
                <a:gd name="T3" fmla="*/ 85 h 133"/>
                <a:gd name="T4" fmla="*/ 76 w 183"/>
                <a:gd name="T5" fmla="*/ 102 h 133"/>
                <a:gd name="T6" fmla="*/ 0 w 183"/>
                <a:gd name="T7" fmla="*/ 102 h 133"/>
                <a:gd name="T8" fmla="*/ 0 w 183"/>
                <a:gd name="T9" fmla="*/ 133 h 133"/>
                <a:gd name="T10" fmla="*/ 183 w 183"/>
                <a:gd name="T11" fmla="*/ 133 h 133"/>
                <a:gd name="T12" fmla="*/ 183 w 183"/>
                <a:gd name="T13" fmla="*/ 102 h 133"/>
                <a:gd name="T14" fmla="*/ 107 w 183"/>
                <a:gd name="T15" fmla="*/ 102 h 133"/>
                <a:gd name="T16" fmla="*/ 107 w 183"/>
                <a:gd name="T17" fmla="*/ 85 h 133"/>
                <a:gd name="T18" fmla="*/ 183 w 183"/>
                <a:gd name="T19" fmla="*/ 85 h 133"/>
                <a:gd name="T20" fmla="*/ 183 w 183"/>
                <a:gd name="T21" fmla="*/ 51 h 133"/>
                <a:gd name="T22" fmla="*/ 33 w 183"/>
                <a:gd name="T23" fmla="*/ 51 h 133"/>
                <a:gd name="T24" fmla="*/ 33 w 183"/>
                <a:gd name="T25" fmla="*/ 32 h 133"/>
                <a:gd name="T26" fmla="*/ 183 w 183"/>
                <a:gd name="T27" fmla="*/ 32 h 133"/>
                <a:gd name="T28" fmla="*/ 183 w 183"/>
                <a:gd name="T29" fmla="*/ 0 h 133"/>
                <a:gd name="T30" fmla="*/ 0 w 183"/>
                <a:gd name="T31" fmla="*/ 0 h 133"/>
                <a:gd name="T32" fmla="*/ 0 w 183"/>
                <a:gd name="T33" fmla="*/ 85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3" h="133">
                  <a:moveTo>
                    <a:pt x="0" y="85"/>
                  </a:moveTo>
                  <a:lnTo>
                    <a:pt x="76" y="85"/>
                  </a:lnTo>
                  <a:lnTo>
                    <a:pt x="76" y="102"/>
                  </a:lnTo>
                  <a:lnTo>
                    <a:pt x="0" y="102"/>
                  </a:lnTo>
                  <a:lnTo>
                    <a:pt x="0" y="133"/>
                  </a:lnTo>
                  <a:lnTo>
                    <a:pt x="183" y="133"/>
                  </a:lnTo>
                  <a:lnTo>
                    <a:pt x="183" y="102"/>
                  </a:lnTo>
                  <a:lnTo>
                    <a:pt x="107" y="102"/>
                  </a:lnTo>
                  <a:lnTo>
                    <a:pt x="107" y="85"/>
                  </a:lnTo>
                  <a:lnTo>
                    <a:pt x="183" y="85"/>
                  </a:lnTo>
                  <a:lnTo>
                    <a:pt x="183" y="51"/>
                  </a:lnTo>
                  <a:lnTo>
                    <a:pt x="33" y="51"/>
                  </a:lnTo>
                  <a:lnTo>
                    <a:pt x="33" y="32"/>
                  </a:lnTo>
                  <a:lnTo>
                    <a:pt x="183" y="32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860CAAD-AA67-449C-A727-53BAA33A03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5" y="2141"/>
              <a:ext cx="117" cy="116"/>
            </a:xfrm>
            <a:custGeom>
              <a:avLst/>
              <a:gdLst>
                <a:gd name="T0" fmla="*/ 25 w 49"/>
                <a:gd name="T1" fmla="*/ 0 h 48"/>
                <a:gd name="T2" fmla="*/ 0 w 49"/>
                <a:gd name="T3" fmla="*/ 24 h 48"/>
                <a:gd name="T4" fmla="*/ 25 w 49"/>
                <a:gd name="T5" fmla="*/ 48 h 48"/>
                <a:gd name="T6" fmla="*/ 49 w 49"/>
                <a:gd name="T7" fmla="*/ 24 h 48"/>
                <a:gd name="T8" fmla="*/ 25 w 49"/>
                <a:gd name="T9" fmla="*/ 0 h 48"/>
                <a:gd name="T10" fmla="*/ 25 w 49"/>
                <a:gd name="T11" fmla="*/ 35 h 48"/>
                <a:gd name="T12" fmla="*/ 14 w 49"/>
                <a:gd name="T13" fmla="*/ 24 h 48"/>
                <a:gd name="T14" fmla="*/ 25 w 49"/>
                <a:gd name="T15" fmla="*/ 13 h 48"/>
                <a:gd name="T16" fmla="*/ 35 w 49"/>
                <a:gd name="T17" fmla="*/ 24 h 48"/>
                <a:gd name="T18" fmla="*/ 25 w 49"/>
                <a:gd name="T19" fmla="*/ 3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8">
                  <a:moveTo>
                    <a:pt x="25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5" y="48"/>
                  </a:cubicBezTo>
                  <a:cubicBezTo>
                    <a:pt x="38" y="48"/>
                    <a:pt x="49" y="38"/>
                    <a:pt x="49" y="24"/>
                  </a:cubicBezTo>
                  <a:cubicBezTo>
                    <a:pt x="49" y="11"/>
                    <a:pt x="38" y="0"/>
                    <a:pt x="25" y="0"/>
                  </a:cubicBezTo>
                  <a:close/>
                  <a:moveTo>
                    <a:pt x="25" y="35"/>
                  </a:moveTo>
                  <a:cubicBezTo>
                    <a:pt x="19" y="35"/>
                    <a:pt x="14" y="30"/>
                    <a:pt x="14" y="24"/>
                  </a:cubicBezTo>
                  <a:cubicBezTo>
                    <a:pt x="14" y="18"/>
                    <a:pt x="19" y="13"/>
                    <a:pt x="25" y="13"/>
                  </a:cubicBezTo>
                  <a:cubicBezTo>
                    <a:pt x="30" y="13"/>
                    <a:pt x="35" y="18"/>
                    <a:pt x="35" y="24"/>
                  </a:cubicBezTo>
                  <a:cubicBezTo>
                    <a:pt x="35" y="30"/>
                    <a:pt x="30" y="35"/>
                    <a:pt x="25" y="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439E6FDA-B385-43B7-9EDB-0C2DF2AED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2" y="2095"/>
              <a:ext cx="148" cy="79"/>
            </a:xfrm>
            <a:custGeom>
              <a:avLst/>
              <a:gdLst>
                <a:gd name="T0" fmla="*/ 57 w 148"/>
                <a:gd name="T1" fmla="*/ 79 h 79"/>
                <a:gd name="T2" fmla="*/ 91 w 148"/>
                <a:gd name="T3" fmla="*/ 79 h 79"/>
                <a:gd name="T4" fmla="*/ 91 w 148"/>
                <a:gd name="T5" fmla="*/ 31 h 79"/>
                <a:gd name="T6" fmla="*/ 148 w 148"/>
                <a:gd name="T7" fmla="*/ 31 h 79"/>
                <a:gd name="T8" fmla="*/ 148 w 148"/>
                <a:gd name="T9" fmla="*/ 0 h 79"/>
                <a:gd name="T10" fmla="*/ 0 w 148"/>
                <a:gd name="T11" fmla="*/ 0 h 79"/>
                <a:gd name="T12" fmla="*/ 0 w 148"/>
                <a:gd name="T13" fmla="*/ 31 h 79"/>
                <a:gd name="T14" fmla="*/ 57 w 148"/>
                <a:gd name="T15" fmla="*/ 31 h 79"/>
                <a:gd name="T16" fmla="*/ 57 w 148"/>
                <a:gd name="T1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79">
                  <a:moveTo>
                    <a:pt x="57" y="79"/>
                  </a:moveTo>
                  <a:lnTo>
                    <a:pt x="91" y="79"/>
                  </a:lnTo>
                  <a:lnTo>
                    <a:pt x="91" y="31"/>
                  </a:lnTo>
                  <a:lnTo>
                    <a:pt x="148" y="31"/>
                  </a:lnTo>
                  <a:lnTo>
                    <a:pt x="148" y="0"/>
                  </a:lnTo>
                  <a:lnTo>
                    <a:pt x="0" y="0"/>
                  </a:lnTo>
                  <a:lnTo>
                    <a:pt x="0" y="31"/>
                  </a:lnTo>
                  <a:lnTo>
                    <a:pt x="57" y="31"/>
                  </a:lnTo>
                  <a:lnTo>
                    <a:pt x="57" y="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D14CA403-A23F-4BAA-9D5A-50D126D5F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1" y="1979"/>
              <a:ext cx="76" cy="203"/>
            </a:xfrm>
            <a:custGeom>
              <a:avLst/>
              <a:gdLst>
                <a:gd name="T0" fmla="*/ 0 w 76"/>
                <a:gd name="T1" fmla="*/ 188 h 203"/>
                <a:gd name="T2" fmla="*/ 45 w 76"/>
                <a:gd name="T3" fmla="*/ 188 h 203"/>
                <a:gd name="T4" fmla="*/ 45 w 76"/>
                <a:gd name="T5" fmla="*/ 203 h 203"/>
                <a:gd name="T6" fmla="*/ 76 w 76"/>
                <a:gd name="T7" fmla="*/ 203 h 203"/>
                <a:gd name="T8" fmla="*/ 76 w 76"/>
                <a:gd name="T9" fmla="*/ 0 h 203"/>
                <a:gd name="T10" fmla="*/ 45 w 76"/>
                <a:gd name="T11" fmla="*/ 0 h 203"/>
                <a:gd name="T12" fmla="*/ 45 w 76"/>
                <a:gd name="T13" fmla="*/ 154 h 203"/>
                <a:gd name="T14" fmla="*/ 0 w 76"/>
                <a:gd name="T15" fmla="*/ 154 h 203"/>
                <a:gd name="T16" fmla="*/ 0 w 76"/>
                <a:gd name="T17" fmla="*/ 18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203">
                  <a:moveTo>
                    <a:pt x="0" y="188"/>
                  </a:moveTo>
                  <a:lnTo>
                    <a:pt x="45" y="188"/>
                  </a:lnTo>
                  <a:lnTo>
                    <a:pt x="45" y="203"/>
                  </a:lnTo>
                  <a:lnTo>
                    <a:pt x="76" y="203"/>
                  </a:lnTo>
                  <a:lnTo>
                    <a:pt x="76" y="0"/>
                  </a:lnTo>
                  <a:lnTo>
                    <a:pt x="45" y="0"/>
                  </a:lnTo>
                  <a:lnTo>
                    <a:pt x="45" y="154"/>
                  </a:lnTo>
                  <a:lnTo>
                    <a:pt x="0" y="154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7C820448-FC3F-4333-919C-F26930E66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2" y="2155"/>
              <a:ext cx="202" cy="85"/>
            </a:xfrm>
            <a:custGeom>
              <a:avLst/>
              <a:gdLst>
                <a:gd name="T0" fmla="*/ 34 w 202"/>
                <a:gd name="T1" fmla="*/ 51 h 85"/>
                <a:gd name="T2" fmla="*/ 34 w 202"/>
                <a:gd name="T3" fmla="*/ 0 h 85"/>
                <a:gd name="T4" fmla="*/ 0 w 202"/>
                <a:gd name="T5" fmla="*/ 0 h 85"/>
                <a:gd name="T6" fmla="*/ 0 w 202"/>
                <a:gd name="T7" fmla="*/ 85 h 85"/>
                <a:gd name="T8" fmla="*/ 202 w 202"/>
                <a:gd name="T9" fmla="*/ 85 h 85"/>
                <a:gd name="T10" fmla="*/ 202 w 202"/>
                <a:gd name="T11" fmla="*/ 51 h 85"/>
                <a:gd name="T12" fmla="*/ 34 w 202"/>
                <a:gd name="T13" fmla="*/ 5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85">
                  <a:moveTo>
                    <a:pt x="34" y="51"/>
                  </a:moveTo>
                  <a:lnTo>
                    <a:pt x="34" y="0"/>
                  </a:lnTo>
                  <a:lnTo>
                    <a:pt x="0" y="0"/>
                  </a:lnTo>
                  <a:lnTo>
                    <a:pt x="0" y="85"/>
                  </a:lnTo>
                  <a:lnTo>
                    <a:pt x="202" y="85"/>
                  </a:lnTo>
                  <a:lnTo>
                    <a:pt x="202" y="51"/>
                  </a:lnTo>
                  <a:lnTo>
                    <a:pt x="34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C8905636-1110-4005-80E4-2A8AE9B2C3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51" y="1976"/>
              <a:ext cx="110" cy="111"/>
            </a:xfrm>
            <a:custGeom>
              <a:avLst/>
              <a:gdLst>
                <a:gd name="T0" fmla="*/ 23 w 46"/>
                <a:gd name="T1" fmla="*/ 46 h 46"/>
                <a:gd name="T2" fmla="*/ 46 w 46"/>
                <a:gd name="T3" fmla="*/ 23 h 46"/>
                <a:gd name="T4" fmla="*/ 23 w 46"/>
                <a:gd name="T5" fmla="*/ 0 h 46"/>
                <a:gd name="T6" fmla="*/ 0 w 46"/>
                <a:gd name="T7" fmla="*/ 23 h 46"/>
                <a:gd name="T8" fmla="*/ 23 w 46"/>
                <a:gd name="T9" fmla="*/ 46 h 46"/>
                <a:gd name="T10" fmla="*/ 23 w 46"/>
                <a:gd name="T11" fmla="*/ 13 h 46"/>
                <a:gd name="T12" fmla="*/ 33 w 46"/>
                <a:gd name="T13" fmla="*/ 23 h 46"/>
                <a:gd name="T14" fmla="*/ 23 w 46"/>
                <a:gd name="T15" fmla="*/ 33 h 46"/>
                <a:gd name="T16" fmla="*/ 13 w 46"/>
                <a:gd name="T17" fmla="*/ 23 h 46"/>
                <a:gd name="T18" fmla="*/ 23 w 46"/>
                <a:gd name="T19" fmla="*/ 1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6">
                  <a:moveTo>
                    <a:pt x="23" y="46"/>
                  </a:moveTo>
                  <a:cubicBezTo>
                    <a:pt x="36" y="46"/>
                    <a:pt x="46" y="36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lose/>
                  <a:moveTo>
                    <a:pt x="23" y="13"/>
                  </a:moveTo>
                  <a:cubicBezTo>
                    <a:pt x="28" y="13"/>
                    <a:pt x="33" y="18"/>
                    <a:pt x="33" y="23"/>
                  </a:cubicBezTo>
                  <a:cubicBezTo>
                    <a:pt x="33" y="28"/>
                    <a:pt x="28" y="33"/>
                    <a:pt x="23" y="33"/>
                  </a:cubicBezTo>
                  <a:cubicBezTo>
                    <a:pt x="18" y="33"/>
                    <a:pt x="13" y="28"/>
                    <a:pt x="13" y="23"/>
                  </a:cubicBezTo>
                  <a:cubicBezTo>
                    <a:pt x="13" y="18"/>
                    <a:pt x="18" y="13"/>
                    <a:pt x="23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40502F66-0FAF-4AAA-B96F-412F612A0D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" y="2295"/>
              <a:ext cx="50" cy="53"/>
            </a:xfrm>
            <a:custGeom>
              <a:avLst/>
              <a:gdLst>
                <a:gd name="T0" fmla="*/ 0 w 21"/>
                <a:gd name="T1" fmla="*/ 0 h 22"/>
                <a:gd name="T2" fmla="*/ 5 w 21"/>
                <a:gd name="T3" fmla="*/ 0 h 22"/>
                <a:gd name="T4" fmla="*/ 5 w 21"/>
                <a:gd name="T5" fmla="*/ 10 h 22"/>
                <a:gd name="T6" fmla="*/ 15 w 21"/>
                <a:gd name="T7" fmla="*/ 0 h 22"/>
                <a:gd name="T8" fmla="*/ 21 w 21"/>
                <a:gd name="T9" fmla="*/ 0 h 22"/>
                <a:gd name="T10" fmla="*/ 11 w 21"/>
                <a:gd name="T11" fmla="*/ 10 h 22"/>
                <a:gd name="T12" fmla="*/ 21 w 21"/>
                <a:gd name="T13" fmla="*/ 22 h 22"/>
                <a:gd name="T14" fmla="*/ 16 w 21"/>
                <a:gd name="T15" fmla="*/ 22 h 22"/>
                <a:gd name="T16" fmla="*/ 8 w 21"/>
                <a:gd name="T17" fmla="*/ 12 h 22"/>
                <a:gd name="T18" fmla="*/ 5 w 21"/>
                <a:gd name="T19" fmla="*/ 15 h 22"/>
                <a:gd name="T20" fmla="*/ 5 w 21"/>
                <a:gd name="T21" fmla="*/ 22 h 22"/>
                <a:gd name="T22" fmla="*/ 0 w 21"/>
                <a:gd name="T23" fmla="*/ 22 h 22"/>
                <a:gd name="T24" fmla="*/ 0 w 21"/>
                <a:gd name="T2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2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8" y="7"/>
                    <a:pt x="11" y="4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B88AF02D-DEBE-43A5-87B2-14CE821448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21" y="2310"/>
              <a:ext cx="38" cy="41"/>
            </a:xfrm>
            <a:custGeom>
              <a:avLst/>
              <a:gdLst>
                <a:gd name="T0" fmla="*/ 16 w 16"/>
                <a:gd name="T1" fmla="*/ 8 h 17"/>
                <a:gd name="T2" fmla="*/ 8 w 16"/>
                <a:gd name="T3" fmla="*/ 17 h 17"/>
                <a:gd name="T4" fmla="*/ 0 w 16"/>
                <a:gd name="T5" fmla="*/ 8 h 17"/>
                <a:gd name="T6" fmla="*/ 8 w 16"/>
                <a:gd name="T7" fmla="*/ 0 h 17"/>
                <a:gd name="T8" fmla="*/ 16 w 16"/>
                <a:gd name="T9" fmla="*/ 8 h 17"/>
                <a:gd name="T10" fmla="*/ 4 w 16"/>
                <a:gd name="T11" fmla="*/ 8 h 17"/>
                <a:gd name="T12" fmla="*/ 8 w 16"/>
                <a:gd name="T13" fmla="*/ 13 h 17"/>
                <a:gd name="T14" fmla="*/ 12 w 16"/>
                <a:gd name="T15" fmla="*/ 8 h 17"/>
                <a:gd name="T16" fmla="*/ 8 w 16"/>
                <a:gd name="T17" fmla="*/ 3 h 17"/>
                <a:gd name="T18" fmla="*/ 4 w 16"/>
                <a:gd name="T1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7">
                  <a:moveTo>
                    <a:pt x="16" y="8"/>
                  </a:moveTo>
                  <a:cubicBezTo>
                    <a:pt x="16" y="13"/>
                    <a:pt x="13" y="17"/>
                    <a:pt x="8" y="17"/>
                  </a:cubicBezTo>
                  <a:cubicBezTo>
                    <a:pt x="2" y="17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4" y="0"/>
                    <a:pt x="16" y="4"/>
                    <a:pt x="16" y="8"/>
                  </a:cubicBezTo>
                  <a:close/>
                  <a:moveTo>
                    <a:pt x="4" y="8"/>
                  </a:moveTo>
                  <a:cubicBezTo>
                    <a:pt x="4" y="11"/>
                    <a:pt x="5" y="13"/>
                    <a:pt x="8" y="13"/>
                  </a:cubicBezTo>
                  <a:cubicBezTo>
                    <a:pt x="11" y="13"/>
                    <a:pt x="12" y="11"/>
                    <a:pt x="12" y="8"/>
                  </a:cubicBezTo>
                  <a:cubicBezTo>
                    <a:pt x="12" y="6"/>
                    <a:pt x="11" y="3"/>
                    <a:pt x="8" y="3"/>
                  </a:cubicBezTo>
                  <a:cubicBezTo>
                    <a:pt x="5" y="3"/>
                    <a:pt x="4" y="6"/>
                    <a:pt x="4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80705408-1D65-4B37-A965-B9699B34F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8" y="2310"/>
              <a:ext cx="24" cy="38"/>
            </a:xfrm>
            <a:custGeom>
              <a:avLst/>
              <a:gdLst>
                <a:gd name="T0" fmla="*/ 0 w 10"/>
                <a:gd name="T1" fmla="*/ 5 h 16"/>
                <a:gd name="T2" fmla="*/ 0 w 10"/>
                <a:gd name="T3" fmla="*/ 0 h 16"/>
                <a:gd name="T4" fmla="*/ 4 w 10"/>
                <a:gd name="T5" fmla="*/ 0 h 16"/>
                <a:gd name="T6" fmla="*/ 4 w 10"/>
                <a:gd name="T7" fmla="*/ 4 h 16"/>
                <a:gd name="T8" fmla="*/ 10 w 10"/>
                <a:gd name="T9" fmla="*/ 0 h 16"/>
                <a:gd name="T10" fmla="*/ 10 w 10"/>
                <a:gd name="T11" fmla="*/ 4 h 16"/>
                <a:gd name="T12" fmla="*/ 4 w 10"/>
                <a:gd name="T13" fmla="*/ 10 h 16"/>
                <a:gd name="T14" fmla="*/ 4 w 10"/>
                <a:gd name="T15" fmla="*/ 16 h 16"/>
                <a:gd name="T16" fmla="*/ 0 w 10"/>
                <a:gd name="T17" fmla="*/ 16 h 16"/>
                <a:gd name="T18" fmla="*/ 0 w 10"/>
                <a:gd name="T1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6">
                  <a:moveTo>
                    <a:pt x="0" y="5"/>
                  </a:moveTo>
                  <a:cubicBezTo>
                    <a:pt x="0" y="3"/>
                    <a:pt x="0" y="2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3"/>
                    <a:pt x="4" y="4"/>
                  </a:cubicBezTo>
                  <a:cubicBezTo>
                    <a:pt x="5" y="1"/>
                    <a:pt x="7" y="0"/>
                    <a:pt x="10" y="0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6" y="4"/>
                    <a:pt x="4" y="6"/>
                    <a:pt x="4" y="1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33">
              <a:extLst>
                <a:ext uri="{FF2B5EF4-FFF2-40B4-BE49-F238E27FC236}">
                  <a16:creationId xmlns:a16="http://schemas.microsoft.com/office/drawing/2014/main" id="{92112B7D-4D31-4DF0-8E8C-C8309FDF98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7" y="2310"/>
              <a:ext cx="38" cy="41"/>
            </a:xfrm>
            <a:custGeom>
              <a:avLst/>
              <a:gdLst>
                <a:gd name="T0" fmla="*/ 4 w 16"/>
                <a:gd name="T1" fmla="*/ 9 h 17"/>
                <a:gd name="T2" fmla="*/ 8 w 16"/>
                <a:gd name="T3" fmla="*/ 13 h 17"/>
                <a:gd name="T4" fmla="*/ 11 w 16"/>
                <a:gd name="T5" fmla="*/ 11 h 17"/>
                <a:gd name="T6" fmla="*/ 16 w 16"/>
                <a:gd name="T7" fmla="*/ 11 h 17"/>
                <a:gd name="T8" fmla="*/ 8 w 16"/>
                <a:gd name="T9" fmla="*/ 17 h 17"/>
                <a:gd name="T10" fmla="*/ 0 w 16"/>
                <a:gd name="T11" fmla="*/ 8 h 17"/>
                <a:gd name="T12" fmla="*/ 8 w 16"/>
                <a:gd name="T13" fmla="*/ 0 h 17"/>
                <a:gd name="T14" fmla="*/ 16 w 16"/>
                <a:gd name="T15" fmla="*/ 8 h 17"/>
                <a:gd name="T16" fmla="*/ 16 w 16"/>
                <a:gd name="T17" fmla="*/ 9 h 17"/>
                <a:gd name="T18" fmla="*/ 4 w 16"/>
                <a:gd name="T19" fmla="*/ 9 h 17"/>
                <a:gd name="T20" fmla="*/ 12 w 16"/>
                <a:gd name="T21" fmla="*/ 7 h 17"/>
                <a:gd name="T22" fmla="*/ 8 w 16"/>
                <a:gd name="T23" fmla="*/ 3 h 17"/>
                <a:gd name="T24" fmla="*/ 4 w 16"/>
                <a:gd name="T25" fmla="*/ 7 h 17"/>
                <a:gd name="T26" fmla="*/ 12 w 16"/>
                <a:gd name="T27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17">
                  <a:moveTo>
                    <a:pt x="4" y="9"/>
                  </a:moveTo>
                  <a:cubicBezTo>
                    <a:pt x="4" y="12"/>
                    <a:pt x="5" y="13"/>
                    <a:pt x="8" y="13"/>
                  </a:cubicBezTo>
                  <a:cubicBezTo>
                    <a:pt x="10" y="13"/>
                    <a:pt x="11" y="13"/>
                    <a:pt x="11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4"/>
                    <a:pt x="12" y="17"/>
                    <a:pt x="8" y="17"/>
                  </a:cubicBezTo>
                  <a:cubicBezTo>
                    <a:pt x="2" y="17"/>
                    <a:pt x="0" y="12"/>
                    <a:pt x="0" y="8"/>
                  </a:cubicBezTo>
                  <a:cubicBezTo>
                    <a:pt x="0" y="4"/>
                    <a:pt x="2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lnTo>
                    <a:pt x="4" y="9"/>
                  </a:lnTo>
                  <a:close/>
                  <a:moveTo>
                    <a:pt x="12" y="7"/>
                  </a:moveTo>
                  <a:cubicBezTo>
                    <a:pt x="11" y="5"/>
                    <a:pt x="11" y="3"/>
                    <a:pt x="8" y="3"/>
                  </a:cubicBezTo>
                  <a:cubicBezTo>
                    <a:pt x="5" y="3"/>
                    <a:pt x="4" y="5"/>
                    <a:pt x="4" y="7"/>
                  </a:cubicBezTo>
                  <a:lnTo>
                    <a:pt x="12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B9449837-4705-4BDA-B609-A0E2A6F2DC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0" y="2310"/>
              <a:ext cx="35" cy="41"/>
            </a:xfrm>
            <a:custGeom>
              <a:avLst/>
              <a:gdLst>
                <a:gd name="T0" fmla="*/ 15 w 15"/>
                <a:gd name="T1" fmla="*/ 12 h 17"/>
                <a:gd name="T2" fmla="*/ 15 w 15"/>
                <a:gd name="T3" fmla="*/ 16 h 17"/>
                <a:gd name="T4" fmla="*/ 12 w 15"/>
                <a:gd name="T5" fmla="*/ 16 h 17"/>
                <a:gd name="T6" fmla="*/ 11 w 15"/>
                <a:gd name="T7" fmla="*/ 14 h 17"/>
                <a:gd name="T8" fmla="*/ 6 w 15"/>
                <a:gd name="T9" fmla="*/ 17 h 17"/>
                <a:gd name="T10" fmla="*/ 0 w 15"/>
                <a:gd name="T11" fmla="*/ 11 h 17"/>
                <a:gd name="T12" fmla="*/ 8 w 15"/>
                <a:gd name="T13" fmla="*/ 6 h 17"/>
                <a:gd name="T14" fmla="*/ 11 w 15"/>
                <a:gd name="T15" fmla="*/ 6 h 17"/>
                <a:gd name="T16" fmla="*/ 11 w 15"/>
                <a:gd name="T17" fmla="*/ 6 h 17"/>
                <a:gd name="T18" fmla="*/ 8 w 15"/>
                <a:gd name="T19" fmla="*/ 3 h 17"/>
                <a:gd name="T20" fmla="*/ 5 w 15"/>
                <a:gd name="T21" fmla="*/ 5 h 17"/>
                <a:gd name="T22" fmla="*/ 1 w 15"/>
                <a:gd name="T23" fmla="*/ 5 h 17"/>
                <a:gd name="T24" fmla="*/ 8 w 15"/>
                <a:gd name="T25" fmla="*/ 0 h 17"/>
                <a:gd name="T26" fmla="*/ 15 w 15"/>
                <a:gd name="T27" fmla="*/ 6 h 17"/>
                <a:gd name="T28" fmla="*/ 15 w 15"/>
                <a:gd name="T29" fmla="*/ 12 h 17"/>
                <a:gd name="T30" fmla="*/ 11 w 15"/>
                <a:gd name="T31" fmla="*/ 9 h 17"/>
                <a:gd name="T32" fmla="*/ 8 w 15"/>
                <a:gd name="T33" fmla="*/ 9 h 17"/>
                <a:gd name="T34" fmla="*/ 4 w 15"/>
                <a:gd name="T35" fmla="*/ 11 h 17"/>
                <a:gd name="T36" fmla="*/ 7 w 15"/>
                <a:gd name="T37" fmla="*/ 13 h 17"/>
                <a:gd name="T38" fmla="*/ 11 w 15"/>
                <a:gd name="T3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7">
                  <a:moveTo>
                    <a:pt x="15" y="12"/>
                  </a:moveTo>
                  <a:cubicBezTo>
                    <a:pt x="15" y="14"/>
                    <a:pt x="15" y="16"/>
                    <a:pt x="15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1" y="16"/>
                    <a:pt x="11" y="15"/>
                    <a:pt x="11" y="14"/>
                  </a:cubicBezTo>
                  <a:cubicBezTo>
                    <a:pt x="11" y="16"/>
                    <a:pt x="9" y="17"/>
                    <a:pt x="6" y="17"/>
                  </a:cubicBezTo>
                  <a:cubicBezTo>
                    <a:pt x="2" y="17"/>
                    <a:pt x="0" y="14"/>
                    <a:pt x="0" y="11"/>
                  </a:cubicBezTo>
                  <a:cubicBezTo>
                    <a:pt x="0" y="7"/>
                    <a:pt x="4" y="6"/>
                    <a:pt x="8" y="6"/>
                  </a:cubicBezTo>
                  <a:cubicBezTo>
                    <a:pt x="9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4"/>
                    <a:pt x="11" y="3"/>
                    <a:pt x="8" y="3"/>
                  </a:cubicBezTo>
                  <a:cubicBezTo>
                    <a:pt x="6" y="3"/>
                    <a:pt x="5" y="4"/>
                    <a:pt x="5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2" y="0"/>
                    <a:pt x="8" y="0"/>
                  </a:cubicBezTo>
                  <a:cubicBezTo>
                    <a:pt x="14" y="0"/>
                    <a:pt x="15" y="3"/>
                    <a:pt x="15" y="6"/>
                  </a:cubicBezTo>
                  <a:lnTo>
                    <a:pt x="15" y="12"/>
                  </a:lnTo>
                  <a:close/>
                  <a:moveTo>
                    <a:pt x="11" y="9"/>
                  </a:moveTo>
                  <a:cubicBezTo>
                    <a:pt x="11" y="9"/>
                    <a:pt x="10" y="9"/>
                    <a:pt x="8" y="9"/>
                  </a:cubicBezTo>
                  <a:cubicBezTo>
                    <a:pt x="5" y="9"/>
                    <a:pt x="4" y="10"/>
                    <a:pt x="4" y="11"/>
                  </a:cubicBezTo>
                  <a:cubicBezTo>
                    <a:pt x="4" y="12"/>
                    <a:pt x="5" y="13"/>
                    <a:pt x="7" y="13"/>
                  </a:cubicBezTo>
                  <a:cubicBezTo>
                    <a:pt x="10" y="13"/>
                    <a:pt x="11" y="12"/>
                    <a:pt x="11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E432C069-C5DC-4F91-9B42-41A2D2D7E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8" y="2295"/>
              <a:ext cx="41" cy="53"/>
            </a:xfrm>
            <a:custGeom>
              <a:avLst/>
              <a:gdLst>
                <a:gd name="T0" fmla="*/ 39 w 41"/>
                <a:gd name="T1" fmla="*/ 32 h 53"/>
                <a:gd name="T2" fmla="*/ 10 w 41"/>
                <a:gd name="T3" fmla="*/ 32 h 53"/>
                <a:gd name="T4" fmla="*/ 10 w 41"/>
                <a:gd name="T5" fmla="*/ 44 h 53"/>
                <a:gd name="T6" fmla="*/ 41 w 41"/>
                <a:gd name="T7" fmla="*/ 44 h 53"/>
                <a:gd name="T8" fmla="*/ 41 w 41"/>
                <a:gd name="T9" fmla="*/ 53 h 53"/>
                <a:gd name="T10" fmla="*/ 0 w 41"/>
                <a:gd name="T11" fmla="*/ 53 h 53"/>
                <a:gd name="T12" fmla="*/ 0 w 41"/>
                <a:gd name="T13" fmla="*/ 0 h 53"/>
                <a:gd name="T14" fmla="*/ 39 w 41"/>
                <a:gd name="T15" fmla="*/ 0 h 53"/>
                <a:gd name="T16" fmla="*/ 39 w 41"/>
                <a:gd name="T17" fmla="*/ 10 h 53"/>
                <a:gd name="T18" fmla="*/ 10 w 41"/>
                <a:gd name="T19" fmla="*/ 10 h 53"/>
                <a:gd name="T20" fmla="*/ 10 w 41"/>
                <a:gd name="T21" fmla="*/ 22 h 53"/>
                <a:gd name="T22" fmla="*/ 39 w 41"/>
                <a:gd name="T23" fmla="*/ 22 h 53"/>
                <a:gd name="T24" fmla="*/ 39 w 41"/>
                <a:gd name="T25" fmla="*/ 3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53">
                  <a:moveTo>
                    <a:pt x="39" y="32"/>
                  </a:moveTo>
                  <a:lnTo>
                    <a:pt x="10" y="32"/>
                  </a:lnTo>
                  <a:lnTo>
                    <a:pt x="10" y="44"/>
                  </a:lnTo>
                  <a:lnTo>
                    <a:pt x="41" y="44"/>
                  </a:lnTo>
                  <a:lnTo>
                    <a:pt x="41" y="53"/>
                  </a:lnTo>
                  <a:lnTo>
                    <a:pt x="0" y="53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10"/>
                  </a:lnTo>
                  <a:lnTo>
                    <a:pt x="10" y="10"/>
                  </a:lnTo>
                  <a:lnTo>
                    <a:pt x="10" y="22"/>
                  </a:lnTo>
                  <a:lnTo>
                    <a:pt x="39" y="22"/>
                  </a:lnTo>
                  <a:lnTo>
                    <a:pt x="39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CF5A5FD2-82CB-4775-8905-1F2ED8926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6" y="2310"/>
              <a:ext cx="57" cy="38"/>
            </a:xfrm>
            <a:custGeom>
              <a:avLst/>
              <a:gdLst>
                <a:gd name="T0" fmla="*/ 0 w 24"/>
                <a:gd name="T1" fmla="*/ 4 h 16"/>
                <a:gd name="T2" fmla="*/ 0 w 24"/>
                <a:gd name="T3" fmla="*/ 0 h 16"/>
                <a:gd name="T4" fmla="*/ 4 w 24"/>
                <a:gd name="T5" fmla="*/ 0 h 16"/>
                <a:gd name="T6" fmla="*/ 4 w 24"/>
                <a:gd name="T7" fmla="*/ 2 h 16"/>
                <a:gd name="T8" fmla="*/ 9 w 24"/>
                <a:gd name="T9" fmla="*/ 0 h 16"/>
                <a:gd name="T10" fmla="*/ 14 w 24"/>
                <a:gd name="T11" fmla="*/ 3 h 16"/>
                <a:gd name="T12" fmla="*/ 19 w 24"/>
                <a:gd name="T13" fmla="*/ 0 h 16"/>
                <a:gd name="T14" fmla="*/ 24 w 24"/>
                <a:gd name="T15" fmla="*/ 7 h 16"/>
                <a:gd name="T16" fmla="*/ 24 w 24"/>
                <a:gd name="T17" fmla="*/ 16 h 16"/>
                <a:gd name="T18" fmla="*/ 20 w 24"/>
                <a:gd name="T19" fmla="*/ 16 h 16"/>
                <a:gd name="T20" fmla="*/ 20 w 24"/>
                <a:gd name="T21" fmla="*/ 7 h 16"/>
                <a:gd name="T22" fmla="*/ 17 w 24"/>
                <a:gd name="T23" fmla="*/ 3 h 16"/>
                <a:gd name="T24" fmla="*/ 14 w 24"/>
                <a:gd name="T25" fmla="*/ 7 h 16"/>
                <a:gd name="T26" fmla="*/ 14 w 24"/>
                <a:gd name="T27" fmla="*/ 16 h 16"/>
                <a:gd name="T28" fmla="*/ 10 w 24"/>
                <a:gd name="T29" fmla="*/ 16 h 16"/>
                <a:gd name="T30" fmla="*/ 10 w 24"/>
                <a:gd name="T31" fmla="*/ 7 h 16"/>
                <a:gd name="T32" fmla="*/ 7 w 24"/>
                <a:gd name="T33" fmla="*/ 3 h 16"/>
                <a:gd name="T34" fmla="*/ 4 w 24"/>
                <a:gd name="T35" fmla="*/ 8 h 16"/>
                <a:gd name="T36" fmla="*/ 4 w 24"/>
                <a:gd name="T37" fmla="*/ 16 h 16"/>
                <a:gd name="T38" fmla="*/ 0 w 24"/>
                <a:gd name="T39" fmla="*/ 16 h 16"/>
                <a:gd name="T40" fmla="*/ 0 w 24"/>
                <a:gd name="T4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" h="16">
                  <a:moveTo>
                    <a:pt x="0" y="4"/>
                  </a:moveTo>
                  <a:cubicBezTo>
                    <a:pt x="0" y="3"/>
                    <a:pt x="0" y="2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5" y="1"/>
                    <a:pt x="7" y="0"/>
                    <a:pt x="9" y="0"/>
                  </a:cubicBezTo>
                  <a:cubicBezTo>
                    <a:pt x="12" y="0"/>
                    <a:pt x="13" y="1"/>
                    <a:pt x="14" y="3"/>
                  </a:cubicBezTo>
                  <a:cubicBezTo>
                    <a:pt x="14" y="1"/>
                    <a:pt x="16" y="0"/>
                    <a:pt x="19" y="0"/>
                  </a:cubicBezTo>
                  <a:cubicBezTo>
                    <a:pt x="22" y="0"/>
                    <a:pt x="24" y="2"/>
                    <a:pt x="24" y="7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5"/>
                    <a:pt x="20" y="3"/>
                    <a:pt x="17" y="3"/>
                  </a:cubicBezTo>
                  <a:cubicBezTo>
                    <a:pt x="15" y="3"/>
                    <a:pt x="14" y="5"/>
                    <a:pt x="14" y="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5"/>
                    <a:pt x="10" y="3"/>
                    <a:pt x="7" y="3"/>
                  </a:cubicBezTo>
                  <a:cubicBezTo>
                    <a:pt x="5" y="3"/>
                    <a:pt x="4" y="5"/>
                    <a:pt x="4" y="8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D99D40EA-8BA9-47EE-9192-85D882B822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3" y="2310"/>
              <a:ext cx="40" cy="55"/>
            </a:xfrm>
            <a:custGeom>
              <a:avLst/>
              <a:gdLst>
                <a:gd name="T0" fmla="*/ 5 w 17"/>
                <a:gd name="T1" fmla="*/ 14 h 23"/>
                <a:gd name="T2" fmla="*/ 5 w 17"/>
                <a:gd name="T3" fmla="*/ 23 h 23"/>
                <a:gd name="T4" fmla="*/ 0 w 17"/>
                <a:gd name="T5" fmla="*/ 23 h 23"/>
                <a:gd name="T6" fmla="*/ 0 w 17"/>
                <a:gd name="T7" fmla="*/ 4 h 23"/>
                <a:gd name="T8" fmla="*/ 0 w 17"/>
                <a:gd name="T9" fmla="*/ 0 h 23"/>
                <a:gd name="T10" fmla="*/ 4 w 17"/>
                <a:gd name="T11" fmla="*/ 0 h 23"/>
                <a:gd name="T12" fmla="*/ 5 w 17"/>
                <a:gd name="T13" fmla="*/ 3 h 23"/>
                <a:gd name="T14" fmla="*/ 10 w 17"/>
                <a:gd name="T15" fmla="*/ 0 h 23"/>
                <a:gd name="T16" fmla="*/ 17 w 17"/>
                <a:gd name="T17" fmla="*/ 8 h 23"/>
                <a:gd name="T18" fmla="*/ 9 w 17"/>
                <a:gd name="T19" fmla="*/ 17 h 23"/>
                <a:gd name="T20" fmla="*/ 5 w 17"/>
                <a:gd name="T21" fmla="*/ 14 h 23"/>
                <a:gd name="T22" fmla="*/ 13 w 17"/>
                <a:gd name="T23" fmla="*/ 8 h 23"/>
                <a:gd name="T24" fmla="*/ 9 w 17"/>
                <a:gd name="T25" fmla="*/ 3 h 23"/>
                <a:gd name="T26" fmla="*/ 5 w 17"/>
                <a:gd name="T27" fmla="*/ 8 h 23"/>
                <a:gd name="T28" fmla="*/ 9 w 17"/>
                <a:gd name="T29" fmla="*/ 13 h 23"/>
                <a:gd name="T30" fmla="*/ 13 w 17"/>
                <a:gd name="T31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" h="23">
                  <a:moveTo>
                    <a:pt x="5" y="14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5" y="1"/>
                    <a:pt x="7" y="0"/>
                    <a:pt x="10" y="0"/>
                  </a:cubicBezTo>
                  <a:cubicBezTo>
                    <a:pt x="14" y="0"/>
                    <a:pt x="17" y="3"/>
                    <a:pt x="17" y="8"/>
                  </a:cubicBezTo>
                  <a:cubicBezTo>
                    <a:pt x="17" y="13"/>
                    <a:pt x="13" y="17"/>
                    <a:pt x="9" y="17"/>
                  </a:cubicBezTo>
                  <a:cubicBezTo>
                    <a:pt x="7" y="17"/>
                    <a:pt x="5" y="15"/>
                    <a:pt x="5" y="14"/>
                  </a:cubicBezTo>
                  <a:close/>
                  <a:moveTo>
                    <a:pt x="13" y="8"/>
                  </a:moveTo>
                  <a:cubicBezTo>
                    <a:pt x="13" y="6"/>
                    <a:pt x="11" y="3"/>
                    <a:pt x="9" y="3"/>
                  </a:cubicBezTo>
                  <a:cubicBezTo>
                    <a:pt x="6" y="3"/>
                    <a:pt x="5" y="5"/>
                    <a:pt x="5" y="8"/>
                  </a:cubicBezTo>
                  <a:cubicBezTo>
                    <a:pt x="5" y="11"/>
                    <a:pt x="6" y="13"/>
                    <a:pt x="9" y="13"/>
                  </a:cubicBezTo>
                  <a:cubicBezTo>
                    <a:pt x="11" y="13"/>
                    <a:pt x="13" y="11"/>
                    <a:pt x="13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38">
              <a:extLst>
                <a:ext uri="{FF2B5EF4-FFF2-40B4-BE49-F238E27FC236}">
                  <a16:creationId xmlns:a16="http://schemas.microsoft.com/office/drawing/2014/main" id="{026E58BF-BAF3-45B5-9998-D5D99A04B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0" y="2293"/>
              <a:ext cx="12" cy="5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950F588D-B933-490B-9C5A-C436B67D6A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89" y="2310"/>
              <a:ext cx="41" cy="41"/>
            </a:xfrm>
            <a:custGeom>
              <a:avLst/>
              <a:gdLst>
                <a:gd name="T0" fmla="*/ 17 w 17"/>
                <a:gd name="T1" fmla="*/ 8 h 17"/>
                <a:gd name="T2" fmla="*/ 8 w 17"/>
                <a:gd name="T3" fmla="*/ 17 h 17"/>
                <a:gd name="T4" fmla="*/ 0 w 17"/>
                <a:gd name="T5" fmla="*/ 8 h 17"/>
                <a:gd name="T6" fmla="*/ 8 w 17"/>
                <a:gd name="T7" fmla="*/ 0 h 17"/>
                <a:gd name="T8" fmla="*/ 17 w 17"/>
                <a:gd name="T9" fmla="*/ 8 h 17"/>
                <a:gd name="T10" fmla="*/ 4 w 17"/>
                <a:gd name="T11" fmla="*/ 8 h 17"/>
                <a:gd name="T12" fmla="*/ 8 w 17"/>
                <a:gd name="T13" fmla="*/ 13 h 17"/>
                <a:gd name="T14" fmla="*/ 12 w 17"/>
                <a:gd name="T15" fmla="*/ 8 h 17"/>
                <a:gd name="T16" fmla="*/ 8 w 17"/>
                <a:gd name="T17" fmla="*/ 3 h 17"/>
                <a:gd name="T18" fmla="*/ 4 w 17"/>
                <a:gd name="T1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17" y="8"/>
                  </a:moveTo>
                  <a:cubicBezTo>
                    <a:pt x="17" y="13"/>
                    <a:pt x="14" y="17"/>
                    <a:pt x="8" y="17"/>
                  </a:cubicBezTo>
                  <a:cubicBezTo>
                    <a:pt x="3" y="17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4" y="0"/>
                    <a:pt x="17" y="4"/>
                    <a:pt x="17" y="8"/>
                  </a:cubicBezTo>
                  <a:close/>
                  <a:moveTo>
                    <a:pt x="4" y="8"/>
                  </a:moveTo>
                  <a:cubicBezTo>
                    <a:pt x="4" y="11"/>
                    <a:pt x="6" y="13"/>
                    <a:pt x="8" y="13"/>
                  </a:cubicBezTo>
                  <a:cubicBezTo>
                    <a:pt x="11" y="13"/>
                    <a:pt x="12" y="11"/>
                    <a:pt x="12" y="8"/>
                  </a:cubicBezTo>
                  <a:cubicBezTo>
                    <a:pt x="12" y="6"/>
                    <a:pt x="11" y="3"/>
                    <a:pt x="8" y="3"/>
                  </a:cubicBezTo>
                  <a:cubicBezTo>
                    <a:pt x="5" y="3"/>
                    <a:pt x="4" y="6"/>
                    <a:pt x="4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29DA9D44-8FEA-4DF1-86EC-1BA80D025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" y="2310"/>
              <a:ext cx="40" cy="55"/>
            </a:xfrm>
            <a:custGeom>
              <a:avLst/>
              <a:gdLst>
                <a:gd name="T0" fmla="*/ 5 w 17"/>
                <a:gd name="T1" fmla="*/ 0 h 23"/>
                <a:gd name="T2" fmla="*/ 9 w 17"/>
                <a:gd name="T3" fmla="*/ 13 h 23"/>
                <a:gd name="T4" fmla="*/ 9 w 17"/>
                <a:gd name="T5" fmla="*/ 13 h 23"/>
                <a:gd name="T6" fmla="*/ 13 w 17"/>
                <a:gd name="T7" fmla="*/ 0 h 23"/>
                <a:gd name="T8" fmla="*/ 17 w 17"/>
                <a:gd name="T9" fmla="*/ 0 h 23"/>
                <a:gd name="T10" fmla="*/ 12 w 17"/>
                <a:gd name="T11" fmla="*/ 14 h 23"/>
                <a:gd name="T12" fmla="*/ 4 w 17"/>
                <a:gd name="T13" fmla="*/ 23 h 23"/>
                <a:gd name="T14" fmla="*/ 2 w 17"/>
                <a:gd name="T15" fmla="*/ 23 h 23"/>
                <a:gd name="T16" fmla="*/ 2 w 17"/>
                <a:gd name="T17" fmla="*/ 20 h 23"/>
                <a:gd name="T18" fmla="*/ 3 w 17"/>
                <a:gd name="T19" fmla="*/ 20 h 23"/>
                <a:gd name="T20" fmla="*/ 7 w 17"/>
                <a:gd name="T21" fmla="*/ 17 h 23"/>
                <a:gd name="T22" fmla="*/ 0 w 17"/>
                <a:gd name="T23" fmla="*/ 0 h 23"/>
                <a:gd name="T24" fmla="*/ 5 w 17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23">
                  <a:moveTo>
                    <a:pt x="5" y="0"/>
                  </a:moveTo>
                  <a:cubicBezTo>
                    <a:pt x="7" y="7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1"/>
                    <a:pt x="11" y="7"/>
                    <a:pt x="13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0" y="21"/>
                    <a:pt x="9" y="23"/>
                    <a:pt x="4" y="23"/>
                  </a:cubicBezTo>
                  <a:cubicBezTo>
                    <a:pt x="3" y="23"/>
                    <a:pt x="2" y="23"/>
                    <a:pt x="2" y="23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3" y="20"/>
                    <a:pt x="3" y="20"/>
                  </a:cubicBezTo>
                  <a:cubicBezTo>
                    <a:pt x="5" y="20"/>
                    <a:pt x="6" y="19"/>
                    <a:pt x="7" y="1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59123BF1-4F37-4591-B353-E7D3ED373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9" y="2310"/>
              <a:ext cx="58" cy="38"/>
            </a:xfrm>
            <a:custGeom>
              <a:avLst/>
              <a:gdLst>
                <a:gd name="T0" fmla="*/ 0 w 24"/>
                <a:gd name="T1" fmla="*/ 4 h 16"/>
                <a:gd name="T2" fmla="*/ 0 w 24"/>
                <a:gd name="T3" fmla="*/ 0 h 16"/>
                <a:gd name="T4" fmla="*/ 4 w 24"/>
                <a:gd name="T5" fmla="*/ 0 h 16"/>
                <a:gd name="T6" fmla="*/ 4 w 24"/>
                <a:gd name="T7" fmla="*/ 2 h 16"/>
                <a:gd name="T8" fmla="*/ 9 w 24"/>
                <a:gd name="T9" fmla="*/ 0 h 16"/>
                <a:gd name="T10" fmla="*/ 13 w 24"/>
                <a:gd name="T11" fmla="*/ 3 h 16"/>
                <a:gd name="T12" fmla="*/ 18 w 24"/>
                <a:gd name="T13" fmla="*/ 0 h 16"/>
                <a:gd name="T14" fmla="*/ 24 w 24"/>
                <a:gd name="T15" fmla="*/ 7 h 16"/>
                <a:gd name="T16" fmla="*/ 24 w 24"/>
                <a:gd name="T17" fmla="*/ 16 h 16"/>
                <a:gd name="T18" fmla="*/ 20 w 24"/>
                <a:gd name="T19" fmla="*/ 16 h 16"/>
                <a:gd name="T20" fmla="*/ 20 w 24"/>
                <a:gd name="T21" fmla="*/ 7 h 16"/>
                <a:gd name="T22" fmla="*/ 17 w 24"/>
                <a:gd name="T23" fmla="*/ 3 h 16"/>
                <a:gd name="T24" fmla="*/ 14 w 24"/>
                <a:gd name="T25" fmla="*/ 7 h 16"/>
                <a:gd name="T26" fmla="*/ 14 w 24"/>
                <a:gd name="T27" fmla="*/ 16 h 16"/>
                <a:gd name="T28" fmla="*/ 10 w 24"/>
                <a:gd name="T29" fmla="*/ 16 h 16"/>
                <a:gd name="T30" fmla="*/ 10 w 24"/>
                <a:gd name="T31" fmla="*/ 7 h 16"/>
                <a:gd name="T32" fmla="*/ 7 w 24"/>
                <a:gd name="T33" fmla="*/ 3 h 16"/>
                <a:gd name="T34" fmla="*/ 4 w 24"/>
                <a:gd name="T35" fmla="*/ 8 h 16"/>
                <a:gd name="T36" fmla="*/ 4 w 24"/>
                <a:gd name="T37" fmla="*/ 16 h 16"/>
                <a:gd name="T38" fmla="*/ 0 w 24"/>
                <a:gd name="T39" fmla="*/ 16 h 16"/>
                <a:gd name="T40" fmla="*/ 0 w 24"/>
                <a:gd name="T4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" h="16">
                  <a:moveTo>
                    <a:pt x="0" y="4"/>
                  </a:moveTo>
                  <a:cubicBezTo>
                    <a:pt x="0" y="3"/>
                    <a:pt x="0" y="2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5" y="1"/>
                    <a:pt x="6" y="0"/>
                    <a:pt x="9" y="0"/>
                  </a:cubicBezTo>
                  <a:cubicBezTo>
                    <a:pt x="11" y="0"/>
                    <a:pt x="13" y="1"/>
                    <a:pt x="13" y="3"/>
                  </a:cubicBezTo>
                  <a:cubicBezTo>
                    <a:pt x="14" y="1"/>
                    <a:pt x="15" y="0"/>
                    <a:pt x="18" y="0"/>
                  </a:cubicBezTo>
                  <a:cubicBezTo>
                    <a:pt x="21" y="0"/>
                    <a:pt x="24" y="2"/>
                    <a:pt x="24" y="7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5"/>
                    <a:pt x="19" y="3"/>
                    <a:pt x="17" y="3"/>
                  </a:cubicBezTo>
                  <a:cubicBezTo>
                    <a:pt x="15" y="3"/>
                    <a:pt x="14" y="5"/>
                    <a:pt x="14" y="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5"/>
                    <a:pt x="9" y="3"/>
                    <a:pt x="7" y="3"/>
                  </a:cubicBezTo>
                  <a:cubicBezTo>
                    <a:pt x="5" y="3"/>
                    <a:pt x="4" y="5"/>
                    <a:pt x="4" y="8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5B270224-B03B-4B7D-A51B-9B281471FA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44" y="2310"/>
              <a:ext cx="38" cy="41"/>
            </a:xfrm>
            <a:custGeom>
              <a:avLst/>
              <a:gdLst>
                <a:gd name="T0" fmla="*/ 4 w 16"/>
                <a:gd name="T1" fmla="*/ 9 h 17"/>
                <a:gd name="T2" fmla="*/ 8 w 16"/>
                <a:gd name="T3" fmla="*/ 13 h 17"/>
                <a:gd name="T4" fmla="*/ 12 w 16"/>
                <a:gd name="T5" fmla="*/ 11 h 17"/>
                <a:gd name="T6" fmla="*/ 16 w 16"/>
                <a:gd name="T7" fmla="*/ 11 h 17"/>
                <a:gd name="T8" fmla="*/ 8 w 16"/>
                <a:gd name="T9" fmla="*/ 17 h 17"/>
                <a:gd name="T10" fmla="*/ 0 w 16"/>
                <a:gd name="T11" fmla="*/ 8 h 17"/>
                <a:gd name="T12" fmla="*/ 8 w 16"/>
                <a:gd name="T13" fmla="*/ 0 h 17"/>
                <a:gd name="T14" fmla="*/ 16 w 16"/>
                <a:gd name="T15" fmla="*/ 8 h 17"/>
                <a:gd name="T16" fmla="*/ 16 w 16"/>
                <a:gd name="T17" fmla="*/ 9 h 17"/>
                <a:gd name="T18" fmla="*/ 4 w 16"/>
                <a:gd name="T19" fmla="*/ 9 h 17"/>
                <a:gd name="T20" fmla="*/ 12 w 16"/>
                <a:gd name="T21" fmla="*/ 7 h 17"/>
                <a:gd name="T22" fmla="*/ 8 w 16"/>
                <a:gd name="T23" fmla="*/ 3 h 17"/>
                <a:gd name="T24" fmla="*/ 4 w 16"/>
                <a:gd name="T25" fmla="*/ 7 h 17"/>
                <a:gd name="T26" fmla="*/ 12 w 16"/>
                <a:gd name="T27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17">
                  <a:moveTo>
                    <a:pt x="4" y="9"/>
                  </a:moveTo>
                  <a:cubicBezTo>
                    <a:pt x="4" y="12"/>
                    <a:pt x="6" y="13"/>
                    <a:pt x="8" y="13"/>
                  </a:cubicBezTo>
                  <a:cubicBezTo>
                    <a:pt x="10" y="13"/>
                    <a:pt x="11" y="13"/>
                    <a:pt x="12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4"/>
                    <a:pt x="13" y="17"/>
                    <a:pt x="8" y="17"/>
                  </a:cubicBezTo>
                  <a:cubicBezTo>
                    <a:pt x="2" y="17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4" y="0"/>
                    <a:pt x="16" y="4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lnTo>
                    <a:pt x="4" y="9"/>
                  </a:lnTo>
                  <a:close/>
                  <a:moveTo>
                    <a:pt x="12" y="7"/>
                  </a:moveTo>
                  <a:cubicBezTo>
                    <a:pt x="12" y="5"/>
                    <a:pt x="11" y="3"/>
                    <a:pt x="8" y="3"/>
                  </a:cubicBezTo>
                  <a:cubicBezTo>
                    <a:pt x="6" y="3"/>
                    <a:pt x="5" y="5"/>
                    <a:pt x="4" y="7"/>
                  </a:cubicBezTo>
                  <a:lnTo>
                    <a:pt x="12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AB2C44F7-6585-4AC4-8381-99827CA56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1" y="2310"/>
              <a:ext cx="36" cy="38"/>
            </a:xfrm>
            <a:custGeom>
              <a:avLst/>
              <a:gdLst>
                <a:gd name="T0" fmla="*/ 0 w 15"/>
                <a:gd name="T1" fmla="*/ 4 h 16"/>
                <a:gd name="T2" fmla="*/ 0 w 15"/>
                <a:gd name="T3" fmla="*/ 0 h 16"/>
                <a:gd name="T4" fmla="*/ 4 w 15"/>
                <a:gd name="T5" fmla="*/ 0 h 16"/>
                <a:gd name="T6" fmla="*/ 4 w 15"/>
                <a:gd name="T7" fmla="*/ 3 h 16"/>
                <a:gd name="T8" fmla="*/ 9 w 15"/>
                <a:gd name="T9" fmla="*/ 0 h 16"/>
                <a:gd name="T10" fmla="*/ 15 w 15"/>
                <a:gd name="T11" fmla="*/ 6 h 16"/>
                <a:gd name="T12" fmla="*/ 15 w 15"/>
                <a:gd name="T13" fmla="*/ 16 h 16"/>
                <a:gd name="T14" fmla="*/ 11 w 15"/>
                <a:gd name="T15" fmla="*/ 16 h 16"/>
                <a:gd name="T16" fmla="*/ 11 w 15"/>
                <a:gd name="T17" fmla="*/ 7 h 16"/>
                <a:gd name="T18" fmla="*/ 7 w 15"/>
                <a:gd name="T19" fmla="*/ 3 h 16"/>
                <a:gd name="T20" fmla="*/ 4 w 15"/>
                <a:gd name="T21" fmla="*/ 8 h 16"/>
                <a:gd name="T22" fmla="*/ 4 w 15"/>
                <a:gd name="T23" fmla="*/ 16 h 16"/>
                <a:gd name="T24" fmla="*/ 0 w 15"/>
                <a:gd name="T25" fmla="*/ 16 h 16"/>
                <a:gd name="T26" fmla="*/ 0 w 15"/>
                <a:gd name="T2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" h="16">
                  <a:moveTo>
                    <a:pt x="0" y="4"/>
                  </a:moveTo>
                  <a:cubicBezTo>
                    <a:pt x="0" y="3"/>
                    <a:pt x="0" y="1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2"/>
                    <a:pt x="4" y="3"/>
                  </a:cubicBezTo>
                  <a:cubicBezTo>
                    <a:pt x="4" y="1"/>
                    <a:pt x="6" y="0"/>
                    <a:pt x="9" y="0"/>
                  </a:cubicBezTo>
                  <a:cubicBezTo>
                    <a:pt x="13" y="0"/>
                    <a:pt x="15" y="2"/>
                    <a:pt x="15" y="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0" y="3"/>
                    <a:pt x="7" y="3"/>
                  </a:cubicBezTo>
                  <a:cubicBezTo>
                    <a:pt x="5" y="3"/>
                    <a:pt x="4" y="5"/>
                    <a:pt x="4" y="8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BAD291E9-9EFD-458B-B7CB-974C3582B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2" y="2300"/>
              <a:ext cx="26" cy="48"/>
            </a:xfrm>
            <a:custGeom>
              <a:avLst/>
              <a:gdLst>
                <a:gd name="T0" fmla="*/ 0 w 11"/>
                <a:gd name="T1" fmla="*/ 4 h 20"/>
                <a:gd name="T2" fmla="*/ 3 w 11"/>
                <a:gd name="T3" fmla="*/ 4 h 20"/>
                <a:gd name="T4" fmla="*/ 3 w 11"/>
                <a:gd name="T5" fmla="*/ 0 h 20"/>
                <a:gd name="T6" fmla="*/ 7 w 11"/>
                <a:gd name="T7" fmla="*/ 0 h 20"/>
                <a:gd name="T8" fmla="*/ 7 w 11"/>
                <a:gd name="T9" fmla="*/ 4 h 20"/>
                <a:gd name="T10" fmla="*/ 11 w 11"/>
                <a:gd name="T11" fmla="*/ 4 h 20"/>
                <a:gd name="T12" fmla="*/ 11 w 11"/>
                <a:gd name="T13" fmla="*/ 8 h 20"/>
                <a:gd name="T14" fmla="*/ 7 w 11"/>
                <a:gd name="T15" fmla="*/ 8 h 20"/>
                <a:gd name="T16" fmla="*/ 7 w 11"/>
                <a:gd name="T17" fmla="*/ 15 h 20"/>
                <a:gd name="T18" fmla="*/ 9 w 11"/>
                <a:gd name="T19" fmla="*/ 17 h 20"/>
                <a:gd name="T20" fmla="*/ 10 w 11"/>
                <a:gd name="T21" fmla="*/ 17 h 20"/>
                <a:gd name="T22" fmla="*/ 10 w 11"/>
                <a:gd name="T23" fmla="*/ 20 h 20"/>
                <a:gd name="T24" fmla="*/ 8 w 11"/>
                <a:gd name="T25" fmla="*/ 20 h 20"/>
                <a:gd name="T26" fmla="*/ 3 w 11"/>
                <a:gd name="T27" fmla="*/ 16 h 20"/>
                <a:gd name="T28" fmla="*/ 3 w 11"/>
                <a:gd name="T29" fmla="*/ 8 h 20"/>
                <a:gd name="T30" fmla="*/ 0 w 11"/>
                <a:gd name="T31" fmla="*/ 8 h 20"/>
                <a:gd name="T32" fmla="*/ 0 w 11"/>
                <a:gd name="T33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20">
                  <a:moveTo>
                    <a:pt x="0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8" y="17"/>
                    <a:pt x="9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9" y="20"/>
                    <a:pt x="8" y="20"/>
                  </a:cubicBezTo>
                  <a:cubicBezTo>
                    <a:pt x="4" y="20"/>
                    <a:pt x="3" y="19"/>
                    <a:pt x="3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45">
              <a:extLst>
                <a:ext uri="{FF2B5EF4-FFF2-40B4-BE49-F238E27FC236}">
                  <a16:creationId xmlns:a16="http://schemas.microsoft.com/office/drawing/2014/main" id="{0E5FF9EF-C9A5-41DC-8E6C-3C3C4D8CE0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84" y="2310"/>
              <a:ext cx="36" cy="41"/>
            </a:xfrm>
            <a:custGeom>
              <a:avLst/>
              <a:gdLst>
                <a:gd name="T0" fmla="*/ 15 w 15"/>
                <a:gd name="T1" fmla="*/ 12 h 17"/>
                <a:gd name="T2" fmla="*/ 15 w 15"/>
                <a:gd name="T3" fmla="*/ 16 h 17"/>
                <a:gd name="T4" fmla="*/ 11 w 15"/>
                <a:gd name="T5" fmla="*/ 16 h 17"/>
                <a:gd name="T6" fmla="*/ 11 w 15"/>
                <a:gd name="T7" fmla="*/ 14 h 17"/>
                <a:gd name="T8" fmla="*/ 6 w 15"/>
                <a:gd name="T9" fmla="*/ 17 h 17"/>
                <a:gd name="T10" fmla="*/ 0 w 15"/>
                <a:gd name="T11" fmla="*/ 11 h 17"/>
                <a:gd name="T12" fmla="*/ 8 w 15"/>
                <a:gd name="T13" fmla="*/ 6 h 17"/>
                <a:gd name="T14" fmla="*/ 11 w 15"/>
                <a:gd name="T15" fmla="*/ 6 h 17"/>
                <a:gd name="T16" fmla="*/ 11 w 15"/>
                <a:gd name="T17" fmla="*/ 6 h 17"/>
                <a:gd name="T18" fmla="*/ 8 w 15"/>
                <a:gd name="T19" fmla="*/ 3 h 17"/>
                <a:gd name="T20" fmla="*/ 5 w 15"/>
                <a:gd name="T21" fmla="*/ 5 h 17"/>
                <a:gd name="T22" fmla="*/ 1 w 15"/>
                <a:gd name="T23" fmla="*/ 5 h 17"/>
                <a:gd name="T24" fmla="*/ 8 w 15"/>
                <a:gd name="T25" fmla="*/ 0 h 17"/>
                <a:gd name="T26" fmla="*/ 15 w 15"/>
                <a:gd name="T27" fmla="*/ 6 h 17"/>
                <a:gd name="T28" fmla="*/ 15 w 15"/>
                <a:gd name="T29" fmla="*/ 12 h 17"/>
                <a:gd name="T30" fmla="*/ 11 w 15"/>
                <a:gd name="T31" fmla="*/ 9 h 17"/>
                <a:gd name="T32" fmla="*/ 8 w 15"/>
                <a:gd name="T33" fmla="*/ 9 h 17"/>
                <a:gd name="T34" fmla="*/ 4 w 15"/>
                <a:gd name="T35" fmla="*/ 11 h 17"/>
                <a:gd name="T36" fmla="*/ 7 w 15"/>
                <a:gd name="T37" fmla="*/ 13 h 17"/>
                <a:gd name="T38" fmla="*/ 11 w 15"/>
                <a:gd name="T3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7">
                  <a:moveTo>
                    <a:pt x="15" y="12"/>
                  </a:moveTo>
                  <a:cubicBezTo>
                    <a:pt x="15" y="14"/>
                    <a:pt x="15" y="16"/>
                    <a:pt x="15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5"/>
                    <a:pt x="11" y="14"/>
                  </a:cubicBezTo>
                  <a:cubicBezTo>
                    <a:pt x="10" y="16"/>
                    <a:pt x="9" y="17"/>
                    <a:pt x="6" y="17"/>
                  </a:cubicBezTo>
                  <a:cubicBezTo>
                    <a:pt x="2" y="17"/>
                    <a:pt x="0" y="14"/>
                    <a:pt x="0" y="11"/>
                  </a:cubicBezTo>
                  <a:cubicBezTo>
                    <a:pt x="0" y="7"/>
                    <a:pt x="3" y="6"/>
                    <a:pt x="8" y="6"/>
                  </a:cubicBezTo>
                  <a:cubicBezTo>
                    <a:pt x="9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4"/>
                    <a:pt x="11" y="3"/>
                    <a:pt x="8" y="3"/>
                  </a:cubicBezTo>
                  <a:cubicBezTo>
                    <a:pt x="6" y="3"/>
                    <a:pt x="5" y="4"/>
                    <a:pt x="5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2" y="0"/>
                    <a:pt x="8" y="0"/>
                  </a:cubicBezTo>
                  <a:cubicBezTo>
                    <a:pt x="14" y="0"/>
                    <a:pt x="15" y="3"/>
                    <a:pt x="15" y="6"/>
                  </a:cubicBezTo>
                  <a:lnTo>
                    <a:pt x="15" y="12"/>
                  </a:lnTo>
                  <a:close/>
                  <a:moveTo>
                    <a:pt x="11" y="9"/>
                  </a:moveTo>
                  <a:cubicBezTo>
                    <a:pt x="11" y="9"/>
                    <a:pt x="10" y="9"/>
                    <a:pt x="8" y="9"/>
                  </a:cubicBezTo>
                  <a:cubicBezTo>
                    <a:pt x="5" y="9"/>
                    <a:pt x="4" y="10"/>
                    <a:pt x="4" y="11"/>
                  </a:cubicBezTo>
                  <a:cubicBezTo>
                    <a:pt x="4" y="12"/>
                    <a:pt x="5" y="13"/>
                    <a:pt x="7" y="13"/>
                  </a:cubicBezTo>
                  <a:cubicBezTo>
                    <a:pt x="10" y="13"/>
                    <a:pt x="11" y="12"/>
                    <a:pt x="11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FBE95DB3-4A31-4A8C-BB20-6D7E0A4E4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" y="2310"/>
              <a:ext cx="36" cy="38"/>
            </a:xfrm>
            <a:custGeom>
              <a:avLst/>
              <a:gdLst>
                <a:gd name="T0" fmla="*/ 0 w 15"/>
                <a:gd name="T1" fmla="*/ 4 h 16"/>
                <a:gd name="T2" fmla="*/ 0 w 15"/>
                <a:gd name="T3" fmla="*/ 0 h 16"/>
                <a:gd name="T4" fmla="*/ 4 w 15"/>
                <a:gd name="T5" fmla="*/ 0 h 16"/>
                <a:gd name="T6" fmla="*/ 4 w 15"/>
                <a:gd name="T7" fmla="*/ 3 h 16"/>
                <a:gd name="T8" fmla="*/ 9 w 15"/>
                <a:gd name="T9" fmla="*/ 0 h 16"/>
                <a:gd name="T10" fmla="*/ 15 w 15"/>
                <a:gd name="T11" fmla="*/ 6 h 16"/>
                <a:gd name="T12" fmla="*/ 15 w 15"/>
                <a:gd name="T13" fmla="*/ 16 h 16"/>
                <a:gd name="T14" fmla="*/ 11 w 15"/>
                <a:gd name="T15" fmla="*/ 16 h 16"/>
                <a:gd name="T16" fmla="*/ 11 w 15"/>
                <a:gd name="T17" fmla="*/ 7 h 16"/>
                <a:gd name="T18" fmla="*/ 8 w 15"/>
                <a:gd name="T19" fmla="*/ 3 h 16"/>
                <a:gd name="T20" fmla="*/ 4 w 15"/>
                <a:gd name="T21" fmla="*/ 8 h 16"/>
                <a:gd name="T22" fmla="*/ 4 w 15"/>
                <a:gd name="T23" fmla="*/ 16 h 16"/>
                <a:gd name="T24" fmla="*/ 0 w 15"/>
                <a:gd name="T25" fmla="*/ 16 h 16"/>
                <a:gd name="T26" fmla="*/ 0 w 15"/>
                <a:gd name="T2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" h="16">
                  <a:moveTo>
                    <a:pt x="0" y="4"/>
                  </a:moveTo>
                  <a:cubicBezTo>
                    <a:pt x="0" y="3"/>
                    <a:pt x="0" y="1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2"/>
                    <a:pt x="4" y="3"/>
                  </a:cubicBezTo>
                  <a:cubicBezTo>
                    <a:pt x="5" y="1"/>
                    <a:pt x="6" y="0"/>
                    <a:pt x="9" y="0"/>
                  </a:cubicBezTo>
                  <a:cubicBezTo>
                    <a:pt x="13" y="0"/>
                    <a:pt x="15" y="2"/>
                    <a:pt x="15" y="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0" y="3"/>
                    <a:pt x="8" y="3"/>
                  </a:cubicBezTo>
                  <a:cubicBezTo>
                    <a:pt x="6" y="3"/>
                    <a:pt x="4" y="5"/>
                    <a:pt x="4" y="8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1FA29D6E-C28C-4BE9-96CA-E5EBC44184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2" y="2293"/>
              <a:ext cx="40" cy="58"/>
            </a:xfrm>
            <a:custGeom>
              <a:avLst/>
              <a:gdLst>
                <a:gd name="T0" fmla="*/ 17 w 17"/>
                <a:gd name="T1" fmla="*/ 0 h 24"/>
                <a:gd name="T2" fmla="*/ 17 w 17"/>
                <a:gd name="T3" fmla="*/ 19 h 24"/>
                <a:gd name="T4" fmla="*/ 17 w 17"/>
                <a:gd name="T5" fmla="*/ 23 h 24"/>
                <a:gd name="T6" fmla="*/ 13 w 17"/>
                <a:gd name="T7" fmla="*/ 23 h 24"/>
                <a:gd name="T8" fmla="*/ 13 w 17"/>
                <a:gd name="T9" fmla="*/ 21 h 24"/>
                <a:gd name="T10" fmla="*/ 8 w 17"/>
                <a:gd name="T11" fmla="*/ 24 h 24"/>
                <a:gd name="T12" fmla="*/ 0 w 17"/>
                <a:gd name="T13" fmla="*/ 15 h 24"/>
                <a:gd name="T14" fmla="*/ 8 w 17"/>
                <a:gd name="T15" fmla="*/ 7 h 24"/>
                <a:gd name="T16" fmla="*/ 13 w 17"/>
                <a:gd name="T17" fmla="*/ 9 h 24"/>
                <a:gd name="T18" fmla="*/ 13 w 17"/>
                <a:gd name="T19" fmla="*/ 0 h 24"/>
                <a:gd name="T20" fmla="*/ 17 w 17"/>
                <a:gd name="T21" fmla="*/ 0 h 24"/>
                <a:gd name="T22" fmla="*/ 5 w 17"/>
                <a:gd name="T23" fmla="*/ 15 h 24"/>
                <a:gd name="T24" fmla="*/ 9 w 17"/>
                <a:gd name="T25" fmla="*/ 20 h 24"/>
                <a:gd name="T26" fmla="*/ 13 w 17"/>
                <a:gd name="T27" fmla="*/ 15 h 24"/>
                <a:gd name="T28" fmla="*/ 9 w 17"/>
                <a:gd name="T29" fmla="*/ 10 h 24"/>
                <a:gd name="T30" fmla="*/ 5 w 17"/>
                <a:gd name="T31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" h="24">
                  <a:moveTo>
                    <a:pt x="17" y="0"/>
                  </a:move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7" y="22"/>
                    <a:pt x="17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2"/>
                    <a:pt x="13" y="21"/>
                  </a:cubicBezTo>
                  <a:cubicBezTo>
                    <a:pt x="12" y="22"/>
                    <a:pt x="11" y="24"/>
                    <a:pt x="8" y="24"/>
                  </a:cubicBezTo>
                  <a:cubicBezTo>
                    <a:pt x="4" y="24"/>
                    <a:pt x="0" y="20"/>
                    <a:pt x="0" y="15"/>
                  </a:cubicBezTo>
                  <a:cubicBezTo>
                    <a:pt x="0" y="10"/>
                    <a:pt x="4" y="7"/>
                    <a:pt x="8" y="7"/>
                  </a:cubicBezTo>
                  <a:cubicBezTo>
                    <a:pt x="11" y="7"/>
                    <a:pt x="12" y="8"/>
                    <a:pt x="13" y="9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17" y="0"/>
                  </a:lnTo>
                  <a:close/>
                  <a:moveTo>
                    <a:pt x="5" y="15"/>
                  </a:moveTo>
                  <a:cubicBezTo>
                    <a:pt x="5" y="18"/>
                    <a:pt x="6" y="20"/>
                    <a:pt x="9" y="20"/>
                  </a:cubicBezTo>
                  <a:cubicBezTo>
                    <a:pt x="12" y="20"/>
                    <a:pt x="13" y="18"/>
                    <a:pt x="13" y="15"/>
                  </a:cubicBezTo>
                  <a:cubicBezTo>
                    <a:pt x="13" y="12"/>
                    <a:pt x="12" y="10"/>
                    <a:pt x="9" y="10"/>
                  </a:cubicBezTo>
                  <a:cubicBezTo>
                    <a:pt x="6" y="10"/>
                    <a:pt x="5" y="13"/>
                    <a:pt x="5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ADA1956F-FD7F-4B60-823A-6851D7DCE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" y="2295"/>
              <a:ext cx="41" cy="53"/>
            </a:xfrm>
            <a:custGeom>
              <a:avLst/>
              <a:gdLst>
                <a:gd name="T0" fmla="*/ 0 w 41"/>
                <a:gd name="T1" fmla="*/ 0 h 53"/>
                <a:gd name="T2" fmla="*/ 12 w 41"/>
                <a:gd name="T3" fmla="*/ 0 h 53"/>
                <a:gd name="T4" fmla="*/ 12 w 41"/>
                <a:gd name="T5" fmla="*/ 44 h 53"/>
                <a:gd name="T6" fmla="*/ 41 w 41"/>
                <a:gd name="T7" fmla="*/ 44 h 53"/>
                <a:gd name="T8" fmla="*/ 38 w 41"/>
                <a:gd name="T9" fmla="*/ 53 h 53"/>
                <a:gd name="T10" fmla="*/ 0 w 41"/>
                <a:gd name="T11" fmla="*/ 53 h 53"/>
                <a:gd name="T12" fmla="*/ 0 w 41"/>
                <a:gd name="T1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3">
                  <a:moveTo>
                    <a:pt x="0" y="0"/>
                  </a:moveTo>
                  <a:lnTo>
                    <a:pt x="12" y="0"/>
                  </a:lnTo>
                  <a:lnTo>
                    <a:pt x="12" y="44"/>
                  </a:lnTo>
                  <a:lnTo>
                    <a:pt x="41" y="44"/>
                  </a:lnTo>
                  <a:lnTo>
                    <a:pt x="38" y="53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6FBC4422-BD67-4939-A6FB-D69346F8F5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6" y="2310"/>
              <a:ext cx="38" cy="41"/>
            </a:xfrm>
            <a:custGeom>
              <a:avLst/>
              <a:gdLst>
                <a:gd name="T0" fmla="*/ 15 w 16"/>
                <a:gd name="T1" fmla="*/ 12 h 17"/>
                <a:gd name="T2" fmla="*/ 16 w 16"/>
                <a:gd name="T3" fmla="*/ 16 h 17"/>
                <a:gd name="T4" fmla="*/ 12 w 16"/>
                <a:gd name="T5" fmla="*/ 16 h 17"/>
                <a:gd name="T6" fmla="*/ 12 w 16"/>
                <a:gd name="T7" fmla="*/ 14 h 17"/>
                <a:gd name="T8" fmla="*/ 6 w 16"/>
                <a:gd name="T9" fmla="*/ 17 h 17"/>
                <a:gd name="T10" fmla="*/ 0 w 16"/>
                <a:gd name="T11" fmla="*/ 11 h 17"/>
                <a:gd name="T12" fmla="*/ 8 w 16"/>
                <a:gd name="T13" fmla="*/ 6 h 17"/>
                <a:gd name="T14" fmla="*/ 11 w 16"/>
                <a:gd name="T15" fmla="*/ 6 h 17"/>
                <a:gd name="T16" fmla="*/ 11 w 16"/>
                <a:gd name="T17" fmla="*/ 6 h 17"/>
                <a:gd name="T18" fmla="*/ 8 w 16"/>
                <a:gd name="T19" fmla="*/ 3 h 17"/>
                <a:gd name="T20" fmla="*/ 5 w 16"/>
                <a:gd name="T21" fmla="*/ 5 h 17"/>
                <a:gd name="T22" fmla="*/ 1 w 16"/>
                <a:gd name="T23" fmla="*/ 5 h 17"/>
                <a:gd name="T24" fmla="*/ 8 w 16"/>
                <a:gd name="T25" fmla="*/ 0 h 17"/>
                <a:gd name="T26" fmla="*/ 15 w 16"/>
                <a:gd name="T27" fmla="*/ 6 h 17"/>
                <a:gd name="T28" fmla="*/ 15 w 16"/>
                <a:gd name="T29" fmla="*/ 12 h 17"/>
                <a:gd name="T30" fmla="*/ 11 w 16"/>
                <a:gd name="T31" fmla="*/ 9 h 17"/>
                <a:gd name="T32" fmla="*/ 8 w 16"/>
                <a:gd name="T33" fmla="*/ 9 h 17"/>
                <a:gd name="T34" fmla="*/ 4 w 16"/>
                <a:gd name="T35" fmla="*/ 11 h 17"/>
                <a:gd name="T36" fmla="*/ 7 w 16"/>
                <a:gd name="T37" fmla="*/ 13 h 17"/>
                <a:gd name="T38" fmla="*/ 11 w 16"/>
                <a:gd name="T3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17">
                  <a:moveTo>
                    <a:pt x="15" y="12"/>
                  </a:moveTo>
                  <a:cubicBezTo>
                    <a:pt x="15" y="14"/>
                    <a:pt x="16" y="16"/>
                    <a:pt x="16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5"/>
                    <a:pt x="12" y="14"/>
                  </a:cubicBezTo>
                  <a:cubicBezTo>
                    <a:pt x="11" y="16"/>
                    <a:pt x="9" y="17"/>
                    <a:pt x="6" y="17"/>
                  </a:cubicBezTo>
                  <a:cubicBezTo>
                    <a:pt x="2" y="17"/>
                    <a:pt x="0" y="14"/>
                    <a:pt x="0" y="11"/>
                  </a:cubicBezTo>
                  <a:cubicBezTo>
                    <a:pt x="0" y="7"/>
                    <a:pt x="4" y="6"/>
                    <a:pt x="8" y="6"/>
                  </a:cubicBezTo>
                  <a:cubicBezTo>
                    <a:pt x="10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4"/>
                    <a:pt x="11" y="3"/>
                    <a:pt x="8" y="3"/>
                  </a:cubicBezTo>
                  <a:cubicBezTo>
                    <a:pt x="6" y="3"/>
                    <a:pt x="5" y="4"/>
                    <a:pt x="5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3" y="0"/>
                    <a:pt x="8" y="0"/>
                  </a:cubicBezTo>
                  <a:cubicBezTo>
                    <a:pt x="14" y="0"/>
                    <a:pt x="15" y="3"/>
                    <a:pt x="15" y="6"/>
                  </a:cubicBezTo>
                  <a:lnTo>
                    <a:pt x="15" y="12"/>
                  </a:lnTo>
                  <a:close/>
                  <a:moveTo>
                    <a:pt x="11" y="9"/>
                  </a:moveTo>
                  <a:cubicBezTo>
                    <a:pt x="11" y="9"/>
                    <a:pt x="10" y="9"/>
                    <a:pt x="8" y="9"/>
                  </a:cubicBezTo>
                  <a:cubicBezTo>
                    <a:pt x="5" y="9"/>
                    <a:pt x="4" y="10"/>
                    <a:pt x="4" y="11"/>
                  </a:cubicBezTo>
                  <a:cubicBezTo>
                    <a:pt x="4" y="12"/>
                    <a:pt x="5" y="13"/>
                    <a:pt x="7" y="13"/>
                  </a:cubicBezTo>
                  <a:cubicBezTo>
                    <a:pt x="10" y="13"/>
                    <a:pt x="11" y="12"/>
                    <a:pt x="11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C0A71565-62D1-452E-9EF3-B155D6FE7D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34" y="2293"/>
              <a:ext cx="38" cy="58"/>
            </a:xfrm>
            <a:custGeom>
              <a:avLst/>
              <a:gdLst>
                <a:gd name="T0" fmla="*/ 0 w 16"/>
                <a:gd name="T1" fmla="*/ 0 h 24"/>
                <a:gd name="T2" fmla="*/ 4 w 16"/>
                <a:gd name="T3" fmla="*/ 0 h 24"/>
                <a:gd name="T4" fmla="*/ 4 w 16"/>
                <a:gd name="T5" fmla="*/ 9 h 24"/>
                <a:gd name="T6" fmla="*/ 9 w 16"/>
                <a:gd name="T7" fmla="*/ 7 h 24"/>
                <a:gd name="T8" fmla="*/ 16 w 16"/>
                <a:gd name="T9" fmla="*/ 15 h 24"/>
                <a:gd name="T10" fmla="*/ 9 w 16"/>
                <a:gd name="T11" fmla="*/ 24 h 24"/>
                <a:gd name="T12" fmla="*/ 4 w 16"/>
                <a:gd name="T13" fmla="*/ 21 h 24"/>
                <a:gd name="T14" fmla="*/ 4 w 16"/>
                <a:gd name="T15" fmla="*/ 23 h 24"/>
                <a:gd name="T16" fmla="*/ 0 w 16"/>
                <a:gd name="T17" fmla="*/ 23 h 24"/>
                <a:gd name="T18" fmla="*/ 0 w 16"/>
                <a:gd name="T19" fmla="*/ 18 h 24"/>
                <a:gd name="T20" fmla="*/ 0 w 16"/>
                <a:gd name="T21" fmla="*/ 0 h 24"/>
                <a:gd name="T22" fmla="*/ 12 w 16"/>
                <a:gd name="T23" fmla="*/ 15 h 24"/>
                <a:gd name="T24" fmla="*/ 8 w 16"/>
                <a:gd name="T25" fmla="*/ 10 h 24"/>
                <a:gd name="T26" fmla="*/ 4 w 16"/>
                <a:gd name="T27" fmla="*/ 15 h 24"/>
                <a:gd name="T28" fmla="*/ 8 w 16"/>
                <a:gd name="T29" fmla="*/ 20 h 24"/>
                <a:gd name="T30" fmla="*/ 12 w 16"/>
                <a:gd name="T31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2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8"/>
                    <a:pt x="6" y="7"/>
                    <a:pt x="9" y="7"/>
                  </a:cubicBezTo>
                  <a:cubicBezTo>
                    <a:pt x="13" y="7"/>
                    <a:pt x="16" y="10"/>
                    <a:pt x="16" y="15"/>
                  </a:cubicBezTo>
                  <a:cubicBezTo>
                    <a:pt x="16" y="20"/>
                    <a:pt x="13" y="24"/>
                    <a:pt x="9" y="24"/>
                  </a:cubicBezTo>
                  <a:cubicBezTo>
                    <a:pt x="6" y="24"/>
                    <a:pt x="5" y="22"/>
                    <a:pt x="4" y="21"/>
                  </a:cubicBezTo>
                  <a:cubicBezTo>
                    <a:pt x="4" y="22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1"/>
                    <a:pt x="0" y="20"/>
                    <a:pt x="0" y="18"/>
                  </a:cubicBezTo>
                  <a:lnTo>
                    <a:pt x="0" y="0"/>
                  </a:lnTo>
                  <a:close/>
                  <a:moveTo>
                    <a:pt x="12" y="15"/>
                  </a:moveTo>
                  <a:cubicBezTo>
                    <a:pt x="12" y="13"/>
                    <a:pt x="11" y="10"/>
                    <a:pt x="8" y="10"/>
                  </a:cubicBezTo>
                  <a:cubicBezTo>
                    <a:pt x="5" y="10"/>
                    <a:pt x="4" y="12"/>
                    <a:pt x="4" y="15"/>
                  </a:cubicBezTo>
                  <a:cubicBezTo>
                    <a:pt x="4" y="18"/>
                    <a:pt x="5" y="20"/>
                    <a:pt x="8" y="20"/>
                  </a:cubicBezTo>
                  <a:cubicBezTo>
                    <a:pt x="11" y="20"/>
                    <a:pt x="12" y="18"/>
                    <a:pt x="12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BEB77077-69B8-4407-9424-9DB2AA5EA2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9" y="2310"/>
              <a:ext cx="40" cy="41"/>
            </a:xfrm>
            <a:custGeom>
              <a:avLst/>
              <a:gdLst>
                <a:gd name="T0" fmla="*/ 17 w 17"/>
                <a:gd name="T1" fmla="*/ 8 h 17"/>
                <a:gd name="T2" fmla="*/ 8 w 17"/>
                <a:gd name="T3" fmla="*/ 17 h 17"/>
                <a:gd name="T4" fmla="*/ 0 w 17"/>
                <a:gd name="T5" fmla="*/ 8 h 17"/>
                <a:gd name="T6" fmla="*/ 8 w 17"/>
                <a:gd name="T7" fmla="*/ 0 h 17"/>
                <a:gd name="T8" fmla="*/ 17 w 17"/>
                <a:gd name="T9" fmla="*/ 8 h 17"/>
                <a:gd name="T10" fmla="*/ 4 w 17"/>
                <a:gd name="T11" fmla="*/ 8 h 17"/>
                <a:gd name="T12" fmla="*/ 8 w 17"/>
                <a:gd name="T13" fmla="*/ 13 h 17"/>
                <a:gd name="T14" fmla="*/ 12 w 17"/>
                <a:gd name="T15" fmla="*/ 8 h 17"/>
                <a:gd name="T16" fmla="*/ 8 w 17"/>
                <a:gd name="T17" fmla="*/ 3 h 17"/>
                <a:gd name="T18" fmla="*/ 4 w 17"/>
                <a:gd name="T1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17" y="8"/>
                  </a:moveTo>
                  <a:cubicBezTo>
                    <a:pt x="17" y="13"/>
                    <a:pt x="14" y="17"/>
                    <a:pt x="8" y="17"/>
                  </a:cubicBezTo>
                  <a:cubicBezTo>
                    <a:pt x="3" y="17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4" y="0"/>
                    <a:pt x="17" y="4"/>
                    <a:pt x="17" y="8"/>
                  </a:cubicBezTo>
                  <a:close/>
                  <a:moveTo>
                    <a:pt x="4" y="8"/>
                  </a:moveTo>
                  <a:cubicBezTo>
                    <a:pt x="4" y="11"/>
                    <a:pt x="5" y="13"/>
                    <a:pt x="8" y="13"/>
                  </a:cubicBezTo>
                  <a:cubicBezTo>
                    <a:pt x="11" y="13"/>
                    <a:pt x="12" y="11"/>
                    <a:pt x="12" y="8"/>
                  </a:cubicBezTo>
                  <a:cubicBezTo>
                    <a:pt x="12" y="6"/>
                    <a:pt x="11" y="3"/>
                    <a:pt x="8" y="3"/>
                  </a:cubicBezTo>
                  <a:cubicBezTo>
                    <a:pt x="5" y="3"/>
                    <a:pt x="4" y="6"/>
                    <a:pt x="4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F9319508-43AB-4257-A78E-E947A04F3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6" y="2310"/>
              <a:ext cx="24" cy="38"/>
            </a:xfrm>
            <a:custGeom>
              <a:avLst/>
              <a:gdLst>
                <a:gd name="T0" fmla="*/ 0 w 10"/>
                <a:gd name="T1" fmla="*/ 5 h 16"/>
                <a:gd name="T2" fmla="*/ 0 w 10"/>
                <a:gd name="T3" fmla="*/ 0 h 16"/>
                <a:gd name="T4" fmla="*/ 4 w 10"/>
                <a:gd name="T5" fmla="*/ 0 h 16"/>
                <a:gd name="T6" fmla="*/ 4 w 10"/>
                <a:gd name="T7" fmla="*/ 4 h 16"/>
                <a:gd name="T8" fmla="*/ 10 w 10"/>
                <a:gd name="T9" fmla="*/ 0 h 16"/>
                <a:gd name="T10" fmla="*/ 10 w 10"/>
                <a:gd name="T11" fmla="*/ 4 h 16"/>
                <a:gd name="T12" fmla="*/ 4 w 10"/>
                <a:gd name="T13" fmla="*/ 10 h 16"/>
                <a:gd name="T14" fmla="*/ 4 w 10"/>
                <a:gd name="T15" fmla="*/ 16 h 16"/>
                <a:gd name="T16" fmla="*/ 0 w 10"/>
                <a:gd name="T17" fmla="*/ 16 h 16"/>
                <a:gd name="T18" fmla="*/ 0 w 10"/>
                <a:gd name="T1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6">
                  <a:moveTo>
                    <a:pt x="0" y="5"/>
                  </a:moveTo>
                  <a:cubicBezTo>
                    <a:pt x="0" y="3"/>
                    <a:pt x="0" y="2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3"/>
                    <a:pt x="4" y="4"/>
                  </a:cubicBezTo>
                  <a:cubicBezTo>
                    <a:pt x="5" y="1"/>
                    <a:pt x="7" y="0"/>
                    <a:pt x="10" y="0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4"/>
                    <a:pt x="4" y="6"/>
                    <a:pt x="4" y="1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0933D598-894D-4885-8FC8-A9DBAA899B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" y="2295"/>
              <a:ext cx="40" cy="53"/>
            </a:xfrm>
            <a:custGeom>
              <a:avLst/>
              <a:gdLst>
                <a:gd name="T0" fmla="*/ 38 w 40"/>
                <a:gd name="T1" fmla="*/ 32 h 53"/>
                <a:gd name="T2" fmla="*/ 9 w 40"/>
                <a:gd name="T3" fmla="*/ 32 h 53"/>
                <a:gd name="T4" fmla="*/ 9 w 40"/>
                <a:gd name="T5" fmla="*/ 44 h 53"/>
                <a:gd name="T6" fmla="*/ 40 w 40"/>
                <a:gd name="T7" fmla="*/ 44 h 53"/>
                <a:gd name="T8" fmla="*/ 40 w 40"/>
                <a:gd name="T9" fmla="*/ 53 h 53"/>
                <a:gd name="T10" fmla="*/ 0 w 40"/>
                <a:gd name="T11" fmla="*/ 53 h 53"/>
                <a:gd name="T12" fmla="*/ 0 w 40"/>
                <a:gd name="T13" fmla="*/ 0 h 53"/>
                <a:gd name="T14" fmla="*/ 40 w 40"/>
                <a:gd name="T15" fmla="*/ 0 h 53"/>
                <a:gd name="T16" fmla="*/ 40 w 40"/>
                <a:gd name="T17" fmla="*/ 10 h 53"/>
                <a:gd name="T18" fmla="*/ 9 w 40"/>
                <a:gd name="T19" fmla="*/ 10 h 53"/>
                <a:gd name="T20" fmla="*/ 9 w 40"/>
                <a:gd name="T21" fmla="*/ 22 h 53"/>
                <a:gd name="T22" fmla="*/ 38 w 40"/>
                <a:gd name="T23" fmla="*/ 22 h 53"/>
                <a:gd name="T24" fmla="*/ 38 w 40"/>
                <a:gd name="T25" fmla="*/ 3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53">
                  <a:moveTo>
                    <a:pt x="38" y="32"/>
                  </a:moveTo>
                  <a:lnTo>
                    <a:pt x="9" y="32"/>
                  </a:lnTo>
                  <a:lnTo>
                    <a:pt x="9" y="44"/>
                  </a:lnTo>
                  <a:lnTo>
                    <a:pt x="40" y="44"/>
                  </a:lnTo>
                  <a:lnTo>
                    <a:pt x="40" y="53"/>
                  </a:lnTo>
                  <a:lnTo>
                    <a:pt x="0" y="53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10"/>
                  </a:lnTo>
                  <a:lnTo>
                    <a:pt x="9" y="10"/>
                  </a:lnTo>
                  <a:lnTo>
                    <a:pt x="9" y="22"/>
                  </a:lnTo>
                  <a:lnTo>
                    <a:pt x="38" y="2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86F2C306-678D-4E30-87FF-55BD46EC63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4" y="2293"/>
              <a:ext cx="40" cy="58"/>
            </a:xfrm>
            <a:custGeom>
              <a:avLst/>
              <a:gdLst>
                <a:gd name="T0" fmla="*/ 17 w 17"/>
                <a:gd name="T1" fmla="*/ 0 h 24"/>
                <a:gd name="T2" fmla="*/ 17 w 17"/>
                <a:gd name="T3" fmla="*/ 19 h 24"/>
                <a:gd name="T4" fmla="*/ 17 w 17"/>
                <a:gd name="T5" fmla="*/ 23 h 24"/>
                <a:gd name="T6" fmla="*/ 13 w 17"/>
                <a:gd name="T7" fmla="*/ 23 h 24"/>
                <a:gd name="T8" fmla="*/ 13 w 17"/>
                <a:gd name="T9" fmla="*/ 21 h 24"/>
                <a:gd name="T10" fmla="*/ 8 w 17"/>
                <a:gd name="T11" fmla="*/ 24 h 24"/>
                <a:gd name="T12" fmla="*/ 0 w 17"/>
                <a:gd name="T13" fmla="*/ 15 h 24"/>
                <a:gd name="T14" fmla="*/ 8 w 17"/>
                <a:gd name="T15" fmla="*/ 7 h 24"/>
                <a:gd name="T16" fmla="*/ 13 w 17"/>
                <a:gd name="T17" fmla="*/ 9 h 24"/>
                <a:gd name="T18" fmla="*/ 13 w 17"/>
                <a:gd name="T19" fmla="*/ 0 h 24"/>
                <a:gd name="T20" fmla="*/ 17 w 17"/>
                <a:gd name="T21" fmla="*/ 0 h 24"/>
                <a:gd name="T22" fmla="*/ 5 w 17"/>
                <a:gd name="T23" fmla="*/ 15 h 24"/>
                <a:gd name="T24" fmla="*/ 9 w 17"/>
                <a:gd name="T25" fmla="*/ 20 h 24"/>
                <a:gd name="T26" fmla="*/ 13 w 17"/>
                <a:gd name="T27" fmla="*/ 15 h 24"/>
                <a:gd name="T28" fmla="*/ 9 w 17"/>
                <a:gd name="T29" fmla="*/ 10 h 24"/>
                <a:gd name="T30" fmla="*/ 5 w 17"/>
                <a:gd name="T31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" h="24">
                  <a:moveTo>
                    <a:pt x="17" y="0"/>
                  </a:move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7" y="22"/>
                    <a:pt x="17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2"/>
                    <a:pt x="13" y="21"/>
                  </a:cubicBezTo>
                  <a:cubicBezTo>
                    <a:pt x="12" y="22"/>
                    <a:pt x="11" y="24"/>
                    <a:pt x="8" y="24"/>
                  </a:cubicBezTo>
                  <a:cubicBezTo>
                    <a:pt x="3" y="24"/>
                    <a:pt x="0" y="20"/>
                    <a:pt x="0" y="15"/>
                  </a:cubicBezTo>
                  <a:cubicBezTo>
                    <a:pt x="0" y="10"/>
                    <a:pt x="4" y="7"/>
                    <a:pt x="8" y="7"/>
                  </a:cubicBezTo>
                  <a:cubicBezTo>
                    <a:pt x="11" y="7"/>
                    <a:pt x="12" y="8"/>
                    <a:pt x="13" y="9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17" y="0"/>
                  </a:lnTo>
                  <a:close/>
                  <a:moveTo>
                    <a:pt x="5" y="15"/>
                  </a:moveTo>
                  <a:cubicBezTo>
                    <a:pt x="5" y="18"/>
                    <a:pt x="6" y="20"/>
                    <a:pt x="9" y="20"/>
                  </a:cubicBezTo>
                  <a:cubicBezTo>
                    <a:pt x="12" y="20"/>
                    <a:pt x="13" y="18"/>
                    <a:pt x="13" y="15"/>
                  </a:cubicBezTo>
                  <a:cubicBezTo>
                    <a:pt x="13" y="12"/>
                    <a:pt x="12" y="10"/>
                    <a:pt x="9" y="10"/>
                  </a:cubicBezTo>
                  <a:cubicBezTo>
                    <a:pt x="6" y="10"/>
                    <a:pt x="5" y="13"/>
                    <a:pt x="5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34F77522-AF4C-4088-9039-1D3344827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4" y="2310"/>
              <a:ext cx="35" cy="41"/>
            </a:xfrm>
            <a:custGeom>
              <a:avLst/>
              <a:gdLst>
                <a:gd name="T0" fmla="*/ 15 w 15"/>
                <a:gd name="T1" fmla="*/ 12 h 17"/>
                <a:gd name="T2" fmla="*/ 15 w 15"/>
                <a:gd name="T3" fmla="*/ 16 h 17"/>
                <a:gd name="T4" fmla="*/ 11 w 15"/>
                <a:gd name="T5" fmla="*/ 16 h 17"/>
                <a:gd name="T6" fmla="*/ 11 w 15"/>
                <a:gd name="T7" fmla="*/ 14 h 17"/>
                <a:gd name="T8" fmla="*/ 6 w 15"/>
                <a:gd name="T9" fmla="*/ 17 h 17"/>
                <a:gd name="T10" fmla="*/ 0 w 15"/>
                <a:gd name="T11" fmla="*/ 10 h 17"/>
                <a:gd name="T12" fmla="*/ 0 w 15"/>
                <a:gd name="T13" fmla="*/ 0 h 17"/>
                <a:gd name="T14" fmla="*/ 4 w 15"/>
                <a:gd name="T15" fmla="*/ 0 h 17"/>
                <a:gd name="T16" fmla="*/ 4 w 15"/>
                <a:gd name="T17" fmla="*/ 9 h 17"/>
                <a:gd name="T18" fmla="*/ 7 w 15"/>
                <a:gd name="T19" fmla="*/ 13 h 17"/>
                <a:gd name="T20" fmla="*/ 11 w 15"/>
                <a:gd name="T21" fmla="*/ 8 h 17"/>
                <a:gd name="T22" fmla="*/ 11 w 15"/>
                <a:gd name="T23" fmla="*/ 0 h 17"/>
                <a:gd name="T24" fmla="*/ 15 w 15"/>
                <a:gd name="T25" fmla="*/ 0 h 17"/>
                <a:gd name="T26" fmla="*/ 15 w 15"/>
                <a:gd name="T2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" h="17">
                  <a:moveTo>
                    <a:pt x="15" y="12"/>
                  </a:moveTo>
                  <a:cubicBezTo>
                    <a:pt x="15" y="13"/>
                    <a:pt x="15" y="15"/>
                    <a:pt x="15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5"/>
                    <a:pt x="11" y="14"/>
                  </a:cubicBezTo>
                  <a:cubicBezTo>
                    <a:pt x="10" y="15"/>
                    <a:pt x="9" y="17"/>
                    <a:pt x="6" y="17"/>
                  </a:cubicBezTo>
                  <a:cubicBezTo>
                    <a:pt x="3" y="17"/>
                    <a:pt x="0" y="15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2"/>
                    <a:pt x="5" y="13"/>
                    <a:pt x="7" y="13"/>
                  </a:cubicBezTo>
                  <a:cubicBezTo>
                    <a:pt x="10" y="13"/>
                    <a:pt x="11" y="12"/>
                    <a:pt x="11" y="8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5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3C4610C7-7C1F-4B64-9384-2A1DA818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9" y="2310"/>
              <a:ext cx="38" cy="41"/>
            </a:xfrm>
            <a:custGeom>
              <a:avLst/>
              <a:gdLst>
                <a:gd name="T0" fmla="*/ 16 w 16"/>
                <a:gd name="T1" fmla="*/ 11 h 17"/>
                <a:gd name="T2" fmla="*/ 8 w 16"/>
                <a:gd name="T3" fmla="*/ 17 h 17"/>
                <a:gd name="T4" fmla="*/ 0 w 16"/>
                <a:gd name="T5" fmla="*/ 8 h 17"/>
                <a:gd name="T6" fmla="*/ 8 w 16"/>
                <a:gd name="T7" fmla="*/ 0 h 17"/>
                <a:gd name="T8" fmla="*/ 15 w 16"/>
                <a:gd name="T9" fmla="*/ 6 h 17"/>
                <a:gd name="T10" fmla="*/ 11 w 16"/>
                <a:gd name="T11" fmla="*/ 6 h 17"/>
                <a:gd name="T12" fmla="*/ 8 w 16"/>
                <a:gd name="T13" fmla="*/ 3 h 17"/>
                <a:gd name="T14" fmla="*/ 4 w 16"/>
                <a:gd name="T15" fmla="*/ 8 h 17"/>
                <a:gd name="T16" fmla="*/ 8 w 16"/>
                <a:gd name="T17" fmla="*/ 13 h 17"/>
                <a:gd name="T18" fmla="*/ 11 w 16"/>
                <a:gd name="T19" fmla="*/ 11 h 17"/>
                <a:gd name="T20" fmla="*/ 16 w 16"/>
                <a:gd name="T21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17">
                  <a:moveTo>
                    <a:pt x="16" y="11"/>
                  </a:moveTo>
                  <a:cubicBezTo>
                    <a:pt x="15" y="14"/>
                    <a:pt x="12" y="17"/>
                    <a:pt x="8" y="17"/>
                  </a:cubicBezTo>
                  <a:cubicBezTo>
                    <a:pt x="2" y="17"/>
                    <a:pt x="0" y="13"/>
                    <a:pt x="0" y="8"/>
                  </a:cubicBezTo>
                  <a:cubicBezTo>
                    <a:pt x="0" y="4"/>
                    <a:pt x="2" y="0"/>
                    <a:pt x="8" y="0"/>
                  </a:cubicBezTo>
                  <a:cubicBezTo>
                    <a:pt x="13" y="0"/>
                    <a:pt x="15" y="4"/>
                    <a:pt x="15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5"/>
                    <a:pt x="10" y="3"/>
                    <a:pt x="8" y="3"/>
                  </a:cubicBezTo>
                  <a:cubicBezTo>
                    <a:pt x="5" y="3"/>
                    <a:pt x="4" y="5"/>
                    <a:pt x="4" y="8"/>
                  </a:cubicBezTo>
                  <a:cubicBezTo>
                    <a:pt x="4" y="11"/>
                    <a:pt x="5" y="13"/>
                    <a:pt x="8" y="13"/>
                  </a:cubicBezTo>
                  <a:cubicBezTo>
                    <a:pt x="10" y="13"/>
                    <a:pt x="11" y="12"/>
                    <a:pt x="11" y="11"/>
                  </a:cubicBez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6C6F45E3-92A4-4709-95F7-EB674750DF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2" y="2310"/>
              <a:ext cx="35" cy="41"/>
            </a:xfrm>
            <a:custGeom>
              <a:avLst/>
              <a:gdLst>
                <a:gd name="T0" fmla="*/ 15 w 15"/>
                <a:gd name="T1" fmla="*/ 12 h 17"/>
                <a:gd name="T2" fmla="*/ 15 w 15"/>
                <a:gd name="T3" fmla="*/ 16 h 17"/>
                <a:gd name="T4" fmla="*/ 11 w 15"/>
                <a:gd name="T5" fmla="*/ 16 h 17"/>
                <a:gd name="T6" fmla="*/ 11 w 15"/>
                <a:gd name="T7" fmla="*/ 14 h 17"/>
                <a:gd name="T8" fmla="*/ 6 w 15"/>
                <a:gd name="T9" fmla="*/ 17 h 17"/>
                <a:gd name="T10" fmla="*/ 0 w 15"/>
                <a:gd name="T11" fmla="*/ 11 h 17"/>
                <a:gd name="T12" fmla="*/ 8 w 15"/>
                <a:gd name="T13" fmla="*/ 6 h 17"/>
                <a:gd name="T14" fmla="*/ 11 w 15"/>
                <a:gd name="T15" fmla="*/ 6 h 17"/>
                <a:gd name="T16" fmla="*/ 11 w 15"/>
                <a:gd name="T17" fmla="*/ 6 h 17"/>
                <a:gd name="T18" fmla="*/ 8 w 15"/>
                <a:gd name="T19" fmla="*/ 3 h 17"/>
                <a:gd name="T20" fmla="*/ 5 w 15"/>
                <a:gd name="T21" fmla="*/ 5 h 17"/>
                <a:gd name="T22" fmla="*/ 1 w 15"/>
                <a:gd name="T23" fmla="*/ 5 h 17"/>
                <a:gd name="T24" fmla="*/ 8 w 15"/>
                <a:gd name="T25" fmla="*/ 0 h 17"/>
                <a:gd name="T26" fmla="*/ 15 w 15"/>
                <a:gd name="T27" fmla="*/ 6 h 17"/>
                <a:gd name="T28" fmla="*/ 15 w 15"/>
                <a:gd name="T29" fmla="*/ 12 h 17"/>
                <a:gd name="T30" fmla="*/ 11 w 15"/>
                <a:gd name="T31" fmla="*/ 9 h 17"/>
                <a:gd name="T32" fmla="*/ 8 w 15"/>
                <a:gd name="T33" fmla="*/ 9 h 17"/>
                <a:gd name="T34" fmla="*/ 4 w 15"/>
                <a:gd name="T35" fmla="*/ 11 h 17"/>
                <a:gd name="T36" fmla="*/ 7 w 15"/>
                <a:gd name="T37" fmla="*/ 13 h 17"/>
                <a:gd name="T38" fmla="*/ 11 w 15"/>
                <a:gd name="T3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7">
                  <a:moveTo>
                    <a:pt x="15" y="12"/>
                  </a:moveTo>
                  <a:cubicBezTo>
                    <a:pt x="15" y="14"/>
                    <a:pt x="15" y="16"/>
                    <a:pt x="15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5"/>
                    <a:pt x="11" y="14"/>
                  </a:cubicBezTo>
                  <a:cubicBezTo>
                    <a:pt x="10" y="16"/>
                    <a:pt x="9" y="17"/>
                    <a:pt x="6" y="17"/>
                  </a:cubicBezTo>
                  <a:cubicBezTo>
                    <a:pt x="1" y="17"/>
                    <a:pt x="0" y="14"/>
                    <a:pt x="0" y="11"/>
                  </a:cubicBezTo>
                  <a:cubicBezTo>
                    <a:pt x="0" y="7"/>
                    <a:pt x="3" y="6"/>
                    <a:pt x="8" y="6"/>
                  </a:cubicBezTo>
                  <a:cubicBezTo>
                    <a:pt x="9" y="6"/>
                    <a:pt x="10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4"/>
                    <a:pt x="10" y="3"/>
                    <a:pt x="8" y="3"/>
                  </a:cubicBezTo>
                  <a:cubicBezTo>
                    <a:pt x="6" y="3"/>
                    <a:pt x="5" y="4"/>
                    <a:pt x="5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2" y="0"/>
                    <a:pt x="8" y="0"/>
                  </a:cubicBezTo>
                  <a:cubicBezTo>
                    <a:pt x="14" y="0"/>
                    <a:pt x="15" y="3"/>
                    <a:pt x="15" y="6"/>
                  </a:cubicBezTo>
                  <a:lnTo>
                    <a:pt x="15" y="12"/>
                  </a:lnTo>
                  <a:close/>
                  <a:moveTo>
                    <a:pt x="11" y="9"/>
                  </a:moveTo>
                  <a:cubicBezTo>
                    <a:pt x="11" y="9"/>
                    <a:pt x="10" y="9"/>
                    <a:pt x="8" y="9"/>
                  </a:cubicBezTo>
                  <a:cubicBezTo>
                    <a:pt x="5" y="9"/>
                    <a:pt x="4" y="10"/>
                    <a:pt x="4" y="11"/>
                  </a:cubicBezTo>
                  <a:cubicBezTo>
                    <a:pt x="4" y="12"/>
                    <a:pt x="5" y="13"/>
                    <a:pt x="7" y="13"/>
                  </a:cubicBezTo>
                  <a:cubicBezTo>
                    <a:pt x="10" y="13"/>
                    <a:pt x="11" y="12"/>
                    <a:pt x="11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2E5B8B2B-07CF-41DE-A5BA-C68925D4B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4" y="2300"/>
              <a:ext cx="24" cy="48"/>
            </a:xfrm>
            <a:custGeom>
              <a:avLst/>
              <a:gdLst>
                <a:gd name="T0" fmla="*/ 0 w 10"/>
                <a:gd name="T1" fmla="*/ 4 h 20"/>
                <a:gd name="T2" fmla="*/ 2 w 10"/>
                <a:gd name="T3" fmla="*/ 4 h 20"/>
                <a:gd name="T4" fmla="*/ 2 w 10"/>
                <a:gd name="T5" fmla="*/ 0 h 20"/>
                <a:gd name="T6" fmla="*/ 7 w 10"/>
                <a:gd name="T7" fmla="*/ 0 h 20"/>
                <a:gd name="T8" fmla="*/ 7 w 10"/>
                <a:gd name="T9" fmla="*/ 4 h 20"/>
                <a:gd name="T10" fmla="*/ 10 w 10"/>
                <a:gd name="T11" fmla="*/ 4 h 20"/>
                <a:gd name="T12" fmla="*/ 10 w 10"/>
                <a:gd name="T13" fmla="*/ 8 h 20"/>
                <a:gd name="T14" fmla="*/ 7 w 10"/>
                <a:gd name="T15" fmla="*/ 8 h 20"/>
                <a:gd name="T16" fmla="*/ 7 w 10"/>
                <a:gd name="T17" fmla="*/ 15 h 20"/>
                <a:gd name="T18" fmla="*/ 8 w 10"/>
                <a:gd name="T19" fmla="*/ 17 h 20"/>
                <a:gd name="T20" fmla="*/ 10 w 10"/>
                <a:gd name="T21" fmla="*/ 17 h 20"/>
                <a:gd name="T22" fmla="*/ 10 w 10"/>
                <a:gd name="T23" fmla="*/ 20 h 20"/>
                <a:gd name="T24" fmla="*/ 7 w 10"/>
                <a:gd name="T25" fmla="*/ 20 h 20"/>
                <a:gd name="T26" fmla="*/ 2 w 10"/>
                <a:gd name="T27" fmla="*/ 16 h 20"/>
                <a:gd name="T28" fmla="*/ 2 w 10"/>
                <a:gd name="T29" fmla="*/ 8 h 20"/>
                <a:gd name="T30" fmla="*/ 0 w 10"/>
                <a:gd name="T31" fmla="*/ 8 h 20"/>
                <a:gd name="T32" fmla="*/ 0 w 10"/>
                <a:gd name="T33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" h="20">
                  <a:moveTo>
                    <a:pt x="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7" y="17"/>
                    <a:pt x="8" y="17"/>
                  </a:cubicBezTo>
                  <a:cubicBezTo>
                    <a:pt x="9" y="17"/>
                    <a:pt x="9" y="17"/>
                    <a:pt x="10" y="17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8" y="20"/>
                    <a:pt x="7" y="20"/>
                  </a:cubicBezTo>
                  <a:cubicBezTo>
                    <a:pt x="3" y="20"/>
                    <a:pt x="2" y="19"/>
                    <a:pt x="2" y="1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59">
              <a:extLst>
                <a:ext uri="{FF2B5EF4-FFF2-40B4-BE49-F238E27FC236}">
                  <a16:creationId xmlns:a16="http://schemas.microsoft.com/office/drawing/2014/main" id="{8DC7E810-869F-4BB3-AADE-7713C8E75A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35" y="2293"/>
              <a:ext cx="10" cy="55"/>
            </a:xfrm>
            <a:custGeom>
              <a:avLst/>
              <a:gdLst>
                <a:gd name="T0" fmla="*/ 0 w 10"/>
                <a:gd name="T1" fmla="*/ 0 h 55"/>
                <a:gd name="T2" fmla="*/ 10 w 10"/>
                <a:gd name="T3" fmla="*/ 0 h 55"/>
                <a:gd name="T4" fmla="*/ 10 w 10"/>
                <a:gd name="T5" fmla="*/ 9 h 55"/>
                <a:gd name="T6" fmla="*/ 0 w 10"/>
                <a:gd name="T7" fmla="*/ 9 h 55"/>
                <a:gd name="T8" fmla="*/ 0 w 10"/>
                <a:gd name="T9" fmla="*/ 0 h 55"/>
                <a:gd name="T10" fmla="*/ 0 w 10"/>
                <a:gd name="T11" fmla="*/ 17 h 55"/>
                <a:gd name="T12" fmla="*/ 10 w 10"/>
                <a:gd name="T13" fmla="*/ 17 h 55"/>
                <a:gd name="T14" fmla="*/ 10 w 10"/>
                <a:gd name="T15" fmla="*/ 55 h 55"/>
                <a:gd name="T16" fmla="*/ 0 w 10"/>
                <a:gd name="T17" fmla="*/ 55 h 55"/>
                <a:gd name="T18" fmla="*/ 0 w 10"/>
                <a:gd name="T19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55">
                  <a:moveTo>
                    <a:pt x="0" y="0"/>
                  </a:moveTo>
                  <a:lnTo>
                    <a:pt x="10" y="0"/>
                  </a:lnTo>
                  <a:lnTo>
                    <a:pt x="10" y="9"/>
                  </a:lnTo>
                  <a:lnTo>
                    <a:pt x="0" y="9"/>
                  </a:lnTo>
                  <a:lnTo>
                    <a:pt x="0" y="0"/>
                  </a:lnTo>
                  <a:close/>
                  <a:moveTo>
                    <a:pt x="0" y="17"/>
                  </a:moveTo>
                  <a:lnTo>
                    <a:pt x="10" y="17"/>
                  </a:lnTo>
                  <a:lnTo>
                    <a:pt x="10" y="55"/>
                  </a:lnTo>
                  <a:lnTo>
                    <a:pt x="0" y="55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60">
              <a:extLst>
                <a:ext uri="{FF2B5EF4-FFF2-40B4-BE49-F238E27FC236}">
                  <a16:creationId xmlns:a16="http://schemas.microsoft.com/office/drawing/2014/main" id="{31DF4F1E-BD5B-4978-9B67-388566EE8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54" y="2310"/>
              <a:ext cx="38" cy="41"/>
            </a:xfrm>
            <a:custGeom>
              <a:avLst/>
              <a:gdLst>
                <a:gd name="T0" fmla="*/ 16 w 16"/>
                <a:gd name="T1" fmla="*/ 8 h 17"/>
                <a:gd name="T2" fmla="*/ 8 w 16"/>
                <a:gd name="T3" fmla="*/ 17 h 17"/>
                <a:gd name="T4" fmla="*/ 0 w 16"/>
                <a:gd name="T5" fmla="*/ 8 h 17"/>
                <a:gd name="T6" fmla="*/ 8 w 16"/>
                <a:gd name="T7" fmla="*/ 0 h 17"/>
                <a:gd name="T8" fmla="*/ 16 w 16"/>
                <a:gd name="T9" fmla="*/ 8 h 17"/>
                <a:gd name="T10" fmla="*/ 4 w 16"/>
                <a:gd name="T11" fmla="*/ 8 h 17"/>
                <a:gd name="T12" fmla="*/ 8 w 16"/>
                <a:gd name="T13" fmla="*/ 13 h 17"/>
                <a:gd name="T14" fmla="*/ 12 w 16"/>
                <a:gd name="T15" fmla="*/ 8 h 17"/>
                <a:gd name="T16" fmla="*/ 8 w 16"/>
                <a:gd name="T17" fmla="*/ 3 h 17"/>
                <a:gd name="T18" fmla="*/ 4 w 16"/>
                <a:gd name="T1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7">
                  <a:moveTo>
                    <a:pt x="16" y="8"/>
                  </a:moveTo>
                  <a:cubicBezTo>
                    <a:pt x="16" y="13"/>
                    <a:pt x="13" y="17"/>
                    <a:pt x="8" y="17"/>
                  </a:cubicBezTo>
                  <a:cubicBezTo>
                    <a:pt x="2" y="17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4" y="0"/>
                    <a:pt x="16" y="4"/>
                    <a:pt x="16" y="8"/>
                  </a:cubicBezTo>
                  <a:close/>
                  <a:moveTo>
                    <a:pt x="4" y="8"/>
                  </a:moveTo>
                  <a:cubicBezTo>
                    <a:pt x="4" y="11"/>
                    <a:pt x="5" y="13"/>
                    <a:pt x="8" y="13"/>
                  </a:cubicBezTo>
                  <a:cubicBezTo>
                    <a:pt x="11" y="13"/>
                    <a:pt x="12" y="11"/>
                    <a:pt x="12" y="8"/>
                  </a:cubicBezTo>
                  <a:cubicBezTo>
                    <a:pt x="12" y="6"/>
                    <a:pt x="11" y="3"/>
                    <a:pt x="8" y="3"/>
                  </a:cubicBezTo>
                  <a:cubicBezTo>
                    <a:pt x="5" y="3"/>
                    <a:pt x="4" y="6"/>
                    <a:pt x="4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61">
              <a:extLst>
                <a:ext uri="{FF2B5EF4-FFF2-40B4-BE49-F238E27FC236}">
                  <a16:creationId xmlns:a16="http://schemas.microsoft.com/office/drawing/2014/main" id="{AF6CF677-6FBE-4964-8566-3BBEB2252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2" y="2310"/>
              <a:ext cx="35" cy="38"/>
            </a:xfrm>
            <a:custGeom>
              <a:avLst/>
              <a:gdLst>
                <a:gd name="T0" fmla="*/ 0 w 15"/>
                <a:gd name="T1" fmla="*/ 4 h 16"/>
                <a:gd name="T2" fmla="*/ 0 w 15"/>
                <a:gd name="T3" fmla="*/ 0 h 16"/>
                <a:gd name="T4" fmla="*/ 4 w 15"/>
                <a:gd name="T5" fmla="*/ 0 h 16"/>
                <a:gd name="T6" fmla="*/ 4 w 15"/>
                <a:gd name="T7" fmla="*/ 3 h 16"/>
                <a:gd name="T8" fmla="*/ 9 w 15"/>
                <a:gd name="T9" fmla="*/ 0 h 16"/>
                <a:gd name="T10" fmla="*/ 15 w 15"/>
                <a:gd name="T11" fmla="*/ 6 h 16"/>
                <a:gd name="T12" fmla="*/ 15 w 15"/>
                <a:gd name="T13" fmla="*/ 16 h 16"/>
                <a:gd name="T14" fmla="*/ 11 w 15"/>
                <a:gd name="T15" fmla="*/ 16 h 16"/>
                <a:gd name="T16" fmla="*/ 11 w 15"/>
                <a:gd name="T17" fmla="*/ 7 h 16"/>
                <a:gd name="T18" fmla="*/ 8 w 15"/>
                <a:gd name="T19" fmla="*/ 3 h 16"/>
                <a:gd name="T20" fmla="*/ 4 w 15"/>
                <a:gd name="T21" fmla="*/ 8 h 16"/>
                <a:gd name="T22" fmla="*/ 4 w 15"/>
                <a:gd name="T23" fmla="*/ 16 h 16"/>
                <a:gd name="T24" fmla="*/ 0 w 15"/>
                <a:gd name="T25" fmla="*/ 16 h 16"/>
                <a:gd name="T26" fmla="*/ 0 w 15"/>
                <a:gd name="T2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" h="16">
                  <a:moveTo>
                    <a:pt x="0" y="4"/>
                  </a:moveTo>
                  <a:cubicBezTo>
                    <a:pt x="0" y="3"/>
                    <a:pt x="0" y="1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2"/>
                    <a:pt x="4" y="3"/>
                  </a:cubicBezTo>
                  <a:cubicBezTo>
                    <a:pt x="5" y="1"/>
                    <a:pt x="6" y="0"/>
                    <a:pt x="9" y="0"/>
                  </a:cubicBezTo>
                  <a:cubicBezTo>
                    <a:pt x="13" y="0"/>
                    <a:pt x="15" y="2"/>
                    <a:pt x="15" y="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0" y="3"/>
                    <a:pt x="8" y="3"/>
                  </a:cubicBezTo>
                  <a:cubicBezTo>
                    <a:pt x="5" y="3"/>
                    <a:pt x="4" y="5"/>
                    <a:pt x="4" y="8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62">
              <a:extLst>
                <a:ext uri="{FF2B5EF4-FFF2-40B4-BE49-F238E27FC236}">
                  <a16:creationId xmlns:a16="http://schemas.microsoft.com/office/drawing/2014/main" id="{C534041E-199B-41F0-B41A-A21B8BCD56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45" y="2310"/>
              <a:ext cx="38" cy="41"/>
            </a:xfrm>
            <a:custGeom>
              <a:avLst/>
              <a:gdLst>
                <a:gd name="T0" fmla="*/ 16 w 16"/>
                <a:gd name="T1" fmla="*/ 12 h 17"/>
                <a:gd name="T2" fmla="*/ 16 w 16"/>
                <a:gd name="T3" fmla="*/ 16 h 17"/>
                <a:gd name="T4" fmla="*/ 12 w 16"/>
                <a:gd name="T5" fmla="*/ 16 h 17"/>
                <a:gd name="T6" fmla="*/ 12 w 16"/>
                <a:gd name="T7" fmla="*/ 14 h 17"/>
                <a:gd name="T8" fmla="*/ 6 w 16"/>
                <a:gd name="T9" fmla="*/ 17 h 17"/>
                <a:gd name="T10" fmla="*/ 0 w 16"/>
                <a:gd name="T11" fmla="*/ 11 h 17"/>
                <a:gd name="T12" fmla="*/ 8 w 16"/>
                <a:gd name="T13" fmla="*/ 6 h 17"/>
                <a:gd name="T14" fmla="*/ 12 w 16"/>
                <a:gd name="T15" fmla="*/ 6 h 17"/>
                <a:gd name="T16" fmla="*/ 12 w 16"/>
                <a:gd name="T17" fmla="*/ 6 h 17"/>
                <a:gd name="T18" fmla="*/ 8 w 16"/>
                <a:gd name="T19" fmla="*/ 3 h 17"/>
                <a:gd name="T20" fmla="*/ 5 w 16"/>
                <a:gd name="T21" fmla="*/ 5 h 17"/>
                <a:gd name="T22" fmla="*/ 1 w 16"/>
                <a:gd name="T23" fmla="*/ 5 h 17"/>
                <a:gd name="T24" fmla="*/ 8 w 16"/>
                <a:gd name="T25" fmla="*/ 0 h 17"/>
                <a:gd name="T26" fmla="*/ 16 w 16"/>
                <a:gd name="T27" fmla="*/ 6 h 17"/>
                <a:gd name="T28" fmla="*/ 16 w 16"/>
                <a:gd name="T29" fmla="*/ 12 h 17"/>
                <a:gd name="T30" fmla="*/ 12 w 16"/>
                <a:gd name="T31" fmla="*/ 9 h 17"/>
                <a:gd name="T32" fmla="*/ 8 w 16"/>
                <a:gd name="T33" fmla="*/ 9 h 17"/>
                <a:gd name="T34" fmla="*/ 4 w 16"/>
                <a:gd name="T35" fmla="*/ 11 h 17"/>
                <a:gd name="T36" fmla="*/ 7 w 16"/>
                <a:gd name="T37" fmla="*/ 13 h 17"/>
                <a:gd name="T38" fmla="*/ 12 w 16"/>
                <a:gd name="T3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17">
                  <a:moveTo>
                    <a:pt x="16" y="12"/>
                  </a:moveTo>
                  <a:cubicBezTo>
                    <a:pt x="16" y="14"/>
                    <a:pt x="16" y="16"/>
                    <a:pt x="16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5"/>
                    <a:pt x="12" y="14"/>
                  </a:cubicBezTo>
                  <a:cubicBezTo>
                    <a:pt x="11" y="16"/>
                    <a:pt x="9" y="17"/>
                    <a:pt x="6" y="17"/>
                  </a:cubicBezTo>
                  <a:cubicBezTo>
                    <a:pt x="2" y="17"/>
                    <a:pt x="0" y="14"/>
                    <a:pt x="0" y="11"/>
                  </a:cubicBezTo>
                  <a:cubicBezTo>
                    <a:pt x="0" y="7"/>
                    <a:pt x="4" y="6"/>
                    <a:pt x="8" y="6"/>
                  </a:cubicBezTo>
                  <a:cubicBezTo>
                    <a:pt x="10" y="6"/>
                    <a:pt x="11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4"/>
                    <a:pt x="11" y="3"/>
                    <a:pt x="8" y="3"/>
                  </a:cubicBezTo>
                  <a:cubicBezTo>
                    <a:pt x="6" y="3"/>
                    <a:pt x="6" y="4"/>
                    <a:pt x="5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3" y="0"/>
                    <a:pt x="8" y="0"/>
                  </a:cubicBezTo>
                  <a:cubicBezTo>
                    <a:pt x="15" y="0"/>
                    <a:pt x="16" y="3"/>
                    <a:pt x="16" y="6"/>
                  </a:cubicBezTo>
                  <a:lnTo>
                    <a:pt x="16" y="12"/>
                  </a:lnTo>
                  <a:close/>
                  <a:moveTo>
                    <a:pt x="12" y="9"/>
                  </a:moveTo>
                  <a:cubicBezTo>
                    <a:pt x="11" y="9"/>
                    <a:pt x="10" y="9"/>
                    <a:pt x="8" y="9"/>
                  </a:cubicBezTo>
                  <a:cubicBezTo>
                    <a:pt x="6" y="9"/>
                    <a:pt x="4" y="10"/>
                    <a:pt x="4" y="11"/>
                  </a:cubicBezTo>
                  <a:cubicBezTo>
                    <a:pt x="4" y="12"/>
                    <a:pt x="5" y="13"/>
                    <a:pt x="7" y="13"/>
                  </a:cubicBezTo>
                  <a:cubicBezTo>
                    <a:pt x="10" y="13"/>
                    <a:pt x="12" y="12"/>
                    <a:pt x="12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63">
              <a:extLst>
                <a:ext uri="{FF2B5EF4-FFF2-40B4-BE49-F238E27FC236}">
                  <a16:creationId xmlns:a16="http://schemas.microsoft.com/office/drawing/2014/main" id="{C7093C9A-26B6-47A7-83DF-3BE573C9F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2" y="2293"/>
              <a:ext cx="10" cy="5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1E8F58FD-75DA-4620-B262-3E7B4AAEC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3" y="2295"/>
              <a:ext cx="11" cy="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65">
              <a:extLst>
                <a:ext uri="{FF2B5EF4-FFF2-40B4-BE49-F238E27FC236}">
                  <a16:creationId xmlns:a16="http://schemas.microsoft.com/office/drawing/2014/main" id="{8458A1FF-CBC3-4D54-9B1A-CD5F236C0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" y="2310"/>
              <a:ext cx="38" cy="38"/>
            </a:xfrm>
            <a:custGeom>
              <a:avLst/>
              <a:gdLst>
                <a:gd name="T0" fmla="*/ 0 w 16"/>
                <a:gd name="T1" fmla="*/ 4 h 16"/>
                <a:gd name="T2" fmla="*/ 0 w 16"/>
                <a:gd name="T3" fmla="*/ 0 h 16"/>
                <a:gd name="T4" fmla="*/ 5 w 16"/>
                <a:gd name="T5" fmla="*/ 0 h 16"/>
                <a:gd name="T6" fmla="*/ 5 w 16"/>
                <a:gd name="T7" fmla="*/ 3 h 16"/>
                <a:gd name="T8" fmla="*/ 10 w 16"/>
                <a:gd name="T9" fmla="*/ 0 h 16"/>
                <a:gd name="T10" fmla="*/ 16 w 16"/>
                <a:gd name="T11" fmla="*/ 6 h 16"/>
                <a:gd name="T12" fmla="*/ 16 w 16"/>
                <a:gd name="T13" fmla="*/ 16 h 16"/>
                <a:gd name="T14" fmla="*/ 11 w 16"/>
                <a:gd name="T15" fmla="*/ 16 h 16"/>
                <a:gd name="T16" fmla="*/ 11 w 16"/>
                <a:gd name="T17" fmla="*/ 7 h 16"/>
                <a:gd name="T18" fmla="*/ 8 w 16"/>
                <a:gd name="T19" fmla="*/ 3 h 16"/>
                <a:gd name="T20" fmla="*/ 5 w 16"/>
                <a:gd name="T21" fmla="*/ 8 h 16"/>
                <a:gd name="T22" fmla="*/ 5 w 16"/>
                <a:gd name="T23" fmla="*/ 16 h 16"/>
                <a:gd name="T24" fmla="*/ 0 w 16"/>
                <a:gd name="T25" fmla="*/ 16 h 16"/>
                <a:gd name="T26" fmla="*/ 0 w 16"/>
                <a:gd name="T2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16">
                  <a:moveTo>
                    <a:pt x="0" y="4"/>
                  </a:moveTo>
                  <a:cubicBezTo>
                    <a:pt x="0" y="3"/>
                    <a:pt x="0" y="1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5" y="1"/>
                    <a:pt x="7" y="0"/>
                    <a:pt x="10" y="0"/>
                  </a:cubicBezTo>
                  <a:cubicBezTo>
                    <a:pt x="13" y="0"/>
                    <a:pt x="16" y="2"/>
                    <a:pt x="16" y="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1" y="3"/>
                    <a:pt x="8" y="3"/>
                  </a:cubicBezTo>
                  <a:cubicBezTo>
                    <a:pt x="6" y="3"/>
                    <a:pt x="5" y="5"/>
                    <a:pt x="5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66">
              <a:extLst>
                <a:ext uri="{FF2B5EF4-FFF2-40B4-BE49-F238E27FC236}">
                  <a16:creationId xmlns:a16="http://schemas.microsoft.com/office/drawing/2014/main" id="{8AB3BE55-B45D-406E-A4B2-E9EB945C7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9" y="2310"/>
              <a:ext cx="36" cy="41"/>
            </a:xfrm>
            <a:custGeom>
              <a:avLst/>
              <a:gdLst>
                <a:gd name="T0" fmla="*/ 4 w 15"/>
                <a:gd name="T1" fmla="*/ 11 h 17"/>
                <a:gd name="T2" fmla="*/ 8 w 15"/>
                <a:gd name="T3" fmla="*/ 14 h 17"/>
                <a:gd name="T4" fmla="*/ 11 w 15"/>
                <a:gd name="T5" fmla="*/ 12 h 17"/>
                <a:gd name="T6" fmla="*/ 7 w 15"/>
                <a:gd name="T7" fmla="*/ 10 h 17"/>
                <a:gd name="T8" fmla="*/ 0 w 15"/>
                <a:gd name="T9" fmla="*/ 5 h 17"/>
                <a:gd name="T10" fmla="*/ 7 w 15"/>
                <a:gd name="T11" fmla="*/ 0 h 17"/>
                <a:gd name="T12" fmla="*/ 14 w 15"/>
                <a:gd name="T13" fmla="*/ 5 h 17"/>
                <a:gd name="T14" fmla="*/ 10 w 15"/>
                <a:gd name="T15" fmla="*/ 5 h 17"/>
                <a:gd name="T16" fmla="*/ 7 w 15"/>
                <a:gd name="T17" fmla="*/ 3 h 17"/>
                <a:gd name="T18" fmla="*/ 4 w 15"/>
                <a:gd name="T19" fmla="*/ 4 h 17"/>
                <a:gd name="T20" fmla="*/ 8 w 15"/>
                <a:gd name="T21" fmla="*/ 6 h 17"/>
                <a:gd name="T22" fmla="*/ 15 w 15"/>
                <a:gd name="T23" fmla="*/ 11 h 17"/>
                <a:gd name="T24" fmla="*/ 7 w 15"/>
                <a:gd name="T25" fmla="*/ 17 h 17"/>
                <a:gd name="T26" fmla="*/ 0 w 15"/>
                <a:gd name="T27" fmla="*/ 11 h 17"/>
                <a:gd name="T28" fmla="*/ 4 w 15"/>
                <a:gd name="T2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17">
                  <a:moveTo>
                    <a:pt x="4" y="11"/>
                  </a:moveTo>
                  <a:cubicBezTo>
                    <a:pt x="4" y="13"/>
                    <a:pt x="5" y="14"/>
                    <a:pt x="8" y="14"/>
                  </a:cubicBezTo>
                  <a:cubicBezTo>
                    <a:pt x="10" y="14"/>
                    <a:pt x="11" y="13"/>
                    <a:pt x="11" y="12"/>
                  </a:cubicBezTo>
                  <a:cubicBezTo>
                    <a:pt x="11" y="11"/>
                    <a:pt x="10" y="10"/>
                    <a:pt x="7" y="10"/>
                  </a:cubicBezTo>
                  <a:cubicBezTo>
                    <a:pt x="1" y="9"/>
                    <a:pt x="0" y="7"/>
                    <a:pt x="0" y="5"/>
                  </a:cubicBezTo>
                  <a:cubicBezTo>
                    <a:pt x="0" y="3"/>
                    <a:pt x="2" y="0"/>
                    <a:pt x="7" y="0"/>
                  </a:cubicBezTo>
                  <a:cubicBezTo>
                    <a:pt x="12" y="0"/>
                    <a:pt x="14" y="3"/>
                    <a:pt x="14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4"/>
                    <a:pt x="9" y="3"/>
                    <a:pt x="7" y="3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4" y="5"/>
                    <a:pt x="5" y="6"/>
                    <a:pt x="8" y="6"/>
                  </a:cubicBezTo>
                  <a:cubicBezTo>
                    <a:pt x="14" y="7"/>
                    <a:pt x="15" y="9"/>
                    <a:pt x="15" y="11"/>
                  </a:cubicBezTo>
                  <a:cubicBezTo>
                    <a:pt x="15" y="14"/>
                    <a:pt x="13" y="17"/>
                    <a:pt x="7" y="17"/>
                  </a:cubicBezTo>
                  <a:cubicBezTo>
                    <a:pt x="3" y="17"/>
                    <a:pt x="0" y="15"/>
                    <a:pt x="0" y="11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67">
              <a:extLst>
                <a:ext uri="{FF2B5EF4-FFF2-40B4-BE49-F238E27FC236}">
                  <a16:creationId xmlns:a16="http://schemas.microsoft.com/office/drawing/2014/main" id="{F345EBF9-CF7E-4188-A321-90E39512C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7" y="2300"/>
              <a:ext cx="26" cy="48"/>
            </a:xfrm>
            <a:custGeom>
              <a:avLst/>
              <a:gdLst>
                <a:gd name="T0" fmla="*/ 0 w 11"/>
                <a:gd name="T1" fmla="*/ 4 h 20"/>
                <a:gd name="T2" fmla="*/ 3 w 11"/>
                <a:gd name="T3" fmla="*/ 4 h 20"/>
                <a:gd name="T4" fmla="*/ 3 w 11"/>
                <a:gd name="T5" fmla="*/ 0 h 20"/>
                <a:gd name="T6" fmla="*/ 7 w 11"/>
                <a:gd name="T7" fmla="*/ 0 h 20"/>
                <a:gd name="T8" fmla="*/ 7 w 11"/>
                <a:gd name="T9" fmla="*/ 4 h 20"/>
                <a:gd name="T10" fmla="*/ 11 w 11"/>
                <a:gd name="T11" fmla="*/ 4 h 20"/>
                <a:gd name="T12" fmla="*/ 11 w 11"/>
                <a:gd name="T13" fmla="*/ 8 h 20"/>
                <a:gd name="T14" fmla="*/ 7 w 11"/>
                <a:gd name="T15" fmla="*/ 8 h 20"/>
                <a:gd name="T16" fmla="*/ 7 w 11"/>
                <a:gd name="T17" fmla="*/ 15 h 20"/>
                <a:gd name="T18" fmla="*/ 9 w 11"/>
                <a:gd name="T19" fmla="*/ 17 h 20"/>
                <a:gd name="T20" fmla="*/ 10 w 11"/>
                <a:gd name="T21" fmla="*/ 17 h 20"/>
                <a:gd name="T22" fmla="*/ 10 w 11"/>
                <a:gd name="T23" fmla="*/ 20 h 20"/>
                <a:gd name="T24" fmla="*/ 8 w 11"/>
                <a:gd name="T25" fmla="*/ 20 h 20"/>
                <a:gd name="T26" fmla="*/ 3 w 11"/>
                <a:gd name="T27" fmla="*/ 16 h 20"/>
                <a:gd name="T28" fmla="*/ 3 w 11"/>
                <a:gd name="T29" fmla="*/ 8 h 20"/>
                <a:gd name="T30" fmla="*/ 0 w 11"/>
                <a:gd name="T31" fmla="*/ 8 h 20"/>
                <a:gd name="T32" fmla="*/ 0 w 11"/>
                <a:gd name="T33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20">
                  <a:moveTo>
                    <a:pt x="0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8" y="17"/>
                    <a:pt x="9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9" y="20"/>
                    <a:pt x="8" y="20"/>
                  </a:cubicBezTo>
                  <a:cubicBezTo>
                    <a:pt x="4" y="20"/>
                    <a:pt x="3" y="19"/>
                    <a:pt x="3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68">
              <a:extLst>
                <a:ext uri="{FF2B5EF4-FFF2-40B4-BE49-F238E27FC236}">
                  <a16:creationId xmlns:a16="http://schemas.microsoft.com/office/drawing/2014/main" id="{BBCE2731-6765-4D84-9903-AD4472E85F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70" y="2293"/>
              <a:ext cx="10" cy="55"/>
            </a:xfrm>
            <a:custGeom>
              <a:avLst/>
              <a:gdLst>
                <a:gd name="T0" fmla="*/ 0 w 10"/>
                <a:gd name="T1" fmla="*/ 0 h 55"/>
                <a:gd name="T2" fmla="*/ 10 w 10"/>
                <a:gd name="T3" fmla="*/ 0 h 55"/>
                <a:gd name="T4" fmla="*/ 10 w 10"/>
                <a:gd name="T5" fmla="*/ 9 h 55"/>
                <a:gd name="T6" fmla="*/ 0 w 10"/>
                <a:gd name="T7" fmla="*/ 9 h 55"/>
                <a:gd name="T8" fmla="*/ 0 w 10"/>
                <a:gd name="T9" fmla="*/ 0 h 55"/>
                <a:gd name="T10" fmla="*/ 0 w 10"/>
                <a:gd name="T11" fmla="*/ 17 h 55"/>
                <a:gd name="T12" fmla="*/ 10 w 10"/>
                <a:gd name="T13" fmla="*/ 17 h 55"/>
                <a:gd name="T14" fmla="*/ 10 w 10"/>
                <a:gd name="T15" fmla="*/ 55 h 55"/>
                <a:gd name="T16" fmla="*/ 0 w 10"/>
                <a:gd name="T17" fmla="*/ 55 h 55"/>
                <a:gd name="T18" fmla="*/ 0 w 10"/>
                <a:gd name="T19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55">
                  <a:moveTo>
                    <a:pt x="0" y="0"/>
                  </a:moveTo>
                  <a:lnTo>
                    <a:pt x="10" y="0"/>
                  </a:lnTo>
                  <a:lnTo>
                    <a:pt x="10" y="9"/>
                  </a:lnTo>
                  <a:lnTo>
                    <a:pt x="0" y="9"/>
                  </a:lnTo>
                  <a:lnTo>
                    <a:pt x="0" y="0"/>
                  </a:lnTo>
                  <a:close/>
                  <a:moveTo>
                    <a:pt x="0" y="17"/>
                  </a:moveTo>
                  <a:lnTo>
                    <a:pt x="10" y="17"/>
                  </a:lnTo>
                  <a:lnTo>
                    <a:pt x="10" y="55"/>
                  </a:lnTo>
                  <a:lnTo>
                    <a:pt x="0" y="55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69">
              <a:extLst>
                <a:ext uri="{FF2B5EF4-FFF2-40B4-BE49-F238E27FC236}">
                  <a16:creationId xmlns:a16="http://schemas.microsoft.com/office/drawing/2014/main" id="{C216B8F4-C89F-43A7-BB30-27383817D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" y="2300"/>
              <a:ext cx="24" cy="48"/>
            </a:xfrm>
            <a:custGeom>
              <a:avLst/>
              <a:gdLst>
                <a:gd name="T0" fmla="*/ 0 w 10"/>
                <a:gd name="T1" fmla="*/ 4 h 20"/>
                <a:gd name="T2" fmla="*/ 2 w 10"/>
                <a:gd name="T3" fmla="*/ 4 h 20"/>
                <a:gd name="T4" fmla="*/ 2 w 10"/>
                <a:gd name="T5" fmla="*/ 0 h 20"/>
                <a:gd name="T6" fmla="*/ 7 w 10"/>
                <a:gd name="T7" fmla="*/ 0 h 20"/>
                <a:gd name="T8" fmla="*/ 7 w 10"/>
                <a:gd name="T9" fmla="*/ 4 h 20"/>
                <a:gd name="T10" fmla="*/ 10 w 10"/>
                <a:gd name="T11" fmla="*/ 4 h 20"/>
                <a:gd name="T12" fmla="*/ 10 w 10"/>
                <a:gd name="T13" fmla="*/ 8 h 20"/>
                <a:gd name="T14" fmla="*/ 7 w 10"/>
                <a:gd name="T15" fmla="*/ 8 h 20"/>
                <a:gd name="T16" fmla="*/ 7 w 10"/>
                <a:gd name="T17" fmla="*/ 15 h 20"/>
                <a:gd name="T18" fmla="*/ 8 w 10"/>
                <a:gd name="T19" fmla="*/ 17 h 20"/>
                <a:gd name="T20" fmla="*/ 10 w 10"/>
                <a:gd name="T21" fmla="*/ 17 h 20"/>
                <a:gd name="T22" fmla="*/ 10 w 10"/>
                <a:gd name="T23" fmla="*/ 20 h 20"/>
                <a:gd name="T24" fmla="*/ 7 w 10"/>
                <a:gd name="T25" fmla="*/ 20 h 20"/>
                <a:gd name="T26" fmla="*/ 2 w 10"/>
                <a:gd name="T27" fmla="*/ 16 h 20"/>
                <a:gd name="T28" fmla="*/ 2 w 10"/>
                <a:gd name="T29" fmla="*/ 8 h 20"/>
                <a:gd name="T30" fmla="*/ 0 w 10"/>
                <a:gd name="T31" fmla="*/ 8 h 20"/>
                <a:gd name="T32" fmla="*/ 0 w 10"/>
                <a:gd name="T33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" h="20">
                  <a:moveTo>
                    <a:pt x="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7" y="17"/>
                    <a:pt x="8" y="17"/>
                  </a:cubicBezTo>
                  <a:cubicBezTo>
                    <a:pt x="9" y="17"/>
                    <a:pt x="9" y="17"/>
                    <a:pt x="10" y="17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8" y="20"/>
                    <a:pt x="7" y="20"/>
                  </a:cubicBezTo>
                  <a:cubicBezTo>
                    <a:pt x="3" y="20"/>
                    <a:pt x="2" y="19"/>
                    <a:pt x="2" y="1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70">
              <a:extLst>
                <a:ext uri="{FF2B5EF4-FFF2-40B4-BE49-F238E27FC236}">
                  <a16:creationId xmlns:a16="http://schemas.microsoft.com/office/drawing/2014/main" id="{292CE3D7-BD46-42D9-95F7-1207CEADB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8" y="2310"/>
              <a:ext cx="36" cy="41"/>
            </a:xfrm>
            <a:custGeom>
              <a:avLst/>
              <a:gdLst>
                <a:gd name="T0" fmla="*/ 15 w 15"/>
                <a:gd name="T1" fmla="*/ 12 h 17"/>
                <a:gd name="T2" fmla="*/ 15 w 15"/>
                <a:gd name="T3" fmla="*/ 16 h 17"/>
                <a:gd name="T4" fmla="*/ 11 w 15"/>
                <a:gd name="T5" fmla="*/ 16 h 17"/>
                <a:gd name="T6" fmla="*/ 11 w 15"/>
                <a:gd name="T7" fmla="*/ 14 h 17"/>
                <a:gd name="T8" fmla="*/ 6 w 15"/>
                <a:gd name="T9" fmla="*/ 17 h 17"/>
                <a:gd name="T10" fmla="*/ 0 w 15"/>
                <a:gd name="T11" fmla="*/ 10 h 17"/>
                <a:gd name="T12" fmla="*/ 0 w 15"/>
                <a:gd name="T13" fmla="*/ 0 h 17"/>
                <a:gd name="T14" fmla="*/ 4 w 15"/>
                <a:gd name="T15" fmla="*/ 0 h 17"/>
                <a:gd name="T16" fmla="*/ 4 w 15"/>
                <a:gd name="T17" fmla="*/ 9 h 17"/>
                <a:gd name="T18" fmla="*/ 7 w 15"/>
                <a:gd name="T19" fmla="*/ 13 h 17"/>
                <a:gd name="T20" fmla="*/ 11 w 15"/>
                <a:gd name="T21" fmla="*/ 8 h 17"/>
                <a:gd name="T22" fmla="*/ 11 w 15"/>
                <a:gd name="T23" fmla="*/ 0 h 17"/>
                <a:gd name="T24" fmla="*/ 15 w 15"/>
                <a:gd name="T25" fmla="*/ 0 h 17"/>
                <a:gd name="T26" fmla="*/ 15 w 15"/>
                <a:gd name="T2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" h="17">
                  <a:moveTo>
                    <a:pt x="15" y="12"/>
                  </a:moveTo>
                  <a:cubicBezTo>
                    <a:pt x="15" y="13"/>
                    <a:pt x="15" y="15"/>
                    <a:pt x="15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5"/>
                    <a:pt x="11" y="14"/>
                  </a:cubicBezTo>
                  <a:cubicBezTo>
                    <a:pt x="10" y="15"/>
                    <a:pt x="9" y="17"/>
                    <a:pt x="6" y="17"/>
                  </a:cubicBezTo>
                  <a:cubicBezTo>
                    <a:pt x="3" y="17"/>
                    <a:pt x="0" y="15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2"/>
                    <a:pt x="5" y="13"/>
                    <a:pt x="7" y="13"/>
                  </a:cubicBezTo>
                  <a:cubicBezTo>
                    <a:pt x="10" y="13"/>
                    <a:pt x="11" y="12"/>
                    <a:pt x="11" y="8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5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71">
              <a:extLst>
                <a:ext uri="{FF2B5EF4-FFF2-40B4-BE49-F238E27FC236}">
                  <a16:creationId xmlns:a16="http://schemas.microsoft.com/office/drawing/2014/main" id="{F3AA6CF2-9E3D-4A12-950F-0DDDBF0AC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2300"/>
              <a:ext cx="24" cy="48"/>
            </a:xfrm>
            <a:custGeom>
              <a:avLst/>
              <a:gdLst>
                <a:gd name="T0" fmla="*/ 0 w 10"/>
                <a:gd name="T1" fmla="*/ 4 h 20"/>
                <a:gd name="T2" fmla="*/ 2 w 10"/>
                <a:gd name="T3" fmla="*/ 4 h 20"/>
                <a:gd name="T4" fmla="*/ 2 w 10"/>
                <a:gd name="T5" fmla="*/ 0 h 20"/>
                <a:gd name="T6" fmla="*/ 7 w 10"/>
                <a:gd name="T7" fmla="*/ 0 h 20"/>
                <a:gd name="T8" fmla="*/ 7 w 10"/>
                <a:gd name="T9" fmla="*/ 4 h 20"/>
                <a:gd name="T10" fmla="*/ 10 w 10"/>
                <a:gd name="T11" fmla="*/ 4 h 20"/>
                <a:gd name="T12" fmla="*/ 10 w 10"/>
                <a:gd name="T13" fmla="*/ 8 h 20"/>
                <a:gd name="T14" fmla="*/ 7 w 10"/>
                <a:gd name="T15" fmla="*/ 8 h 20"/>
                <a:gd name="T16" fmla="*/ 7 w 10"/>
                <a:gd name="T17" fmla="*/ 15 h 20"/>
                <a:gd name="T18" fmla="*/ 8 w 10"/>
                <a:gd name="T19" fmla="*/ 17 h 20"/>
                <a:gd name="T20" fmla="*/ 10 w 10"/>
                <a:gd name="T21" fmla="*/ 17 h 20"/>
                <a:gd name="T22" fmla="*/ 10 w 10"/>
                <a:gd name="T23" fmla="*/ 20 h 20"/>
                <a:gd name="T24" fmla="*/ 7 w 10"/>
                <a:gd name="T25" fmla="*/ 20 h 20"/>
                <a:gd name="T26" fmla="*/ 2 w 10"/>
                <a:gd name="T27" fmla="*/ 16 h 20"/>
                <a:gd name="T28" fmla="*/ 2 w 10"/>
                <a:gd name="T29" fmla="*/ 8 h 20"/>
                <a:gd name="T30" fmla="*/ 0 w 10"/>
                <a:gd name="T31" fmla="*/ 8 h 20"/>
                <a:gd name="T32" fmla="*/ 0 w 10"/>
                <a:gd name="T33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" h="20">
                  <a:moveTo>
                    <a:pt x="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7" y="17"/>
                    <a:pt x="8" y="17"/>
                  </a:cubicBezTo>
                  <a:cubicBezTo>
                    <a:pt x="9" y="17"/>
                    <a:pt x="9" y="17"/>
                    <a:pt x="10" y="17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8" y="20"/>
                    <a:pt x="7" y="20"/>
                  </a:cubicBezTo>
                  <a:cubicBezTo>
                    <a:pt x="3" y="20"/>
                    <a:pt x="2" y="19"/>
                    <a:pt x="2" y="1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72">
              <a:extLst>
                <a:ext uri="{FF2B5EF4-FFF2-40B4-BE49-F238E27FC236}">
                  <a16:creationId xmlns:a16="http://schemas.microsoft.com/office/drawing/2014/main" id="{E1FB8089-A67F-4F76-BB99-29132EF3B1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9" y="2310"/>
              <a:ext cx="38" cy="41"/>
            </a:xfrm>
            <a:custGeom>
              <a:avLst/>
              <a:gdLst>
                <a:gd name="T0" fmla="*/ 4 w 16"/>
                <a:gd name="T1" fmla="*/ 9 h 17"/>
                <a:gd name="T2" fmla="*/ 8 w 16"/>
                <a:gd name="T3" fmla="*/ 13 h 17"/>
                <a:gd name="T4" fmla="*/ 12 w 16"/>
                <a:gd name="T5" fmla="*/ 11 h 17"/>
                <a:gd name="T6" fmla="*/ 16 w 16"/>
                <a:gd name="T7" fmla="*/ 11 h 17"/>
                <a:gd name="T8" fmla="*/ 8 w 16"/>
                <a:gd name="T9" fmla="*/ 17 h 17"/>
                <a:gd name="T10" fmla="*/ 0 w 16"/>
                <a:gd name="T11" fmla="*/ 8 h 17"/>
                <a:gd name="T12" fmla="*/ 8 w 16"/>
                <a:gd name="T13" fmla="*/ 0 h 17"/>
                <a:gd name="T14" fmla="*/ 16 w 16"/>
                <a:gd name="T15" fmla="*/ 8 h 17"/>
                <a:gd name="T16" fmla="*/ 16 w 16"/>
                <a:gd name="T17" fmla="*/ 9 h 17"/>
                <a:gd name="T18" fmla="*/ 4 w 16"/>
                <a:gd name="T19" fmla="*/ 9 h 17"/>
                <a:gd name="T20" fmla="*/ 12 w 16"/>
                <a:gd name="T21" fmla="*/ 7 h 17"/>
                <a:gd name="T22" fmla="*/ 8 w 16"/>
                <a:gd name="T23" fmla="*/ 3 h 17"/>
                <a:gd name="T24" fmla="*/ 4 w 16"/>
                <a:gd name="T25" fmla="*/ 7 h 17"/>
                <a:gd name="T26" fmla="*/ 12 w 16"/>
                <a:gd name="T27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17">
                  <a:moveTo>
                    <a:pt x="4" y="9"/>
                  </a:moveTo>
                  <a:cubicBezTo>
                    <a:pt x="4" y="12"/>
                    <a:pt x="6" y="13"/>
                    <a:pt x="8" y="13"/>
                  </a:cubicBezTo>
                  <a:cubicBezTo>
                    <a:pt x="10" y="13"/>
                    <a:pt x="11" y="13"/>
                    <a:pt x="12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4"/>
                    <a:pt x="13" y="17"/>
                    <a:pt x="8" y="17"/>
                  </a:cubicBezTo>
                  <a:cubicBezTo>
                    <a:pt x="2" y="17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4" y="0"/>
                    <a:pt x="16" y="4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lnTo>
                    <a:pt x="4" y="9"/>
                  </a:lnTo>
                  <a:close/>
                  <a:moveTo>
                    <a:pt x="12" y="7"/>
                  </a:moveTo>
                  <a:cubicBezTo>
                    <a:pt x="12" y="5"/>
                    <a:pt x="11" y="3"/>
                    <a:pt x="8" y="3"/>
                  </a:cubicBezTo>
                  <a:cubicBezTo>
                    <a:pt x="6" y="3"/>
                    <a:pt x="5" y="5"/>
                    <a:pt x="4" y="7"/>
                  </a:cubicBezTo>
                  <a:lnTo>
                    <a:pt x="12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73">
              <a:extLst>
                <a:ext uri="{FF2B5EF4-FFF2-40B4-BE49-F238E27FC236}">
                  <a16:creationId xmlns:a16="http://schemas.microsoft.com/office/drawing/2014/main" id="{DA57619C-EAD7-472F-8FD7-6282ED125C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1" y="1971"/>
              <a:ext cx="180" cy="165"/>
            </a:xfrm>
            <a:custGeom>
              <a:avLst/>
              <a:gdLst>
                <a:gd name="T0" fmla="*/ 60 w 76"/>
                <a:gd name="T1" fmla="*/ 54 h 68"/>
                <a:gd name="T2" fmla="*/ 60 w 76"/>
                <a:gd name="T3" fmla="*/ 35 h 68"/>
                <a:gd name="T4" fmla="*/ 62 w 76"/>
                <a:gd name="T5" fmla="*/ 24 h 68"/>
                <a:gd name="T6" fmla="*/ 38 w 76"/>
                <a:gd name="T7" fmla="*/ 0 h 68"/>
                <a:gd name="T8" fmla="*/ 14 w 76"/>
                <a:gd name="T9" fmla="*/ 24 h 68"/>
                <a:gd name="T10" fmla="*/ 17 w 76"/>
                <a:gd name="T11" fmla="*/ 35 h 68"/>
                <a:gd name="T12" fmla="*/ 17 w 76"/>
                <a:gd name="T13" fmla="*/ 54 h 68"/>
                <a:gd name="T14" fmla="*/ 0 w 76"/>
                <a:gd name="T15" fmla="*/ 54 h 68"/>
                <a:gd name="T16" fmla="*/ 0 w 76"/>
                <a:gd name="T17" fmla="*/ 68 h 68"/>
                <a:gd name="T18" fmla="*/ 76 w 76"/>
                <a:gd name="T19" fmla="*/ 68 h 68"/>
                <a:gd name="T20" fmla="*/ 76 w 76"/>
                <a:gd name="T21" fmla="*/ 54 h 68"/>
                <a:gd name="T22" fmla="*/ 60 w 76"/>
                <a:gd name="T23" fmla="*/ 54 h 68"/>
                <a:gd name="T24" fmla="*/ 46 w 76"/>
                <a:gd name="T25" fmla="*/ 54 h 68"/>
                <a:gd name="T26" fmla="*/ 30 w 76"/>
                <a:gd name="T27" fmla="*/ 54 h 68"/>
                <a:gd name="T28" fmla="*/ 30 w 76"/>
                <a:gd name="T29" fmla="*/ 47 h 68"/>
                <a:gd name="T30" fmla="*/ 46 w 76"/>
                <a:gd name="T31" fmla="*/ 47 h 68"/>
                <a:gd name="T32" fmla="*/ 46 w 76"/>
                <a:gd name="T33" fmla="*/ 54 h 68"/>
                <a:gd name="T34" fmla="*/ 40 w 76"/>
                <a:gd name="T35" fmla="*/ 35 h 68"/>
                <a:gd name="T36" fmla="*/ 40 w 76"/>
                <a:gd name="T37" fmla="*/ 35 h 68"/>
                <a:gd name="T38" fmla="*/ 38 w 76"/>
                <a:gd name="T39" fmla="*/ 35 h 68"/>
                <a:gd name="T40" fmla="*/ 36 w 76"/>
                <a:gd name="T41" fmla="*/ 35 h 68"/>
                <a:gd name="T42" fmla="*/ 36 w 76"/>
                <a:gd name="T43" fmla="*/ 35 h 68"/>
                <a:gd name="T44" fmla="*/ 28 w 76"/>
                <a:gd name="T45" fmla="*/ 28 h 68"/>
                <a:gd name="T46" fmla="*/ 28 w 76"/>
                <a:gd name="T47" fmla="*/ 27 h 68"/>
                <a:gd name="T48" fmla="*/ 28 w 76"/>
                <a:gd name="T49" fmla="*/ 26 h 68"/>
                <a:gd name="T50" fmla="*/ 27 w 76"/>
                <a:gd name="T51" fmla="*/ 24 h 68"/>
                <a:gd name="T52" fmla="*/ 27 w 76"/>
                <a:gd name="T53" fmla="*/ 24 h 68"/>
                <a:gd name="T54" fmla="*/ 38 w 76"/>
                <a:gd name="T55" fmla="*/ 14 h 68"/>
                <a:gd name="T56" fmla="*/ 49 w 76"/>
                <a:gd name="T57" fmla="*/ 24 h 68"/>
                <a:gd name="T58" fmla="*/ 49 w 76"/>
                <a:gd name="T59" fmla="*/ 24 h 68"/>
                <a:gd name="T60" fmla="*/ 49 w 76"/>
                <a:gd name="T61" fmla="*/ 26 h 68"/>
                <a:gd name="T62" fmla="*/ 48 w 76"/>
                <a:gd name="T63" fmla="*/ 27 h 68"/>
                <a:gd name="T64" fmla="*/ 48 w 76"/>
                <a:gd name="T65" fmla="*/ 28 h 68"/>
                <a:gd name="T66" fmla="*/ 40 w 76"/>
                <a:gd name="T67" fmla="*/ 3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6" h="68">
                  <a:moveTo>
                    <a:pt x="60" y="54"/>
                  </a:moveTo>
                  <a:cubicBezTo>
                    <a:pt x="60" y="35"/>
                    <a:pt x="60" y="35"/>
                    <a:pt x="60" y="35"/>
                  </a:cubicBezTo>
                  <a:cubicBezTo>
                    <a:pt x="61" y="32"/>
                    <a:pt x="62" y="28"/>
                    <a:pt x="62" y="24"/>
                  </a:cubicBezTo>
                  <a:cubicBezTo>
                    <a:pt x="62" y="11"/>
                    <a:pt x="51" y="0"/>
                    <a:pt x="38" y="0"/>
                  </a:cubicBezTo>
                  <a:cubicBezTo>
                    <a:pt x="25" y="0"/>
                    <a:pt x="14" y="11"/>
                    <a:pt x="14" y="24"/>
                  </a:cubicBezTo>
                  <a:cubicBezTo>
                    <a:pt x="14" y="28"/>
                    <a:pt x="15" y="32"/>
                    <a:pt x="17" y="35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6" y="54"/>
                    <a:pt x="76" y="54"/>
                    <a:pt x="76" y="54"/>
                  </a:cubicBezTo>
                  <a:lnTo>
                    <a:pt x="60" y="54"/>
                  </a:lnTo>
                  <a:close/>
                  <a:moveTo>
                    <a:pt x="46" y="54"/>
                  </a:moveTo>
                  <a:cubicBezTo>
                    <a:pt x="30" y="54"/>
                    <a:pt x="30" y="54"/>
                    <a:pt x="30" y="54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5" y="49"/>
                    <a:pt x="41" y="49"/>
                    <a:pt x="46" y="47"/>
                  </a:cubicBezTo>
                  <a:lnTo>
                    <a:pt x="46" y="54"/>
                  </a:lnTo>
                  <a:close/>
                  <a:moveTo>
                    <a:pt x="40" y="35"/>
                  </a:moveTo>
                  <a:cubicBezTo>
                    <a:pt x="40" y="35"/>
                    <a:pt x="40" y="35"/>
                    <a:pt x="40" y="35"/>
                  </a:cubicBezTo>
                  <a:cubicBezTo>
                    <a:pt x="40" y="35"/>
                    <a:pt x="39" y="35"/>
                    <a:pt x="38" y="35"/>
                  </a:cubicBezTo>
                  <a:cubicBezTo>
                    <a:pt x="37" y="35"/>
                    <a:pt x="37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2" y="34"/>
                    <a:pt x="29" y="31"/>
                    <a:pt x="28" y="2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6"/>
                    <a:pt x="28" y="26"/>
                  </a:cubicBezTo>
                  <a:cubicBezTo>
                    <a:pt x="27" y="26"/>
                    <a:pt x="27" y="25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18"/>
                    <a:pt x="32" y="14"/>
                    <a:pt x="38" y="14"/>
                  </a:cubicBezTo>
                  <a:cubicBezTo>
                    <a:pt x="44" y="14"/>
                    <a:pt x="49" y="18"/>
                    <a:pt x="49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5"/>
                    <a:pt x="49" y="26"/>
                    <a:pt x="49" y="26"/>
                  </a:cubicBezTo>
                  <a:cubicBezTo>
                    <a:pt x="49" y="26"/>
                    <a:pt x="48" y="27"/>
                    <a:pt x="48" y="27"/>
                  </a:cubicBezTo>
                  <a:cubicBezTo>
                    <a:pt x="48" y="27"/>
                    <a:pt x="48" y="27"/>
                    <a:pt x="48" y="28"/>
                  </a:cubicBezTo>
                  <a:cubicBezTo>
                    <a:pt x="47" y="31"/>
                    <a:pt x="44" y="34"/>
                    <a:pt x="40" y="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74">
              <a:extLst>
                <a:ext uri="{FF2B5EF4-FFF2-40B4-BE49-F238E27FC236}">
                  <a16:creationId xmlns:a16="http://schemas.microsoft.com/office/drawing/2014/main" id="{60BDD123-FE55-4C50-B4B6-3CC9DEFE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" y="1957"/>
              <a:ext cx="188" cy="408"/>
            </a:xfrm>
            <a:custGeom>
              <a:avLst/>
              <a:gdLst>
                <a:gd name="T0" fmla="*/ 31 w 79"/>
                <a:gd name="T1" fmla="*/ 84 h 169"/>
                <a:gd name="T2" fmla="*/ 73 w 79"/>
                <a:gd name="T3" fmla="*/ 0 h 169"/>
                <a:gd name="T4" fmla="*/ 41 w 79"/>
                <a:gd name="T5" fmla="*/ 0 h 169"/>
                <a:gd name="T6" fmla="*/ 2 w 79"/>
                <a:gd name="T7" fmla="*/ 78 h 169"/>
                <a:gd name="T8" fmla="*/ 2 w 79"/>
                <a:gd name="T9" fmla="*/ 91 h 169"/>
                <a:gd name="T10" fmla="*/ 47 w 79"/>
                <a:gd name="T11" fmla="*/ 169 h 169"/>
                <a:gd name="T12" fmla="*/ 47 w 79"/>
                <a:gd name="T13" fmla="*/ 169 h 169"/>
                <a:gd name="T14" fmla="*/ 79 w 79"/>
                <a:gd name="T15" fmla="*/ 169 h 169"/>
                <a:gd name="T16" fmla="*/ 79 w 79"/>
                <a:gd name="T17" fmla="*/ 169 h 169"/>
                <a:gd name="T18" fmla="*/ 31 w 79"/>
                <a:gd name="T19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169">
                  <a:moveTo>
                    <a:pt x="31" y="84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0" y="82"/>
                    <a:pt x="0" y="87"/>
                    <a:pt x="2" y="91"/>
                  </a:cubicBezTo>
                  <a:cubicBezTo>
                    <a:pt x="47" y="169"/>
                    <a:pt x="47" y="169"/>
                    <a:pt x="47" y="169"/>
                  </a:cubicBezTo>
                  <a:cubicBezTo>
                    <a:pt x="47" y="169"/>
                    <a:pt x="47" y="169"/>
                    <a:pt x="47" y="169"/>
                  </a:cubicBezTo>
                  <a:cubicBezTo>
                    <a:pt x="79" y="169"/>
                    <a:pt x="79" y="169"/>
                    <a:pt x="79" y="169"/>
                  </a:cubicBezTo>
                  <a:cubicBezTo>
                    <a:pt x="79" y="169"/>
                    <a:pt x="79" y="169"/>
                    <a:pt x="79" y="169"/>
                  </a:cubicBezTo>
                  <a:lnTo>
                    <a:pt x="31" y="84"/>
                  </a:lnTo>
                  <a:close/>
                </a:path>
              </a:pathLst>
            </a:custGeom>
            <a:solidFill>
              <a:srgbClr val="62C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75">
              <a:extLst>
                <a:ext uri="{FF2B5EF4-FFF2-40B4-BE49-F238E27FC236}">
                  <a16:creationId xmlns:a16="http://schemas.microsoft.com/office/drawing/2014/main" id="{863C286C-A1DE-40A2-A4DD-64CEEBFA5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8" y="1957"/>
              <a:ext cx="67" cy="408"/>
            </a:xfrm>
            <a:custGeom>
              <a:avLst/>
              <a:gdLst>
                <a:gd name="T0" fmla="*/ 67 w 67"/>
                <a:gd name="T1" fmla="*/ 408 h 408"/>
                <a:gd name="T2" fmla="*/ 67 w 67"/>
                <a:gd name="T3" fmla="*/ 0 h 408"/>
                <a:gd name="T4" fmla="*/ 0 w 67"/>
                <a:gd name="T5" fmla="*/ 0 h 408"/>
                <a:gd name="T6" fmla="*/ 0 w 67"/>
                <a:gd name="T7" fmla="*/ 408 h 408"/>
                <a:gd name="T8" fmla="*/ 0 w 67"/>
                <a:gd name="T9" fmla="*/ 408 h 408"/>
                <a:gd name="T10" fmla="*/ 67 w 67"/>
                <a:gd name="T11" fmla="*/ 408 h 408"/>
                <a:gd name="T12" fmla="*/ 67 w 67"/>
                <a:gd name="T13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08">
                  <a:moveTo>
                    <a:pt x="67" y="408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67" y="408"/>
                  </a:lnTo>
                  <a:lnTo>
                    <a:pt x="67" y="408"/>
                  </a:lnTo>
                  <a:close/>
                </a:path>
              </a:pathLst>
            </a:custGeom>
            <a:solidFill>
              <a:srgbClr val="9070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76">
              <a:extLst>
                <a:ext uri="{FF2B5EF4-FFF2-40B4-BE49-F238E27FC236}">
                  <a16:creationId xmlns:a16="http://schemas.microsoft.com/office/drawing/2014/main" id="{2AFDE432-347E-47C2-8A73-C68E675FE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" y="1957"/>
              <a:ext cx="181" cy="408"/>
            </a:xfrm>
            <a:custGeom>
              <a:avLst/>
              <a:gdLst>
                <a:gd name="T0" fmla="*/ 181 w 181"/>
                <a:gd name="T1" fmla="*/ 341 h 408"/>
                <a:gd name="T2" fmla="*/ 69 w 181"/>
                <a:gd name="T3" fmla="*/ 341 h 408"/>
                <a:gd name="T4" fmla="*/ 69 w 181"/>
                <a:gd name="T5" fmla="*/ 0 h 408"/>
                <a:gd name="T6" fmla="*/ 0 w 181"/>
                <a:gd name="T7" fmla="*/ 0 h 408"/>
                <a:gd name="T8" fmla="*/ 0 w 181"/>
                <a:gd name="T9" fmla="*/ 408 h 408"/>
                <a:gd name="T10" fmla="*/ 0 w 181"/>
                <a:gd name="T11" fmla="*/ 408 h 408"/>
                <a:gd name="T12" fmla="*/ 19 w 181"/>
                <a:gd name="T13" fmla="*/ 408 h 408"/>
                <a:gd name="T14" fmla="*/ 69 w 181"/>
                <a:gd name="T15" fmla="*/ 408 h 408"/>
                <a:gd name="T16" fmla="*/ 181 w 181"/>
                <a:gd name="T17" fmla="*/ 408 h 408"/>
                <a:gd name="T18" fmla="*/ 181 w 181"/>
                <a:gd name="T19" fmla="*/ 408 h 408"/>
                <a:gd name="T20" fmla="*/ 181 w 181"/>
                <a:gd name="T21" fmla="*/ 341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408">
                  <a:moveTo>
                    <a:pt x="181" y="341"/>
                  </a:moveTo>
                  <a:lnTo>
                    <a:pt x="69" y="341"/>
                  </a:lnTo>
                  <a:lnTo>
                    <a:pt x="69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19" y="408"/>
                  </a:lnTo>
                  <a:lnTo>
                    <a:pt x="69" y="408"/>
                  </a:lnTo>
                  <a:lnTo>
                    <a:pt x="181" y="408"/>
                  </a:lnTo>
                  <a:lnTo>
                    <a:pt x="181" y="408"/>
                  </a:lnTo>
                  <a:lnTo>
                    <a:pt x="181" y="341"/>
                  </a:lnTo>
                  <a:close/>
                </a:path>
              </a:pathLst>
            </a:cu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77">
              <a:extLst>
                <a:ext uri="{FF2B5EF4-FFF2-40B4-BE49-F238E27FC236}">
                  <a16:creationId xmlns:a16="http://schemas.microsoft.com/office/drawing/2014/main" id="{781BF853-D445-4A12-B857-FC85FC5DF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5" y="1957"/>
              <a:ext cx="67" cy="408"/>
            </a:xfrm>
            <a:custGeom>
              <a:avLst/>
              <a:gdLst>
                <a:gd name="T0" fmla="*/ 0 w 67"/>
                <a:gd name="T1" fmla="*/ 408 h 408"/>
                <a:gd name="T2" fmla="*/ 0 w 67"/>
                <a:gd name="T3" fmla="*/ 408 h 408"/>
                <a:gd name="T4" fmla="*/ 67 w 67"/>
                <a:gd name="T5" fmla="*/ 408 h 408"/>
                <a:gd name="T6" fmla="*/ 67 w 67"/>
                <a:gd name="T7" fmla="*/ 408 h 408"/>
                <a:gd name="T8" fmla="*/ 67 w 67"/>
                <a:gd name="T9" fmla="*/ 0 h 408"/>
                <a:gd name="T10" fmla="*/ 0 w 67"/>
                <a:gd name="T11" fmla="*/ 0 h 408"/>
                <a:gd name="T12" fmla="*/ 0 w 67"/>
                <a:gd name="T13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08">
                  <a:moveTo>
                    <a:pt x="0" y="408"/>
                  </a:moveTo>
                  <a:lnTo>
                    <a:pt x="0" y="408"/>
                  </a:lnTo>
                  <a:lnTo>
                    <a:pt x="67" y="408"/>
                  </a:lnTo>
                  <a:lnTo>
                    <a:pt x="67" y="408"/>
                  </a:lnTo>
                  <a:lnTo>
                    <a:pt x="67" y="0"/>
                  </a:lnTo>
                  <a:lnTo>
                    <a:pt x="0" y="0"/>
                  </a:lnTo>
                  <a:lnTo>
                    <a:pt x="0" y="408"/>
                  </a:lnTo>
                  <a:close/>
                </a:path>
              </a:pathLst>
            </a:custGeom>
            <a:solidFill>
              <a:srgbClr val="004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78">
              <a:extLst>
                <a:ext uri="{FF2B5EF4-FFF2-40B4-BE49-F238E27FC236}">
                  <a16:creationId xmlns:a16="http://schemas.microsoft.com/office/drawing/2014/main" id="{D8AD9EE1-503C-4AC0-9DF7-6B1866D6F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" y="1954"/>
              <a:ext cx="195" cy="411"/>
            </a:xfrm>
            <a:custGeom>
              <a:avLst/>
              <a:gdLst>
                <a:gd name="T0" fmla="*/ 82 w 82"/>
                <a:gd name="T1" fmla="*/ 142 h 170"/>
                <a:gd name="T2" fmla="*/ 49 w 82"/>
                <a:gd name="T3" fmla="*/ 142 h 170"/>
                <a:gd name="T4" fmla="*/ 46 w 82"/>
                <a:gd name="T5" fmla="*/ 139 h 170"/>
                <a:gd name="T6" fmla="*/ 46 w 82"/>
                <a:gd name="T7" fmla="*/ 106 h 170"/>
                <a:gd name="T8" fmla="*/ 42 w 82"/>
                <a:gd name="T9" fmla="*/ 96 h 170"/>
                <a:gd name="T10" fmla="*/ 33 w 82"/>
                <a:gd name="T11" fmla="*/ 87 h 170"/>
                <a:gd name="T12" fmla="*/ 43 w 82"/>
                <a:gd name="T13" fmla="*/ 74 h 170"/>
                <a:gd name="T14" fmla="*/ 45 w 82"/>
                <a:gd name="T15" fmla="*/ 65 h 170"/>
                <a:gd name="T16" fmla="*/ 45 w 82"/>
                <a:gd name="T17" fmla="*/ 32 h 170"/>
                <a:gd name="T18" fmla="*/ 49 w 82"/>
                <a:gd name="T19" fmla="*/ 29 h 170"/>
                <a:gd name="T20" fmla="*/ 82 w 82"/>
                <a:gd name="T21" fmla="*/ 29 h 170"/>
                <a:gd name="T22" fmla="*/ 82 w 82"/>
                <a:gd name="T23" fmla="*/ 1 h 170"/>
                <a:gd name="T24" fmla="*/ 82 w 82"/>
                <a:gd name="T25" fmla="*/ 0 h 170"/>
                <a:gd name="T26" fmla="*/ 49 w 82"/>
                <a:gd name="T27" fmla="*/ 0 h 170"/>
                <a:gd name="T28" fmla="*/ 41 w 82"/>
                <a:gd name="T29" fmla="*/ 1 h 170"/>
                <a:gd name="T30" fmla="*/ 17 w 82"/>
                <a:gd name="T31" fmla="*/ 32 h 170"/>
                <a:gd name="T32" fmla="*/ 17 w 82"/>
                <a:gd name="T33" fmla="*/ 61 h 170"/>
                <a:gd name="T34" fmla="*/ 4 w 82"/>
                <a:gd name="T35" fmla="*/ 80 h 170"/>
                <a:gd name="T36" fmla="*/ 5 w 82"/>
                <a:gd name="T37" fmla="*/ 98 h 170"/>
                <a:gd name="T38" fmla="*/ 18 w 82"/>
                <a:gd name="T39" fmla="*/ 111 h 170"/>
                <a:gd name="T40" fmla="*/ 18 w 82"/>
                <a:gd name="T41" fmla="*/ 139 h 170"/>
                <a:gd name="T42" fmla="*/ 45 w 82"/>
                <a:gd name="T43" fmla="*/ 170 h 170"/>
                <a:gd name="T44" fmla="*/ 47 w 82"/>
                <a:gd name="T45" fmla="*/ 170 h 170"/>
                <a:gd name="T46" fmla="*/ 49 w 82"/>
                <a:gd name="T47" fmla="*/ 170 h 170"/>
                <a:gd name="T48" fmla="*/ 82 w 82"/>
                <a:gd name="T49" fmla="*/ 170 h 170"/>
                <a:gd name="T50" fmla="*/ 82 w 82"/>
                <a:gd name="T51" fmla="*/ 170 h 170"/>
                <a:gd name="T52" fmla="*/ 82 w 82"/>
                <a:gd name="T53" fmla="*/ 170 h 170"/>
                <a:gd name="T54" fmla="*/ 82 w 82"/>
                <a:gd name="T55" fmla="*/ 14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" h="170">
                  <a:moveTo>
                    <a:pt x="82" y="142"/>
                  </a:moveTo>
                  <a:cubicBezTo>
                    <a:pt x="49" y="142"/>
                    <a:pt x="49" y="142"/>
                    <a:pt x="49" y="142"/>
                  </a:cubicBezTo>
                  <a:cubicBezTo>
                    <a:pt x="47" y="142"/>
                    <a:pt x="46" y="140"/>
                    <a:pt x="46" y="139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2"/>
                    <a:pt x="45" y="99"/>
                    <a:pt x="42" y="96"/>
                  </a:cubicBezTo>
                  <a:cubicBezTo>
                    <a:pt x="33" y="87"/>
                    <a:pt x="33" y="87"/>
                    <a:pt x="33" y="87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4" y="71"/>
                    <a:pt x="45" y="68"/>
                    <a:pt x="45" y="65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0"/>
                    <a:pt x="47" y="29"/>
                    <a:pt x="49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1"/>
                    <a:pt x="82" y="1"/>
                    <a:pt x="82" y="1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6" y="0"/>
                    <a:pt x="43" y="1"/>
                    <a:pt x="41" y="1"/>
                  </a:cubicBezTo>
                  <a:cubicBezTo>
                    <a:pt x="27" y="5"/>
                    <a:pt x="17" y="17"/>
                    <a:pt x="17" y="32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0" y="85"/>
                    <a:pt x="0" y="93"/>
                    <a:pt x="5" y="98"/>
                  </a:cubicBezTo>
                  <a:cubicBezTo>
                    <a:pt x="18" y="111"/>
                    <a:pt x="18" y="111"/>
                    <a:pt x="18" y="111"/>
                  </a:cubicBezTo>
                  <a:cubicBezTo>
                    <a:pt x="18" y="139"/>
                    <a:pt x="18" y="139"/>
                    <a:pt x="18" y="139"/>
                  </a:cubicBezTo>
                  <a:cubicBezTo>
                    <a:pt x="18" y="155"/>
                    <a:pt x="30" y="168"/>
                    <a:pt x="45" y="170"/>
                  </a:cubicBezTo>
                  <a:cubicBezTo>
                    <a:pt x="46" y="170"/>
                    <a:pt x="46" y="170"/>
                    <a:pt x="47" y="170"/>
                  </a:cubicBezTo>
                  <a:cubicBezTo>
                    <a:pt x="48" y="170"/>
                    <a:pt x="49" y="170"/>
                    <a:pt x="49" y="170"/>
                  </a:cubicBezTo>
                  <a:cubicBezTo>
                    <a:pt x="82" y="170"/>
                    <a:pt x="82" y="170"/>
                    <a:pt x="82" y="170"/>
                  </a:cubicBezTo>
                  <a:cubicBezTo>
                    <a:pt x="82" y="170"/>
                    <a:pt x="82" y="170"/>
                    <a:pt x="82" y="170"/>
                  </a:cubicBezTo>
                  <a:cubicBezTo>
                    <a:pt x="82" y="170"/>
                    <a:pt x="82" y="170"/>
                    <a:pt x="82" y="170"/>
                  </a:cubicBezTo>
                  <a:lnTo>
                    <a:pt x="82" y="142"/>
                  </a:lnTo>
                  <a:close/>
                </a:path>
              </a:pathLst>
            </a:custGeom>
            <a:solidFill>
              <a:srgbClr val="ED9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85" name="텍스트 개체 틀 7">
            <a:extLst>
              <a:ext uri="{FF2B5EF4-FFF2-40B4-BE49-F238E27FC236}">
                <a16:creationId xmlns:a16="http://schemas.microsoft.com/office/drawing/2014/main" id="{CB13E3FA-EFE1-4DD3-924A-2D285CFA2B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4278" y="380897"/>
            <a:ext cx="7116372" cy="153888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kumimoji="0" lang="ko-KR" altLang="en-US" sz="1000" b="0" i="0" u="none" strike="noStrike" kern="1200" cap="none" spc="-100" normalizeH="0" baseline="0">
                <a:ln>
                  <a:noFill/>
                </a:ln>
                <a:gradFill>
                  <a:gsLst>
                    <a:gs pos="10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effectLst/>
                <a:uLnTx/>
                <a:uFillTx/>
                <a:latin typeface="맑은 고딕"/>
                <a:ea typeface="맑은 고딕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본 자료의 제목을 입력하세요</a:t>
            </a: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334DAE28-91B9-4BD6-A892-69FA8128FCF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152" y="457841"/>
            <a:ext cx="2162118" cy="46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381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그림 87">
            <a:extLst>
              <a:ext uri="{FF2B5EF4-FFF2-40B4-BE49-F238E27FC236}">
                <a16:creationId xmlns:a16="http://schemas.microsoft.com/office/drawing/2014/main" id="{D7B3653C-EF98-4EC3-B964-F492C5EC2C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72" b="972"/>
          <a:stretch/>
        </p:blipFill>
        <p:spPr>
          <a:xfrm>
            <a:off x="0" y="1"/>
            <a:ext cx="9906000" cy="6858000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B1CF97D-8276-426C-BCA2-FE2CBFBE6127}"/>
              </a:ext>
            </a:extLst>
          </p:cNvPr>
          <p:cNvCxnSpPr>
            <a:cxnSpLocks/>
          </p:cNvCxnSpPr>
          <p:nvPr userDrawn="1"/>
        </p:nvCxnSpPr>
        <p:spPr>
          <a:xfrm>
            <a:off x="363019" y="0"/>
            <a:ext cx="0" cy="881063"/>
          </a:xfrm>
          <a:prstGeom prst="line">
            <a:avLst/>
          </a:prstGeom>
          <a:ln w="19050">
            <a:solidFill>
              <a:srgbClr val="0A6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605AFE8-5E21-49E6-A8EC-E0C3D85D9D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4278" y="607258"/>
            <a:ext cx="7116372" cy="36933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ko-KR" altLang="en-US" sz="2400" b="1" spc="-200" baseline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ko-KR" altLang="en-US"/>
              <a:t>마스터 내용을 입력해주세요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B6C38E0-4965-4B75-BB4B-950E12620F49}"/>
              </a:ext>
            </a:extLst>
          </p:cNvPr>
          <p:cNvSpPr txBox="1">
            <a:spLocks/>
          </p:cNvSpPr>
          <p:nvPr userDrawn="1"/>
        </p:nvSpPr>
        <p:spPr>
          <a:xfrm>
            <a:off x="4872048" y="6615956"/>
            <a:ext cx="1619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5F9ED72-484E-4722-A3BA-6EB04958AF04}" type="slidenum">
              <a:rPr lang="ko-KR" altLang="en-US" sz="1000" smtClean="0">
                <a:gradFill>
                  <a:gsLst>
                    <a:gs pos="10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rPr>
              <a:pPr algn="ctr"/>
              <a:t>‹#›</a:t>
            </a:fld>
            <a:endParaRPr lang="ko-KR" altLang="en-US" sz="1000">
              <a:gradFill>
                <a:gsLst>
                  <a:gs pos="100000">
                    <a:schemeClr val="bg1">
                      <a:lumMod val="6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</a:gradFill>
            </a:endParaRPr>
          </a:p>
        </p:txBody>
      </p:sp>
      <p:grpSp>
        <p:nvGrpSpPr>
          <p:cNvPr id="15" name="Group 9">
            <a:extLst>
              <a:ext uri="{FF2B5EF4-FFF2-40B4-BE49-F238E27FC236}">
                <a16:creationId xmlns:a16="http://schemas.microsoft.com/office/drawing/2014/main" id="{F472C9AB-888E-408A-982A-DC6D4041046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706287" y="628233"/>
            <a:ext cx="1675838" cy="243724"/>
            <a:chOff x="1708" y="1954"/>
            <a:chExt cx="2826" cy="411"/>
          </a:xfrm>
        </p:grpSpPr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5CC5627-94F9-431E-9884-B390CF57F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" y="1959"/>
              <a:ext cx="117" cy="66"/>
            </a:xfrm>
            <a:custGeom>
              <a:avLst/>
              <a:gdLst>
                <a:gd name="T0" fmla="*/ 117 w 117"/>
                <a:gd name="T1" fmla="*/ 32 h 66"/>
                <a:gd name="T2" fmla="*/ 31 w 117"/>
                <a:gd name="T3" fmla="*/ 32 h 66"/>
                <a:gd name="T4" fmla="*/ 31 w 117"/>
                <a:gd name="T5" fmla="*/ 0 h 66"/>
                <a:gd name="T6" fmla="*/ 0 w 117"/>
                <a:gd name="T7" fmla="*/ 0 h 66"/>
                <a:gd name="T8" fmla="*/ 0 w 117"/>
                <a:gd name="T9" fmla="*/ 66 h 66"/>
                <a:gd name="T10" fmla="*/ 117 w 117"/>
                <a:gd name="T11" fmla="*/ 66 h 66"/>
                <a:gd name="T12" fmla="*/ 117 w 117"/>
                <a:gd name="T13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66">
                  <a:moveTo>
                    <a:pt x="117" y="32"/>
                  </a:moveTo>
                  <a:lnTo>
                    <a:pt x="31" y="32"/>
                  </a:lnTo>
                  <a:lnTo>
                    <a:pt x="31" y="0"/>
                  </a:lnTo>
                  <a:lnTo>
                    <a:pt x="0" y="0"/>
                  </a:lnTo>
                  <a:lnTo>
                    <a:pt x="0" y="66"/>
                  </a:lnTo>
                  <a:lnTo>
                    <a:pt x="117" y="66"/>
                  </a:lnTo>
                  <a:lnTo>
                    <a:pt x="117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DFBA58E-C760-4782-90DC-FC70F6E26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" y="1991"/>
              <a:ext cx="74" cy="159"/>
            </a:xfrm>
            <a:custGeom>
              <a:avLst/>
              <a:gdLst>
                <a:gd name="T0" fmla="*/ 31 w 74"/>
                <a:gd name="T1" fmla="*/ 0 h 159"/>
                <a:gd name="T2" fmla="*/ 0 w 74"/>
                <a:gd name="T3" fmla="*/ 0 h 159"/>
                <a:gd name="T4" fmla="*/ 0 w 74"/>
                <a:gd name="T5" fmla="*/ 159 h 159"/>
                <a:gd name="T6" fmla="*/ 31 w 74"/>
                <a:gd name="T7" fmla="*/ 159 h 159"/>
                <a:gd name="T8" fmla="*/ 31 w 74"/>
                <a:gd name="T9" fmla="*/ 101 h 159"/>
                <a:gd name="T10" fmla="*/ 74 w 74"/>
                <a:gd name="T11" fmla="*/ 101 h 159"/>
                <a:gd name="T12" fmla="*/ 74 w 74"/>
                <a:gd name="T13" fmla="*/ 67 h 159"/>
                <a:gd name="T14" fmla="*/ 31 w 74"/>
                <a:gd name="T15" fmla="*/ 67 h 159"/>
                <a:gd name="T16" fmla="*/ 31 w 74"/>
                <a:gd name="T1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159">
                  <a:moveTo>
                    <a:pt x="31" y="0"/>
                  </a:moveTo>
                  <a:lnTo>
                    <a:pt x="0" y="0"/>
                  </a:lnTo>
                  <a:lnTo>
                    <a:pt x="0" y="159"/>
                  </a:lnTo>
                  <a:lnTo>
                    <a:pt x="31" y="159"/>
                  </a:lnTo>
                  <a:lnTo>
                    <a:pt x="31" y="101"/>
                  </a:lnTo>
                  <a:lnTo>
                    <a:pt x="74" y="101"/>
                  </a:lnTo>
                  <a:lnTo>
                    <a:pt x="74" y="67"/>
                  </a:lnTo>
                  <a:lnTo>
                    <a:pt x="31" y="6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0CE57DE-19A5-43AF-B925-75A0089116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1" y="2037"/>
              <a:ext cx="102" cy="104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22 h 43"/>
                <a:gd name="T4" fmla="*/ 21 w 43"/>
                <a:gd name="T5" fmla="*/ 0 h 43"/>
                <a:gd name="T6" fmla="*/ 0 w 43"/>
                <a:gd name="T7" fmla="*/ 22 h 43"/>
                <a:gd name="T8" fmla="*/ 21 w 43"/>
                <a:gd name="T9" fmla="*/ 43 h 43"/>
                <a:gd name="T10" fmla="*/ 21 w 43"/>
                <a:gd name="T11" fmla="*/ 13 h 43"/>
                <a:gd name="T12" fmla="*/ 30 w 43"/>
                <a:gd name="T13" fmla="*/ 22 h 43"/>
                <a:gd name="T14" fmla="*/ 21 w 43"/>
                <a:gd name="T15" fmla="*/ 30 h 43"/>
                <a:gd name="T16" fmla="*/ 13 w 43"/>
                <a:gd name="T17" fmla="*/ 22 h 43"/>
                <a:gd name="T18" fmla="*/ 21 w 43"/>
                <a:gd name="T19" fmla="*/ 1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3">
                  <a:moveTo>
                    <a:pt x="21" y="43"/>
                  </a:moveTo>
                  <a:cubicBezTo>
                    <a:pt x="33" y="43"/>
                    <a:pt x="43" y="34"/>
                    <a:pt x="43" y="22"/>
                  </a:cubicBezTo>
                  <a:cubicBezTo>
                    <a:pt x="43" y="10"/>
                    <a:pt x="33" y="0"/>
                    <a:pt x="21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3"/>
                    <a:pt x="21" y="43"/>
                  </a:cubicBezTo>
                  <a:close/>
                  <a:moveTo>
                    <a:pt x="21" y="13"/>
                  </a:moveTo>
                  <a:cubicBezTo>
                    <a:pt x="26" y="13"/>
                    <a:pt x="30" y="17"/>
                    <a:pt x="30" y="22"/>
                  </a:cubicBezTo>
                  <a:cubicBezTo>
                    <a:pt x="30" y="26"/>
                    <a:pt x="26" y="30"/>
                    <a:pt x="21" y="30"/>
                  </a:cubicBezTo>
                  <a:cubicBezTo>
                    <a:pt x="17" y="30"/>
                    <a:pt x="13" y="26"/>
                    <a:pt x="13" y="22"/>
                  </a:cubicBezTo>
                  <a:cubicBezTo>
                    <a:pt x="13" y="17"/>
                    <a:pt x="17" y="13"/>
                    <a:pt x="21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24036A4-BEF0-4EE3-8417-FFB31ED2A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" y="2153"/>
              <a:ext cx="169" cy="70"/>
            </a:xfrm>
            <a:custGeom>
              <a:avLst/>
              <a:gdLst>
                <a:gd name="T0" fmla="*/ 34 w 169"/>
                <a:gd name="T1" fmla="*/ 0 h 70"/>
                <a:gd name="T2" fmla="*/ 0 w 169"/>
                <a:gd name="T3" fmla="*/ 0 h 70"/>
                <a:gd name="T4" fmla="*/ 0 w 169"/>
                <a:gd name="T5" fmla="*/ 70 h 70"/>
                <a:gd name="T6" fmla="*/ 169 w 169"/>
                <a:gd name="T7" fmla="*/ 70 h 70"/>
                <a:gd name="T8" fmla="*/ 169 w 169"/>
                <a:gd name="T9" fmla="*/ 38 h 70"/>
                <a:gd name="T10" fmla="*/ 34 w 169"/>
                <a:gd name="T11" fmla="*/ 38 h 70"/>
                <a:gd name="T12" fmla="*/ 34 w 169"/>
                <a:gd name="T1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70">
                  <a:moveTo>
                    <a:pt x="34" y="0"/>
                  </a:moveTo>
                  <a:lnTo>
                    <a:pt x="0" y="0"/>
                  </a:lnTo>
                  <a:lnTo>
                    <a:pt x="0" y="70"/>
                  </a:lnTo>
                  <a:lnTo>
                    <a:pt x="169" y="70"/>
                  </a:lnTo>
                  <a:lnTo>
                    <a:pt x="169" y="38"/>
                  </a:ln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AB680305-2BEE-446D-924F-760A57BDC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7" y="2104"/>
              <a:ext cx="197" cy="107"/>
            </a:xfrm>
            <a:custGeom>
              <a:avLst/>
              <a:gdLst>
                <a:gd name="T0" fmla="*/ 107 w 197"/>
                <a:gd name="T1" fmla="*/ 0 h 107"/>
                <a:gd name="T2" fmla="*/ 73 w 197"/>
                <a:gd name="T3" fmla="*/ 0 h 107"/>
                <a:gd name="T4" fmla="*/ 73 w 197"/>
                <a:gd name="T5" fmla="*/ 75 h 107"/>
                <a:gd name="T6" fmla="*/ 0 w 197"/>
                <a:gd name="T7" fmla="*/ 75 h 107"/>
                <a:gd name="T8" fmla="*/ 0 w 197"/>
                <a:gd name="T9" fmla="*/ 107 h 107"/>
                <a:gd name="T10" fmla="*/ 197 w 197"/>
                <a:gd name="T11" fmla="*/ 107 h 107"/>
                <a:gd name="T12" fmla="*/ 197 w 197"/>
                <a:gd name="T13" fmla="*/ 75 h 107"/>
                <a:gd name="T14" fmla="*/ 107 w 197"/>
                <a:gd name="T15" fmla="*/ 75 h 107"/>
                <a:gd name="T16" fmla="*/ 107 w 19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" h="107">
                  <a:moveTo>
                    <a:pt x="107" y="0"/>
                  </a:moveTo>
                  <a:lnTo>
                    <a:pt x="73" y="0"/>
                  </a:lnTo>
                  <a:lnTo>
                    <a:pt x="73" y="75"/>
                  </a:lnTo>
                  <a:lnTo>
                    <a:pt x="0" y="75"/>
                  </a:lnTo>
                  <a:lnTo>
                    <a:pt x="0" y="107"/>
                  </a:lnTo>
                  <a:lnTo>
                    <a:pt x="197" y="107"/>
                  </a:lnTo>
                  <a:lnTo>
                    <a:pt x="197" y="75"/>
                  </a:lnTo>
                  <a:lnTo>
                    <a:pt x="107" y="75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6CD9174-911B-47DC-9138-08D4CABD7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9" y="2000"/>
              <a:ext cx="173" cy="141"/>
            </a:xfrm>
            <a:custGeom>
              <a:avLst/>
              <a:gdLst>
                <a:gd name="T0" fmla="*/ 142 w 173"/>
                <a:gd name="T1" fmla="*/ 141 h 141"/>
                <a:gd name="T2" fmla="*/ 173 w 173"/>
                <a:gd name="T3" fmla="*/ 141 h 141"/>
                <a:gd name="T4" fmla="*/ 173 w 173"/>
                <a:gd name="T5" fmla="*/ 0 h 141"/>
                <a:gd name="T6" fmla="*/ 0 w 173"/>
                <a:gd name="T7" fmla="*/ 0 h 141"/>
                <a:gd name="T8" fmla="*/ 0 w 173"/>
                <a:gd name="T9" fmla="*/ 32 h 141"/>
                <a:gd name="T10" fmla="*/ 142 w 173"/>
                <a:gd name="T11" fmla="*/ 32 h 141"/>
                <a:gd name="T12" fmla="*/ 142 w 173"/>
                <a:gd name="T13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" h="141">
                  <a:moveTo>
                    <a:pt x="142" y="141"/>
                  </a:moveTo>
                  <a:lnTo>
                    <a:pt x="173" y="141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142" y="32"/>
                  </a:lnTo>
                  <a:lnTo>
                    <a:pt x="142" y="1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2966C49-9834-4D5F-A7F6-E1E132D9A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" y="2083"/>
              <a:ext cx="185" cy="135"/>
            </a:xfrm>
            <a:custGeom>
              <a:avLst/>
              <a:gdLst>
                <a:gd name="T0" fmla="*/ 0 w 185"/>
                <a:gd name="T1" fmla="*/ 33 h 135"/>
                <a:gd name="T2" fmla="*/ 71 w 185"/>
                <a:gd name="T3" fmla="*/ 33 h 135"/>
                <a:gd name="T4" fmla="*/ 71 w 185"/>
                <a:gd name="T5" fmla="*/ 50 h 135"/>
                <a:gd name="T6" fmla="*/ 0 w 185"/>
                <a:gd name="T7" fmla="*/ 50 h 135"/>
                <a:gd name="T8" fmla="*/ 0 w 185"/>
                <a:gd name="T9" fmla="*/ 84 h 135"/>
                <a:gd name="T10" fmla="*/ 152 w 185"/>
                <a:gd name="T11" fmla="*/ 84 h 135"/>
                <a:gd name="T12" fmla="*/ 152 w 185"/>
                <a:gd name="T13" fmla="*/ 135 h 135"/>
                <a:gd name="T14" fmla="*/ 185 w 185"/>
                <a:gd name="T15" fmla="*/ 135 h 135"/>
                <a:gd name="T16" fmla="*/ 185 w 185"/>
                <a:gd name="T17" fmla="*/ 50 h 135"/>
                <a:gd name="T18" fmla="*/ 102 w 185"/>
                <a:gd name="T19" fmla="*/ 50 h 135"/>
                <a:gd name="T20" fmla="*/ 102 w 185"/>
                <a:gd name="T21" fmla="*/ 33 h 135"/>
                <a:gd name="T22" fmla="*/ 185 w 185"/>
                <a:gd name="T23" fmla="*/ 33 h 135"/>
                <a:gd name="T24" fmla="*/ 185 w 185"/>
                <a:gd name="T25" fmla="*/ 0 h 135"/>
                <a:gd name="T26" fmla="*/ 0 w 185"/>
                <a:gd name="T27" fmla="*/ 0 h 135"/>
                <a:gd name="T28" fmla="*/ 0 w 185"/>
                <a:gd name="T29" fmla="*/ 3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5" h="135">
                  <a:moveTo>
                    <a:pt x="0" y="33"/>
                  </a:moveTo>
                  <a:lnTo>
                    <a:pt x="71" y="33"/>
                  </a:lnTo>
                  <a:lnTo>
                    <a:pt x="71" y="50"/>
                  </a:lnTo>
                  <a:lnTo>
                    <a:pt x="0" y="50"/>
                  </a:lnTo>
                  <a:lnTo>
                    <a:pt x="0" y="84"/>
                  </a:lnTo>
                  <a:lnTo>
                    <a:pt x="152" y="84"/>
                  </a:lnTo>
                  <a:lnTo>
                    <a:pt x="152" y="135"/>
                  </a:lnTo>
                  <a:lnTo>
                    <a:pt x="185" y="135"/>
                  </a:lnTo>
                  <a:lnTo>
                    <a:pt x="185" y="50"/>
                  </a:lnTo>
                  <a:lnTo>
                    <a:pt x="102" y="50"/>
                  </a:lnTo>
                  <a:lnTo>
                    <a:pt x="102" y="33"/>
                  </a:lnTo>
                  <a:lnTo>
                    <a:pt x="185" y="33"/>
                  </a:lnTo>
                  <a:lnTo>
                    <a:pt x="185" y="0"/>
                  </a:lnTo>
                  <a:lnTo>
                    <a:pt x="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88258314-0126-496C-B3A3-E7A539FCF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" y="2000"/>
              <a:ext cx="185" cy="73"/>
            </a:xfrm>
            <a:custGeom>
              <a:avLst/>
              <a:gdLst>
                <a:gd name="T0" fmla="*/ 0 w 185"/>
                <a:gd name="T1" fmla="*/ 32 h 73"/>
                <a:gd name="T2" fmla="*/ 152 w 185"/>
                <a:gd name="T3" fmla="*/ 32 h 73"/>
                <a:gd name="T4" fmla="*/ 152 w 185"/>
                <a:gd name="T5" fmla="*/ 73 h 73"/>
                <a:gd name="T6" fmla="*/ 185 w 185"/>
                <a:gd name="T7" fmla="*/ 73 h 73"/>
                <a:gd name="T8" fmla="*/ 185 w 185"/>
                <a:gd name="T9" fmla="*/ 0 h 73"/>
                <a:gd name="T10" fmla="*/ 0 w 185"/>
                <a:gd name="T11" fmla="*/ 0 h 73"/>
                <a:gd name="T12" fmla="*/ 0 w 185"/>
                <a:gd name="T13" fmla="*/ 3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73">
                  <a:moveTo>
                    <a:pt x="0" y="32"/>
                  </a:moveTo>
                  <a:lnTo>
                    <a:pt x="152" y="32"/>
                  </a:lnTo>
                  <a:lnTo>
                    <a:pt x="152" y="73"/>
                  </a:lnTo>
                  <a:lnTo>
                    <a:pt x="185" y="73"/>
                  </a:lnTo>
                  <a:lnTo>
                    <a:pt x="185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7516F00E-BB90-4165-827C-E457C4AD5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" y="2104"/>
              <a:ext cx="200" cy="107"/>
            </a:xfrm>
            <a:custGeom>
              <a:avLst/>
              <a:gdLst>
                <a:gd name="T0" fmla="*/ 133 w 200"/>
                <a:gd name="T1" fmla="*/ 0 h 107"/>
                <a:gd name="T2" fmla="*/ 102 w 200"/>
                <a:gd name="T3" fmla="*/ 0 h 107"/>
                <a:gd name="T4" fmla="*/ 102 w 200"/>
                <a:gd name="T5" fmla="*/ 75 h 107"/>
                <a:gd name="T6" fmla="*/ 71 w 200"/>
                <a:gd name="T7" fmla="*/ 75 h 107"/>
                <a:gd name="T8" fmla="*/ 71 w 200"/>
                <a:gd name="T9" fmla="*/ 0 h 107"/>
                <a:gd name="T10" fmla="*/ 40 w 200"/>
                <a:gd name="T11" fmla="*/ 0 h 107"/>
                <a:gd name="T12" fmla="*/ 40 w 200"/>
                <a:gd name="T13" fmla="*/ 75 h 107"/>
                <a:gd name="T14" fmla="*/ 0 w 200"/>
                <a:gd name="T15" fmla="*/ 75 h 107"/>
                <a:gd name="T16" fmla="*/ 0 w 200"/>
                <a:gd name="T17" fmla="*/ 107 h 107"/>
                <a:gd name="T18" fmla="*/ 200 w 200"/>
                <a:gd name="T19" fmla="*/ 107 h 107"/>
                <a:gd name="T20" fmla="*/ 200 w 200"/>
                <a:gd name="T21" fmla="*/ 75 h 107"/>
                <a:gd name="T22" fmla="*/ 133 w 200"/>
                <a:gd name="T23" fmla="*/ 75 h 107"/>
                <a:gd name="T24" fmla="*/ 133 w 200"/>
                <a:gd name="T2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107">
                  <a:moveTo>
                    <a:pt x="133" y="0"/>
                  </a:moveTo>
                  <a:lnTo>
                    <a:pt x="102" y="0"/>
                  </a:lnTo>
                  <a:lnTo>
                    <a:pt x="102" y="75"/>
                  </a:lnTo>
                  <a:lnTo>
                    <a:pt x="71" y="75"/>
                  </a:lnTo>
                  <a:lnTo>
                    <a:pt x="71" y="0"/>
                  </a:lnTo>
                  <a:lnTo>
                    <a:pt x="40" y="0"/>
                  </a:lnTo>
                  <a:lnTo>
                    <a:pt x="40" y="75"/>
                  </a:lnTo>
                  <a:lnTo>
                    <a:pt x="0" y="75"/>
                  </a:lnTo>
                  <a:lnTo>
                    <a:pt x="0" y="107"/>
                  </a:lnTo>
                  <a:lnTo>
                    <a:pt x="200" y="107"/>
                  </a:lnTo>
                  <a:lnTo>
                    <a:pt x="200" y="75"/>
                  </a:lnTo>
                  <a:lnTo>
                    <a:pt x="133" y="75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67F667B-3A11-40EF-8B67-BF94E636D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1" y="2000"/>
              <a:ext cx="164" cy="141"/>
            </a:xfrm>
            <a:custGeom>
              <a:avLst/>
              <a:gdLst>
                <a:gd name="T0" fmla="*/ 133 w 164"/>
                <a:gd name="T1" fmla="*/ 141 h 141"/>
                <a:gd name="T2" fmla="*/ 164 w 164"/>
                <a:gd name="T3" fmla="*/ 141 h 141"/>
                <a:gd name="T4" fmla="*/ 164 w 164"/>
                <a:gd name="T5" fmla="*/ 0 h 141"/>
                <a:gd name="T6" fmla="*/ 0 w 164"/>
                <a:gd name="T7" fmla="*/ 0 h 141"/>
                <a:gd name="T8" fmla="*/ 0 w 164"/>
                <a:gd name="T9" fmla="*/ 32 h 141"/>
                <a:gd name="T10" fmla="*/ 133 w 164"/>
                <a:gd name="T11" fmla="*/ 32 h 141"/>
                <a:gd name="T12" fmla="*/ 133 w 164"/>
                <a:gd name="T13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141">
                  <a:moveTo>
                    <a:pt x="133" y="141"/>
                  </a:moveTo>
                  <a:lnTo>
                    <a:pt x="164" y="141"/>
                  </a:lnTo>
                  <a:lnTo>
                    <a:pt x="164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133" y="32"/>
                  </a:lnTo>
                  <a:lnTo>
                    <a:pt x="133" y="1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77C582F-966E-4464-9916-503626583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1" y="2000"/>
              <a:ext cx="197" cy="211"/>
            </a:xfrm>
            <a:custGeom>
              <a:avLst/>
              <a:gdLst>
                <a:gd name="T0" fmla="*/ 114 w 197"/>
                <a:gd name="T1" fmla="*/ 124 h 211"/>
                <a:gd name="T2" fmla="*/ 185 w 197"/>
                <a:gd name="T3" fmla="*/ 124 h 211"/>
                <a:gd name="T4" fmla="*/ 185 w 197"/>
                <a:gd name="T5" fmla="*/ 92 h 211"/>
                <a:gd name="T6" fmla="*/ 45 w 197"/>
                <a:gd name="T7" fmla="*/ 92 h 211"/>
                <a:gd name="T8" fmla="*/ 45 w 197"/>
                <a:gd name="T9" fmla="*/ 0 h 211"/>
                <a:gd name="T10" fmla="*/ 12 w 197"/>
                <a:gd name="T11" fmla="*/ 0 h 211"/>
                <a:gd name="T12" fmla="*/ 12 w 197"/>
                <a:gd name="T13" fmla="*/ 124 h 211"/>
                <a:gd name="T14" fmla="*/ 83 w 197"/>
                <a:gd name="T15" fmla="*/ 124 h 211"/>
                <a:gd name="T16" fmla="*/ 83 w 197"/>
                <a:gd name="T17" fmla="*/ 179 h 211"/>
                <a:gd name="T18" fmla="*/ 0 w 197"/>
                <a:gd name="T19" fmla="*/ 179 h 211"/>
                <a:gd name="T20" fmla="*/ 0 w 197"/>
                <a:gd name="T21" fmla="*/ 211 h 211"/>
                <a:gd name="T22" fmla="*/ 197 w 197"/>
                <a:gd name="T23" fmla="*/ 211 h 211"/>
                <a:gd name="T24" fmla="*/ 197 w 197"/>
                <a:gd name="T25" fmla="*/ 179 h 211"/>
                <a:gd name="T26" fmla="*/ 114 w 197"/>
                <a:gd name="T27" fmla="*/ 179 h 211"/>
                <a:gd name="T28" fmla="*/ 114 w 197"/>
                <a:gd name="T29" fmla="*/ 12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7" h="211">
                  <a:moveTo>
                    <a:pt x="114" y="124"/>
                  </a:moveTo>
                  <a:lnTo>
                    <a:pt x="185" y="124"/>
                  </a:lnTo>
                  <a:lnTo>
                    <a:pt x="185" y="92"/>
                  </a:lnTo>
                  <a:lnTo>
                    <a:pt x="45" y="92"/>
                  </a:lnTo>
                  <a:lnTo>
                    <a:pt x="45" y="0"/>
                  </a:lnTo>
                  <a:lnTo>
                    <a:pt x="12" y="0"/>
                  </a:lnTo>
                  <a:lnTo>
                    <a:pt x="12" y="124"/>
                  </a:lnTo>
                  <a:lnTo>
                    <a:pt x="83" y="124"/>
                  </a:lnTo>
                  <a:lnTo>
                    <a:pt x="83" y="179"/>
                  </a:lnTo>
                  <a:lnTo>
                    <a:pt x="0" y="179"/>
                  </a:lnTo>
                  <a:lnTo>
                    <a:pt x="0" y="211"/>
                  </a:lnTo>
                  <a:lnTo>
                    <a:pt x="197" y="211"/>
                  </a:lnTo>
                  <a:lnTo>
                    <a:pt x="197" y="179"/>
                  </a:lnTo>
                  <a:lnTo>
                    <a:pt x="114" y="179"/>
                  </a:lnTo>
                  <a:lnTo>
                    <a:pt x="114" y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5172A033-D6FE-4396-A2D0-1DB92F293F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16" y="2099"/>
              <a:ext cx="197" cy="141"/>
            </a:xfrm>
            <a:custGeom>
              <a:avLst/>
              <a:gdLst>
                <a:gd name="T0" fmla="*/ 0 w 197"/>
                <a:gd name="T1" fmla="*/ 34 h 141"/>
                <a:gd name="T2" fmla="*/ 48 w 197"/>
                <a:gd name="T3" fmla="*/ 34 h 141"/>
                <a:gd name="T4" fmla="*/ 48 w 197"/>
                <a:gd name="T5" fmla="*/ 56 h 141"/>
                <a:gd name="T6" fmla="*/ 10 w 197"/>
                <a:gd name="T7" fmla="*/ 56 h 141"/>
                <a:gd name="T8" fmla="*/ 10 w 197"/>
                <a:gd name="T9" fmla="*/ 90 h 141"/>
                <a:gd name="T10" fmla="*/ 159 w 197"/>
                <a:gd name="T11" fmla="*/ 90 h 141"/>
                <a:gd name="T12" fmla="*/ 159 w 197"/>
                <a:gd name="T13" fmla="*/ 141 h 141"/>
                <a:gd name="T14" fmla="*/ 190 w 197"/>
                <a:gd name="T15" fmla="*/ 141 h 141"/>
                <a:gd name="T16" fmla="*/ 190 w 197"/>
                <a:gd name="T17" fmla="*/ 56 h 141"/>
                <a:gd name="T18" fmla="*/ 150 w 197"/>
                <a:gd name="T19" fmla="*/ 56 h 141"/>
                <a:gd name="T20" fmla="*/ 150 w 197"/>
                <a:gd name="T21" fmla="*/ 34 h 141"/>
                <a:gd name="T22" fmla="*/ 197 w 197"/>
                <a:gd name="T23" fmla="*/ 34 h 141"/>
                <a:gd name="T24" fmla="*/ 197 w 197"/>
                <a:gd name="T25" fmla="*/ 0 h 141"/>
                <a:gd name="T26" fmla="*/ 0 w 197"/>
                <a:gd name="T27" fmla="*/ 0 h 141"/>
                <a:gd name="T28" fmla="*/ 0 w 197"/>
                <a:gd name="T29" fmla="*/ 34 h 141"/>
                <a:gd name="T30" fmla="*/ 81 w 197"/>
                <a:gd name="T31" fmla="*/ 34 h 141"/>
                <a:gd name="T32" fmla="*/ 119 w 197"/>
                <a:gd name="T33" fmla="*/ 34 h 141"/>
                <a:gd name="T34" fmla="*/ 119 w 197"/>
                <a:gd name="T35" fmla="*/ 56 h 141"/>
                <a:gd name="T36" fmla="*/ 81 w 197"/>
                <a:gd name="T37" fmla="*/ 56 h 141"/>
                <a:gd name="T38" fmla="*/ 81 w 197"/>
                <a:gd name="T39" fmla="*/ 3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7" h="141">
                  <a:moveTo>
                    <a:pt x="0" y="34"/>
                  </a:moveTo>
                  <a:lnTo>
                    <a:pt x="48" y="34"/>
                  </a:lnTo>
                  <a:lnTo>
                    <a:pt x="48" y="56"/>
                  </a:lnTo>
                  <a:lnTo>
                    <a:pt x="10" y="56"/>
                  </a:lnTo>
                  <a:lnTo>
                    <a:pt x="10" y="90"/>
                  </a:lnTo>
                  <a:lnTo>
                    <a:pt x="159" y="90"/>
                  </a:lnTo>
                  <a:lnTo>
                    <a:pt x="159" y="141"/>
                  </a:lnTo>
                  <a:lnTo>
                    <a:pt x="190" y="141"/>
                  </a:lnTo>
                  <a:lnTo>
                    <a:pt x="190" y="56"/>
                  </a:lnTo>
                  <a:lnTo>
                    <a:pt x="150" y="56"/>
                  </a:lnTo>
                  <a:lnTo>
                    <a:pt x="150" y="34"/>
                  </a:lnTo>
                  <a:lnTo>
                    <a:pt x="197" y="34"/>
                  </a:lnTo>
                  <a:lnTo>
                    <a:pt x="197" y="0"/>
                  </a:lnTo>
                  <a:lnTo>
                    <a:pt x="0" y="0"/>
                  </a:lnTo>
                  <a:lnTo>
                    <a:pt x="0" y="34"/>
                  </a:lnTo>
                  <a:close/>
                  <a:moveTo>
                    <a:pt x="81" y="34"/>
                  </a:moveTo>
                  <a:lnTo>
                    <a:pt x="119" y="34"/>
                  </a:lnTo>
                  <a:lnTo>
                    <a:pt x="119" y="56"/>
                  </a:lnTo>
                  <a:lnTo>
                    <a:pt x="81" y="56"/>
                  </a:lnTo>
                  <a:lnTo>
                    <a:pt x="81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6452C66-DA02-4714-9E9B-569F6901E6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9" y="1976"/>
              <a:ext cx="114" cy="116"/>
            </a:xfrm>
            <a:custGeom>
              <a:avLst/>
              <a:gdLst>
                <a:gd name="T0" fmla="*/ 24 w 48"/>
                <a:gd name="T1" fmla="*/ 48 h 48"/>
                <a:gd name="T2" fmla="*/ 48 w 48"/>
                <a:gd name="T3" fmla="*/ 24 h 48"/>
                <a:gd name="T4" fmla="*/ 24 w 48"/>
                <a:gd name="T5" fmla="*/ 0 h 48"/>
                <a:gd name="T6" fmla="*/ 0 w 48"/>
                <a:gd name="T7" fmla="*/ 24 h 48"/>
                <a:gd name="T8" fmla="*/ 24 w 48"/>
                <a:gd name="T9" fmla="*/ 48 h 48"/>
                <a:gd name="T10" fmla="*/ 24 w 48"/>
                <a:gd name="T11" fmla="*/ 13 h 48"/>
                <a:gd name="T12" fmla="*/ 35 w 48"/>
                <a:gd name="T13" fmla="*/ 24 h 48"/>
                <a:gd name="T14" fmla="*/ 24 w 48"/>
                <a:gd name="T15" fmla="*/ 34 h 48"/>
                <a:gd name="T16" fmla="*/ 13 w 48"/>
                <a:gd name="T17" fmla="*/ 24 h 48"/>
                <a:gd name="T18" fmla="*/ 24 w 48"/>
                <a:gd name="T19" fmla="*/ 1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37" y="48"/>
                    <a:pt x="48" y="37"/>
                    <a:pt x="48" y="24"/>
                  </a:cubicBezTo>
                  <a:cubicBezTo>
                    <a:pt x="48" y="10"/>
                    <a:pt x="37" y="0"/>
                    <a:pt x="24" y="0"/>
                  </a:cubicBezTo>
                  <a:cubicBezTo>
                    <a:pt x="11" y="0"/>
                    <a:pt x="0" y="10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13"/>
                  </a:moveTo>
                  <a:cubicBezTo>
                    <a:pt x="30" y="13"/>
                    <a:pt x="35" y="18"/>
                    <a:pt x="35" y="24"/>
                  </a:cubicBezTo>
                  <a:cubicBezTo>
                    <a:pt x="35" y="30"/>
                    <a:pt x="30" y="34"/>
                    <a:pt x="24" y="34"/>
                  </a:cubicBezTo>
                  <a:cubicBezTo>
                    <a:pt x="18" y="34"/>
                    <a:pt x="13" y="30"/>
                    <a:pt x="13" y="24"/>
                  </a:cubicBezTo>
                  <a:cubicBezTo>
                    <a:pt x="13" y="18"/>
                    <a:pt x="18" y="13"/>
                    <a:pt x="24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C57A8DA2-5934-4DC1-B542-07B6594764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4" y="2141"/>
              <a:ext cx="114" cy="116"/>
            </a:xfrm>
            <a:custGeom>
              <a:avLst/>
              <a:gdLst>
                <a:gd name="T0" fmla="*/ 24 w 48"/>
                <a:gd name="T1" fmla="*/ 0 h 48"/>
                <a:gd name="T2" fmla="*/ 0 w 48"/>
                <a:gd name="T3" fmla="*/ 24 h 48"/>
                <a:gd name="T4" fmla="*/ 24 w 48"/>
                <a:gd name="T5" fmla="*/ 48 h 48"/>
                <a:gd name="T6" fmla="*/ 48 w 48"/>
                <a:gd name="T7" fmla="*/ 24 h 48"/>
                <a:gd name="T8" fmla="*/ 24 w 48"/>
                <a:gd name="T9" fmla="*/ 0 h 48"/>
                <a:gd name="T10" fmla="*/ 24 w 48"/>
                <a:gd name="T11" fmla="*/ 35 h 48"/>
                <a:gd name="T12" fmla="*/ 13 w 48"/>
                <a:gd name="T13" fmla="*/ 24 h 48"/>
                <a:gd name="T14" fmla="*/ 24 w 48"/>
                <a:gd name="T15" fmla="*/ 13 h 48"/>
                <a:gd name="T16" fmla="*/ 35 w 48"/>
                <a:gd name="T17" fmla="*/ 24 h 48"/>
                <a:gd name="T18" fmla="*/ 24 w 48"/>
                <a:gd name="T19" fmla="*/ 3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37" y="48"/>
                    <a:pt x="48" y="38"/>
                    <a:pt x="48" y="24"/>
                  </a:cubicBezTo>
                  <a:cubicBezTo>
                    <a:pt x="48" y="11"/>
                    <a:pt x="37" y="0"/>
                    <a:pt x="24" y="0"/>
                  </a:cubicBezTo>
                  <a:close/>
                  <a:moveTo>
                    <a:pt x="24" y="35"/>
                  </a:moveTo>
                  <a:cubicBezTo>
                    <a:pt x="18" y="35"/>
                    <a:pt x="13" y="30"/>
                    <a:pt x="13" y="24"/>
                  </a:cubicBezTo>
                  <a:cubicBezTo>
                    <a:pt x="13" y="18"/>
                    <a:pt x="18" y="13"/>
                    <a:pt x="24" y="13"/>
                  </a:cubicBezTo>
                  <a:cubicBezTo>
                    <a:pt x="30" y="13"/>
                    <a:pt x="35" y="18"/>
                    <a:pt x="35" y="24"/>
                  </a:cubicBezTo>
                  <a:cubicBezTo>
                    <a:pt x="35" y="30"/>
                    <a:pt x="30" y="35"/>
                    <a:pt x="24" y="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2C0A261-6AD2-4281-BBA4-522C8F351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2" y="2000"/>
              <a:ext cx="183" cy="133"/>
            </a:xfrm>
            <a:custGeom>
              <a:avLst/>
              <a:gdLst>
                <a:gd name="T0" fmla="*/ 0 w 183"/>
                <a:gd name="T1" fmla="*/ 85 h 133"/>
                <a:gd name="T2" fmla="*/ 76 w 183"/>
                <a:gd name="T3" fmla="*/ 85 h 133"/>
                <a:gd name="T4" fmla="*/ 76 w 183"/>
                <a:gd name="T5" fmla="*/ 102 h 133"/>
                <a:gd name="T6" fmla="*/ 0 w 183"/>
                <a:gd name="T7" fmla="*/ 102 h 133"/>
                <a:gd name="T8" fmla="*/ 0 w 183"/>
                <a:gd name="T9" fmla="*/ 133 h 133"/>
                <a:gd name="T10" fmla="*/ 183 w 183"/>
                <a:gd name="T11" fmla="*/ 133 h 133"/>
                <a:gd name="T12" fmla="*/ 183 w 183"/>
                <a:gd name="T13" fmla="*/ 102 h 133"/>
                <a:gd name="T14" fmla="*/ 107 w 183"/>
                <a:gd name="T15" fmla="*/ 102 h 133"/>
                <a:gd name="T16" fmla="*/ 107 w 183"/>
                <a:gd name="T17" fmla="*/ 85 h 133"/>
                <a:gd name="T18" fmla="*/ 183 w 183"/>
                <a:gd name="T19" fmla="*/ 85 h 133"/>
                <a:gd name="T20" fmla="*/ 183 w 183"/>
                <a:gd name="T21" fmla="*/ 51 h 133"/>
                <a:gd name="T22" fmla="*/ 33 w 183"/>
                <a:gd name="T23" fmla="*/ 51 h 133"/>
                <a:gd name="T24" fmla="*/ 33 w 183"/>
                <a:gd name="T25" fmla="*/ 32 h 133"/>
                <a:gd name="T26" fmla="*/ 183 w 183"/>
                <a:gd name="T27" fmla="*/ 32 h 133"/>
                <a:gd name="T28" fmla="*/ 183 w 183"/>
                <a:gd name="T29" fmla="*/ 0 h 133"/>
                <a:gd name="T30" fmla="*/ 0 w 183"/>
                <a:gd name="T31" fmla="*/ 0 h 133"/>
                <a:gd name="T32" fmla="*/ 0 w 183"/>
                <a:gd name="T33" fmla="*/ 85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3" h="133">
                  <a:moveTo>
                    <a:pt x="0" y="85"/>
                  </a:moveTo>
                  <a:lnTo>
                    <a:pt x="76" y="85"/>
                  </a:lnTo>
                  <a:lnTo>
                    <a:pt x="76" y="102"/>
                  </a:lnTo>
                  <a:lnTo>
                    <a:pt x="0" y="102"/>
                  </a:lnTo>
                  <a:lnTo>
                    <a:pt x="0" y="133"/>
                  </a:lnTo>
                  <a:lnTo>
                    <a:pt x="183" y="133"/>
                  </a:lnTo>
                  <a:lnTo>
                    <a:pt x="183" y="102"/>
                  </a:lnTo>
                  <a:lnTo>
                    <a:pt x="107" y="102"/>
                  </a:lnTo>
                  <a:lnTo>
                    <a:pt x="107" y="85"/>
                  </a:lnTo>
                  <a:lnTo>
                    <a:pt x="183" y="85"/>
                  </a:lnTo>
                  <a:lnTo>
                    <a:pt x="183" y="51"/>
                  </a:lnTo>
                  <a:lnTo>
                    <a:pt x="33" y="51"/>
                  </a:lnTo>
                  <a:lnTo>
                    <a:pt x="33" y="32"/>
                  </a:lnTo>
                  <a:lnTo>
                    <a:pt x="183" y="32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860CAAD-AA67-449C-A727-53BAA33A03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5" y="2141"/>
              <a:ext cx="117" cy="116"/>
            </a:xfrm>
            <a:custGeom>
              <a:avLst/>
              <a:gdLst>
                <a:gd name="T0" fmla="*/ 25 w 49"/>
                <a:gd name="T1" fmla="*/ 0 h 48"/>
                <a:gd name="T2" fmla="*/ 0 w 49"/>
                <a:gd name="T3" fmla="*/ 24 h 48"/>
                <a:gd name="T4" fmla="*/ 25 w 49"/>
                <a:gd name="T5" fmla="*/ 48 h 48"/>
                <a:gd name="T6" fmla="*/ 49 w 49"/>
                <a:gd name="T7" fmla="*/ 24 h 48"/>
                <a:gd name="T8" fmla="*/ 25 w 49"/>
                <a:gd name="T9" fmla="*/ 0 h 48"/>
                <a:gd name="T10" fmla="*/ 25 w 49"/>
                <a:gd name="T11" fmla="*/ 35 h 48"/>
                <a:gd name="T12" fmla="*/ 14 w 49"/>
                <a:gd name="T13" fmla="*/ 24 h 48"/>
                <a:gd name="T14" fmla="*/ 25 w 49"/>
                <a:gd name="T15" fmla="*/ 13 h 48"/>
                <a:gd name="T16" fmla="*/ 35 w 49"/>
                <a:gd name="T17" fmla="*/ 24 h 48"/>
                <a:gd name="T18" fmla="*/ 25 w 49"/>
                <a:gd name="T19" fmla="*/ 3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8">
                  <a:moveTo>
                    <a:pt x="25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5" y="48"/>
                  </a:cubicBezTo>
                  <a:cubicBezTo>
                    <a:pt x="38" y="48"/>
                    <a:pt x="49" y="38"/>
                    <a:pt x="49" y="24"/>
                  </a:cubicBezTo>
                  <a:cubicBezTo>
                    <a:pt x="49" y="11"/>
                    <a:pt x="38" y="0"/>
                    <a:pt x="25" y="0"/>
                  </a:cubicBezTo>
                  <a:close/>
                  <a:moveTo>
                    <a:pt x="25" y="35"/>
                  </a:moveTo>
                  <a:cubicBezTo>
                    <a:pt x="19" y="35"/>
                    <a:pt x="14" y="30"/>
                    <a:pt x="14" y="24"/>
                  </a:cubicBezTo>
                  <a:cubicBezTo>
                    <a:pt x="14" y="18"/>
                    <a:pt x="19" y="13"/>
                    <a:pt x="25" y="13"/>
                  </a:cubicBezTo>
                  <a:cubicBezTo>
                    <a:pt x="30" y="13"/>
                    <a:pt x="35" y="18"/>
                    <a:pt x="35" y="24"/>
                  </a:cubicBezTo>
                  <a:cubicBezTo>
                    <a:pt x="35" y="30"/>
                    <a:pt x="30" y="35"/>
                    <a:pt x="25" y="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439E6FDA-B385-43B7-9EDB-0C2DF2AED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2" y="2095"/>
              <a:ext cx="148" cy="79"/>
            </a:xfrm>
            <a:custGeom>
              <a:avLst/>
              <a:gdLst>
                <a:gd name="T0" fmla="*/ 57 w 148"/>
                <a:gd name="T1" fmla="*/ 79 h 79"/>
                <a:gd name="T2" fmla="*/ 91 w 148"/>
                <a:gd name="T3" fmla="*/ 79 h 79"/>
                <a:gd name="T4" fmla="*/ 91 w 148"/>
                <a:gd name="T5" fmla="*/ 31 h 79"/>
                <a:gd name="T6" fmla="*/ 148 w 148"/>
                <a:gd name="T7" fmla="*/ 31 h 79"/>
                <a:gd name="T8" fmla="*/ 148 w 148"/>
                <a:gd name="T9" fmla="*/ 0 h 79"/>
                <a:gd name="T10" fmla="*/ 0 w 148"/>
                <a:gd name="T11" fmla="*/ 0 h 79"/>
                <a:gd name="T12" fmla="*/ 0 w 148"/>
                <a:gd name="T13" fmla="*/ 31 h 79"/>
                <a:gd name="T14" fmla="*/ 57 w 148"/>
                <a:gd name="T15" fmla="*/ 31 h 79"/>
                <a:gd name="T16" fmla="*/ 57 w 148"/>
                <a:gd name="T1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79">
                  <a:moveTo>
                    <a:pt x="57" y="79"/>
                  </a:moveTo>
                  <a:lnTo>
                    <a:pt x="91" y="79"/>
                  </a:lnTo>
                  <a:lnTo>
                    <a:pt x="91" y="31"/>
                  </a:lnTo>
                  <a:lnTo>
                    <a:pt x="148" y="31"/>
                  </a:lnTo>
                  <a:lnTo>
                    <a:pt x="148" y="0"/>
                  </a:lnTo>
                  <a:lnTo>
                    <a:pt x="0" y="0"/>
                  </a:lnTo>
                  <a:lnTo>
                    <a:pt x="0" y="31"/>
                  </a:lnTo>
                  <a:lnTo>
                    <a:pt x="57" y="31"/>
                  </a:lnTo>
                  <a:lnTo>
                    <a:pt x="57" y="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D14CA403-A23F-4BAA-9D5A-50D126D5F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1" y="1979"/>
              <a:ext cx="76" cy="203"/>
            </a:xfrm>
            <a:custGeom>
              <a:avLst/>
              <a:gdLst>
                <a:gd name="T0" fmla="*/ 0 w 76"/>
                <a:gd name="T1" fmla="*/ 188 h 203"/>
                <a:gd name="T2" fmla="*/ 45 w 76"/>
                <a:gd name="T3" fmla="*/ 188 h 203"/>
                <a:gd name="T4" fmla="*/ 45 w 76"/>
                <a:gd name="T5" fmla="*/ 203 h 203"/>
                <a:gd name="T6" fmla="*/ 76 w 76"/>
                <a:gd name="T7" fmla="*/ 203 h 203"/>
                <a:gd name="T8" fmla="*/ 76 w 76"/>
                <a:gd name="T9" fmla="*/ 0 h 203"/>
                <a:gd name="T10" fmla="*/ 45 w 76"/>
                <a:gd name="T11" fmla="*/ 0 h 203"/>
                <a:gd name="T12" fmla="*/ 45 w 76"/>
                <a:gd name="T13" fmla="*/ 154 h 203"/>
                <a:gd name="T14" fmla="*/ 0 w 76"/>
                <a:gd name="T15" fmla="*/ 154 h 203"/>
                <a:gd name="T16" fmla="*/ 0 w 76"/>
                <a:gd name="T17" fmla="*/ 18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203">
                  <a:moveTo>
                    <a:pt x="0" y="188"/>
                  </a:moveTo>
                  <a:lnTo>
                    <a:pt x="45" y="188"/>
                  </a:lnTo>
                  <a:lnTo>
                    <a:pt x="45" y="203"/>
                  </a:lnTo>
                  <a:lnTo>
                    <a:pt x="76" y="203"/>
                  </a:lnTo>
                  <a:lnTo>
                    <a:pt x="76" y="0"/>
                  </a:lnTo>
                  <a:lnTo>
                    <a:pt x="45" y="0"/>
                  </a:lnTo>
                  <a:lnTo>
                    <a:pt x="45" y="154"/>
                  </a:lnTo>
                  <a:lnTo>
                    <a:pt x="0" y="154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7C820448-FC3F-4333-919C-F26930E66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2" y="2155"/>
              <a:ext cx="202" cy="85"/>
            </a:xfrm>
            <a:custGeom>
              <a:avLst/>
              <a:gdLst>
                <a:gd name="T0" fmla="*/ 34 w 202"/>
                <a:gd name="T1" fmla="*/ 51 h 85"/>
                <a:gd name="T2" fmla="*/ 34 w 202"/>
                <a:gd name="T3" fmla="*/ 0 h 85"/>
                <a:gd name="T4" fmla="*/ 0 w 202"/>
                <a:gd name="T5" fmla="*/ 0 h 85"/>
                <a:gd name="T6" fmla="*/ 0 w 202"/>
                <a:gd name="T7" fmla="*/ 85 h 85"/>
                <a:gd name="T8" fmla="*/ 202 w 202"/>
                <a:gd name="T9" fmla="*/ 85 h 85"/>
                <a:gd name="T10" fmla="*/ 202 w 202"/>
                <a:gd name="T11" fmla="*/ 51 h 85"/>
                <a:gd name="T12" fmla="*/ 34 w 202"/>
                <a:gd name="T13" fmla="*/ 5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85">
                  <a:moveTo>
                    <a:pt x="34" y="51"/>
                  </a:moveTo>
                  <a:lnTo>
                    <a:pt x="34" y="0"/>
                  </a:lnTo>
                  <a:lnTo>
                    <a:pt x="0" y="0"/>
                  </a:lnTo>
                  <a:lnTo>
                    <a:pt x="0" y="85"/>
                  </a:lnTo>
                  <a:lnTo>
                    <a:pt x="202" y="85"/>
                  </a:lnTo>
                  <a:lnTo>
                    <a:pt x="202" y="51"/>
                  </a:lnTo>
                  <a:lnTo>
                    <a:pt x="34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C8905636-1110-4005-80E4-2A8AE9B2C3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51" y="1976"/>
              <a:ext cx="110" cy="111"/>
            </a:xfrm>
            <a:custGeom>
              <a:avLst/>
              <a:gdLst>
                <a:gd name="T0" fmla="*/ 23 w 46"/>
                <a:gd name="T1" fmla="*/ 46 h 46"/>
                <a:gd name="T2" fmla="*/ 46 w 46"/>
                <a:gd name="T3" fmla="*/ 23 h 46"/>
                <a:gd name="T4" fmla="*/ 23 w 46"/>
                <a:gd name="T5" fmla="*/ 0 h 46"/>
                <a:gd name="T6" fmla="*/ 0 w 46"/>
                <a:gd name="T7" fmla="*/ 23 h 46"/>
                <a:gd name="T8" fmla="*/ 23 w 46"/>
                <a:gd name="T9" fmla="*/ 46 h 46"/>
                <a:gd name="T10" fmla="*/ 23 w 46"/>
                <a:gd name="T11" fmla="*/ 13 h 46"/>
                <a:gd name="T12" fmla="*/ 33 w 46"/>
                <a:gd name="T13" fmla="*/ 23 h 46"/>
                <a:gd name="T14" fmla="*/ 23 w 46"/>
                <a:gd name="T15" fmla="*/ 33 h 46"/>
                <a:gd name="T16" fmla="*/ 13 w 46"/>
                <a:gd name="T17" fmla="*/ 23 h 46"/>
                <a:gd name="T18" fmla="*/ 23 w 46"/>
                <a:gd name="T19" fmla="*/ 1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6">
                  <a:moveTo>
                    <a:pt x="23" y="46"/>
                  </a:moveTo>
                  <a:cubicBezTo>
                    <a:pt x="36" y="46"/>
                    <a:pt x="46" y="36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lose/>
                  <a:moveTo>
                    <a:pt x="23" y="13"/>
                  </a:moveTo>
                  <a:cubicBezTo>
                    <a:pt x="28" y="13"/>
                    <a:pt x="33" y="18"/>
                    <a:pt x="33" y="23"/>
                  </a:cubicBezTo>
                  <a:cubicBezTo>
                    <a:pt x="33" y="28"/>
                    <a:pt x="28" y="33"/>
                    <a:pt x="23" y="33"/>
                  </a:cubicBezTo>
                  <a:cubicBezTo>
                    <a:pt x="18" y="33"/>
                    <a:pt x="13" y="28"/>
                    <a:pt x="13" y="23"/>
                  </a:cubicBezTo>
                  <a:cubicBezTo>
                    <a:pt x="13" y="18"/>
                    <a:pt x="18" y="13"/>
                    <a:pt x="23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40502F66-0FAF-4AAA-B96F-412F612A0D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" y="2295"/>
              <a:ext cx="50" cy="53"/>
            </a:xfrm>
            <a:custGeom>
              <a:avLst/>
              <a:gdLst>
                <a:gd name="T0" fmla="*/ 0 w 21"/>
                <a:gd name="T1" fmla="*/ 0 h 22"/>
                <a:gd name="T2" fmla="*/ 5 w 21"/>
                <a:gd name="T3" fmla="*/ 0 h 22"/>
                <a:gd name="T4" fmla="*/ 5 w 21"/>
                <a:gd name="T5" fmla="*/ 10 h 22"/>
                <a:gd name="T6" fmla="*/ 15 w 21"/>
                <a:gd name="T7" fmla="*/ 0 h 22"/>
                <a:gd name="T8" fmla="*/ 21 w 21"/>
                <a:gd name="T9" fmla="*/ 0 h 22"/>
                <a:gd name="T10" fmla="*/ 11 w 21"/>
                <a:gd name="T11" fmla="*/ 10 h 22"/>
                <a:gd name="T12" fmla="*/ 21 w 21"/>
                <a:gd name="T13" fmla="*/ 22 h 22"/>
                <a:gd name="T14" fmla="*/ 16 w 21"/>
                <a:gd name="T15" fmla="*/ 22 h 22"/>
                <a:gd name="T16" fmla="*/ 8 w 21"/>
                <a:gd name="T17" fmla="*/ 12 h 22"/>
                <a:gd name="T18" fmla="*/ 5 w 21"/>
                <a:gd name="T19" fmla="*/ 15 h 22"/>
                <a:gd name="T20" fmla="*/ 5 w 21"/>
                <a:gd name="T21" fmla="*/ 22 h 22"/>
                <a:gd name="T22" fmla="*/ 0 w 21"/>
                <a:gd name="T23" fmla="*/ 22 h 22"/>
                <a:gd name="T24" fmla="*/ 0 w 21"/>
                <a:gd name="T2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2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8" y="7"/>
                    <a:pt x="11" y="4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B88AF02D-DEBE-43A5-87B2-14CE821448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21" y="2310"/>
              <a:ext cx="38" cy="41"/>
            </a:xfrm>
            <a:custGeom>
              <a:avLst/>
              <a:gdLst>
                <a:gd name="T0" fmla="*/ 16 w 16"/>
                <a:gd name="T1" fmla="*/ 8 h 17"/>
                <a:gd name="T2" fmla="*/ 8 w 16"/>
                <a:gd name="T3" fmla="*/ 17 h 17"/>
                <a:gd name="T4" fmla="*/ 0 w 16"/>
                <a:gd name="T5" fmla="*/ 8 h 17"/>
                <a:gd name="T6" fmla="*/ 8 w 16"/>
                <a:gd name="T7" fmla="*/ 0 h 17"/>
                <a:gd name="T8" fmla="*/ 16 w 16"/>
                <a:gd name="T9" fmla="*/ 8 h 17"/>
                <a:gd name="T10" fmla="*/ 4 w 16"/>
                <a:gd name="T11" fmla="*/ 8 h 17"/>
                <a:gd name="T12" fmla="*/ 8 w 16"/>
                <a:gd name="T13" fmla="*/ 13 h 17"/>
                <a:gd name="T14" fmla="*/ 12 w 16"/>
                <a:gd name="T15" fmla="*/ 8 h 17"/>
                <a:gd name="T16" fmla="*/ 8 w 16"/>
                <a:gd name="T17" fmla="*/ 3 h 17"/>
                <a:gd name="T18" fmla="*/ 4 w 16"/>
                <a:gd name="T1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7">
                  <a:moveTo>
                    <a:pt x="16" y="8"/>
                  </a:moveTo>
                  <a:cubicBezTo>
                    <a:pt x="16" y="13"/>
                    <a:pt x="13" y="17"/>
                    <a:pt x="8" y="17"/>
                  </a:cubicBezTo>
                  <a:cubicBezTo>
                    <a:pt x="2" y="17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4" y="0"/>
                    <a:pt x="16" y="4"/>
                    <a:pt x="16" y="8"/>
                  </a:cubicBezTo>
                  <a:close/>
                  <a:moveTo>
                    <a:pt x="4" y="8"/>
                  </a:moveTo>
                  <a:cubicBezTo>
                    <a:pt x="4" y="11"/>
                    <a:pt x="5" y="13"/>
                    <a:pt x="8" y="13"/>
                  </a:cubicBezTo>
                  <a:cubicBezTo>
                    <a:pt x="11" y="13"/>
                    <a:pt x="12" y="11"/>
                    <a:pt x="12" y="8"/>
                  </a:cubicBezTo>
                  <a:cubicBezTo>
                    <a:pt x="12" y="6"/>
                    <a:pt x="11" y="3"/>
                    <a:pt x="8" y="3"/>
                  </a:cubicBezTo>
                  <a:cubicBezTo>
                    <a:pt x="5" y="3"/>
                    <a:pt x="4" y="6"/>
                    <a:pt x="4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80705408-1D65-4B37-A965-B9699B34F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8" y="2310"/>
              <a:ext cx="24" cy="38"/>
            </a:xfrm>
            <a:custGeom>
              <a:avLst/>
              <a:gdLst>
                <a:gd name="T0" fmla="*/ 0 w 10"/>
                <a:gd name="T1" fmla="*/ 5 h 16"/>
                <a:gd name="T2" fmla="*/ 0 w 10"/>
                <a:gd name="T3" fmla="*/ 0 h 16"/>
                <a:gd name="T4" fmla="*/ 4 w 10"/>
                <a:gd name="T5" fmla="*/ 0 h 16"/>
                <a:gd name="T6" fmla="*/ 4 w 10"/>
                <a:gd name="T7" fmla="*/ 4 h 16"/>
                <a:gd name="T8" fmla="*/ 10 w 10"/>
                <a:gd name="T9" fmla="*/ 0 h 16"/>
                <a:gd name="T10" fmla="*/ 10 w 10"/>
                <a:gd name="T11" fmla="*/ 4 h 16"/>
                <a:gd name="T12" fmla="*/ 4 w 10"/>
                <a:gd name="T13" fmla="*/ 10 h 16"/>
                <a:gd name="T14" fmla="*/ 4 w 10"/>
                <a:gd name="T15" fmla="*/ 16 h 16"/>
                <a:gd name="T16" fmla="*/ 0 w 10"/>
                <a:gd name="T17" fmla="*/ 16 h 16"/>
                <a:gd name="T18" fmla="*/ 0 w 10"/>
                <a:gd name="T1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6">
                  <a:moveTo>
                    <a:pt x="0" y="5"/>
                  </a:moveTo>
                  <a:cubicBezTo>
                    <a:pt x="0" y="3"/>
                    <a:pt x="0" y="2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3"/>
                    <a:pt x="4" y="4"/>
                  </a:cubicBezTo>
                  <a:cubicBezTo>
                    <a:pt x="5" y="1"/>
                    <a:pt x="7" y="0"/>
                    <a:pt x="10" y="0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6" y="4"/>
                    <a:pt x="4" y="6"/>
                    <a:pt x="4" y="1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33">
              <a:extLst>
                <a:ext uri="{FF2B5EF4-FFF2-40B4-BE49-F238E27FC236}">
                  <a16:creationId xmlns:a16="http://schemas.microsoft.com/office/drawing/2014/main" id="{92112B7D-4D31-4DF0-8E8C-C8309FDF98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7" y="2310"/>
              <a:ext cx="38" cy="41"/>
            </a:xfrm>
            <a:custGeom>
              <a:avLst/>
              <a:gdLst>
                <a:gd name="T0" fmla="*/ 4 w 16"/>
                <a:gd name="T1" fmla="*/ 9 h 17"/>
                <a:gd name="T2" fmla="*/ 8 w 16"/>
                <a:gd name="T3" fmla="*/ 13 h 17"/>
                <a:gd name="T4" fmla="*/ 11 w 16"/>
                <a:gd name="T5" fmla="*/ 11 h 17"/>
                <a:gd name="T6" fmla="*/ 16 w 16"/>
                <a:gd name="T7" fmla="*/ 11 h 17"/>
                <a:gd name="T8" fmla="*/ 8 w 16"/>
                <a:gd name="T9" fmla="*/ 17 h 17"/>
                <a:gd name="T10" fmla="*/ 0 w 16"/>
                <a:gd name="T11" fmla="*/ 8 h 17"/>
                <a:gd name="T12" fmla="*/ 8 w 16"/>
                <a:gd name="T13" fmla="*/ 0 h 17"/>
                <a:gd name="T14" fmla="*/ 16 w 16"/>
                <a:gd name="T15" fmla="*/ 8 h 17"/>
                <a:gd name="T16" fmla="*/ 16 w 16"/>
                <a:gd name="T17" fmla="*/ 9 h 17"/>
                <a:gd name="T18" fmla="*/ 4 w 16"/>
                <a:gd name="T19" fmla="*/ 9 h 17"/>
                <a:gd name="T20" fmla="*/ 12 w 16"/>
                <a:gd name="T21" fmla="*/ 7 h 17"/>
                <a:gd name="T22" fmla="*/ 8 w 16"/>
                <a:gd name="T23" fmla="*/ 3 h 17"/>
                <a:gd name="T24" fmla="*/ 4 w 16"/>
                <a:gd name="T25" fmla="*/ 7 h 17"/>
                <a:gd name="T26" fmla="*/ 12 w 16"/>
                <a:gd name="T27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17">
                  <a:moveTo>
                    <a:pt x="4" y="9"/>
                  </a:moveTo>
                  <a:cubicBezTo>
                    <a:pt x="4" y="12"/>
                    <a:pt x="5" y="13"/>
                    <a:pt x="8" y="13"/>
                  </a:cubicBezTo>
                  <a:cubicBezTo>
                    <a:pt x="10" y="13"/>
                    <a:pt x="11" y="13"/>
                    <a:pt x="11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4"/>
                    <a:pt x="12" y="17"/>
                    <a:pt x="8" y="17"/>
                  </a:cubicBezTo>
                  <a:cubicBezTo>
                    <a:pt x="2" y="17"/>
                    <a:pt x="0" y="12"/>
                    <a:pt x="0" y="8"/>
                  </a:cubicBezTo>
                  <a:cubicBezTo>
                    <a:pt x="0" y="4"/>
                    <a:pt x="2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lnTo>
                    <a:pt x="4" y="9"/>
                  </a:lnTo>
                  <a:close/>
                  <a:moveTo>
                    <a:pt x="12" y="7"/>
                  </a:moveTo>
                  <a:cubicBezTo>
                    <a:pt x="11" y="5"/>
                    <a:pt x="11" y="3"/>
                    <a:pt x="8" y="3"/>
                  </a:cubicBezTo>
                  <a:cubicBezTo>
                    <a:pt x="5" y="3"/>
                    <a:pt x="4" y="5"/>
                    <a:pt x="4" y="7"/>
                  </a:cubicBezTo>
                  <a:lnTo>
                    <a:pt x="12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B9449837-4705-4BDA-B609-A0E2A6F2DC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0" y="2310"/>
              <a:ext cx="35" cy="41"/>
            </a:xfrm>
            <a:custGeom>
              <a:avLst/>
              <a:gdLst>
                <a:gd name="T0" fmla="*/ 15 w 15"/>
                <a:gd name="T1" fmla="*/ 12 h 17"/>
                <a:gd name="T2" fmla="*/ 15 w 15"/>
                <a:gd name="T3" fmla="*/ 16 h 17"/>
                <a:gd name="T4" fmla="*/ 12 w 15"/>
                <a:gd name="T5" fmla="*/ 16 h 17"/>
                <a:gd name="T6" fmla="*/ 11 w 15"/>
                <a:gd name="T7" fmla="*/ 14 h 17"/>
                <a:gd name="T8" fmla="*/ 6 w 15"/>
                <a:gd name="T9" fmla="*/ 17 h 17"/>
                <a:gd name="T10" fmla="*/ 0 w 15"/>
                <a:gd name="T11" fmla="*/ 11 h 17"/>
                <a:gd name="T12" fmla="*/ 8 w 15"/>
                <a:gd name="T13" fmla="*/ 6 h 17"/>
                <a:gd name="T14" fmla="*/ 11 w 15"/>
                <a:gd name="T15" fmla="*/ 6 h 17"/>
                <a:gd name="T16" fmla="*/ 11 w 15"/>
                <a:gd name="T17" fmla="*/ 6 h 17"/>
                <a:gd name="T18" fmla="*/ 8 w 15"/>
                <a:gd name="T19" fmla="*/ 3 h 17"/>
                <a:gd name="T20" fmla="*/ 5 w 15"/>
                <a:gd name="T21" fmla="*/ 5 h 17"/>
                <a:gd name="T22" fmla="*/ 1 w 15"/>
                <a:gd name="T23" fmla="*/ 5 h 17"/>
                <a:gd name="T24" fmla="*/ 8 w 15"/>
                <a:gd name="T25" fmla="*/ 0 h 17"/>
                <a:gd name="T26" fmla="*/ 15 w 15"/>
                <a:gd name="T27" fmla="*/ 6 h 17"/>
                <a:gd name="T28" fmla="*/ 15 w 15"/>
                <a:gd name="T29" fmla="*/ 12 h 17"/>
                <a:gd name="T30" fmla="*/ 11 w 15"/>
                <a:gd name="T31" fmla="*/ 9 h 17"/>
                <a:gd name="T32" fmla="*/ 8 w 15"/>
                <a:gd name="T33" fmla="*/ 9 h 17"/>
                <a:gd name="T34" fmla="*/ 4 w 15"/>
                <a:gd name="T35" fmla="*/ 11 h 17"/>
                <a:gd name="T36" fmla="*/ 7 w 15"/>
                <a:gd name="T37" fmla="*/ 13 h 17"/>
                <a:gd name="T38" fmla="*/ 11 w 15"/>
                <a:gd name="T3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7">
                  <a:moveTo>
                    <a:pt x="15" y="12"/>
                  </a:moveTo>
                  <a:cubicBezTo>
                    <a:pt x="15" y="14"/>
                    <a:pt x="15" y="16"/>
                    <a:pt x="15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1" y="16"/>
                    <a:pt x="11" y="15"/>
                    <a:pt x="11" y="14"/>
                  </a:cubicBezTo>
                  <a:cubicBezTo>
                    <a:pt x="11" y="16"/>
                    <a:pt x="9" y="17"/>
                    <a:pt x="6" y="17"/>
                  </a:cubicBezTo>
                  <a:cubicBezTo>
                    <a:pt x="2" y="17"/>
                    <a:pt x="0" y="14"/>
                    <a:pt x="0" y="11"/>
                  </a:cubicBezTo>
                  <a:cubicBezTo>
                    <a:pt x="0" y="7"/>
                    <a:pt x="4" y="6"/>
                    <a:pt x="8" y="6"/>
                  </a:cubicBezTo>
                  <a:cubicBezTo>
                    <a:pt x="9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4"/>
                    <a:pt x="11" y="3"/>
                    <a:pt x="8" y="3"/>
                  </a:cubicBezTo>
                  <a:cubicBezTo>
                    <a:pt x="6" y="3"/>
                    <a:pt x="5" y="4"/>
                    <a:pt x="5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2" y="0"/>
                    <a:pt x="8" y="0"/>
                  </a:cubicBezTo>
                  <a:cubicBezTo>
                    <a:pt x="14" y="0"/>
                    <a:pt x="15" y="3"/>
                    <a:pt x="15" y="6"/>
                  </a:cubicBezTo>
                  <a:lnTo>
                    <a:pt x="15" y="12"/>
                  </a:lnTo>
                  <a:close/>
                  <a:moveTo>
                    <a:pt x="11" y="9"/>
                  </a:moveTo>
                  <a:cubicBezTo>
                    <a:pt x="11" y="9"/>
                    <a:pt x="10" y="9"/>
                    <a:pt x="8" y="9"/>
                  </a:cubicBezTo>
                  <a:cubicBezTo>
                    <a:pt x="5" y="9"/>
                    <a:pt x="4" y="10"/>
                    <a:pt x="4" y="11"/>
                  </a:cubicBezTo>
                  <a:cubicBezTo>
                    <a:pt x="4" y="12"/>
                    <a:pt x="5" y="13"/>
                    <a:pt x="7" y="13"/>
                  </a:cubicBezTo>
                  <a:cubicBezTo>
                    <a:pt x="10" y="13"/>
                    <a:pt x="11" y="12"/>
                    <a:pt x="11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E432C069-C5DC-4F91-9B42-41A2D2D7E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8" y="2295"/>
              <a:ext cx="41" cy="53"/>
            </a:xfrm>
            <a:custGeom>
              <a:avLst/>
              <a:gdLst>
                <a:gd name="T0" fmla="*/ 39 w 41"/>
                <a:gd name="T1" fmla="*/ 32 h 53"/>
                <a:gd name="T2" fmla="*/ 10 w 41"/>
                <a:gd name="T3" fmla="*/ 32 h 53"/>
                <a:gd name="T4" fmla="*/ 10 w 41"/>
                <a:gd name="T5" fmla="*/ 44 h 53"/>
                <a:gd name="T6" fmla="*/ 41 w 41"/>
                <a:gd name="T7" fmla="*/ 44 h 53"/>
                <a:gd name="T8" fmla="*/ 41 w 41"/>
                <a:gd name="T9" fmla="*/ 53 h 53"/>
                <a:gd name="T10" fmla="*/ 0 w 41"/>
                <a:gd name="T11" fmla="*/ 53 h 53"/>
                <a:gd name="T12" fmla="*/ 0 w 41"/>
                <a:gd name="T13" fmla="*/ 0 h 53"/>
                <a:gd name="T14" fmla="*/ 39 w 41"/>
                <a:gd name="T15" fmla="*/ 0 h 53"/>
                <a:gd name="T16" fmla="*/ 39 w 41"/>
                <a:gd name="T17" fmla="*/ 10 h 53"/>
                <a:gd name="T18" fmla="*/ 10 w 41"/>
                <a:gd name="T19" fmla="*/ 10 h 53"/>
                <a:gd name="T20" fmla="*/ 10 w 41"/>
                <a:gd name="T21" fmla="*/ 22 h 53"/>
                <a:gd name="T22" fmla="*/ 39 w 41"/>
                <a:gd name="T23" fmla="*/ 22 h 53"/>
                <a:gd name="T24" fmla="*/ 39 w 41"/>
                <a:gd name="T25" fmla="*/ 3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53">
                  <a:moveTo>
                    <a:pt x="39" y="32"/>
                  </a:moveTo>
                  <a:lnTo>
                    <a:pt x="10" y="32"/>
                  </a:lnTo>
                  <a:lnTo>
                    <a:pt x="10" y="44"/>
                  </a:lnTo>
                  <a:lnTo>
                    <a:pt x="41" y="44"/>
                  </a:lnTo>
                  <a:lnTo>
                    <a:pt x="41" y="53"/>
                  </a:lnTo>
                  <a:lnTo>
                    <a:pt x="0" y="53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10"/>
                  </a:lnTo>
                  <a:lnTo>
                    <a:pt x="10" y="10"/>
                  </a:lnTo>
                  <a:lnTo>
                    <a:pt x="10" y="22"/>
                  </a:lnTo>
                  <a:lnTo>
                    <a:pt x="39" y="22"/>
                  </a:lnTo>
                  <a:lnTo>
                    <a:pt x="39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CF5A5FD2-82CB-4775-8905-1F2ED8926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6" y="2310"/>
              <a:ext cx="57" cy="38"/>
            </a:xfrm>
            <a:custGeom>
              <a:avLst/>
              <a:gdLst>
                <a:gd name="T0" fmla="*/ 0 w 24"/>
                <a:gd name="T1" fmla="*/ 4 h 16"/>
                <a:gd name="T2" fmla="*/ 0 w 24"/>
                <a:gd name="T3" fmla="*/ 0 h 16"/>
                <a:gd name="T4" fmla="*/ 4 w 24"/>
                <a:gd name="T5" fmla="*/ 0 h 16"/>
                <a:gd name="T6" fmla="*/ 4 w 24"/>
                <a:gd name="T7" fmla="*/ 2 h 16"/>
                <a:gd name="T8" fmla="*/ 9 w 24"/>
                <a:gd name="T9" fmla="*/ 0 h 16"/>
                <a:gd name="T10" fmla="*/ 14 w 24"/>
                <a:gd name="T11" fmla="*/ 3 h 16"/>
                <a:gd name="T12" fmla="*/ 19 w 24"/>
                <a:gd name="T13" fmla="*/ 0 h 16"/>
                <a:gd name="T14" fmla="*/ 24 w 24"/>
                <a:gd name="T15" fmla="*/ 7 h 16"/>
                <a:gd name="T16" fmla="*/ 24 w 24"/>
                <a:gd name="T17" fmla="*/ 16 h 16"/>
                <a:gd name="T18" fmla="*/ 20 w 24"/>
                <a:gd name="T19" fmla="*/ 16 h 16"/>
                <a:gd name="T20" fmla="*/ 20 w 24"/>
                <a:gd name="T21" fmla="*/ 7 h 16"/>
                <a:gd name="T22" fmla="*/ 17 w 24"/>
                <a:gd name="T23" fmla="*/ 3 h 16"/>
                <a:gd name="T24" fmla="*/ 14 w 24"/>
                <a:gd name="T25" fmla="*/ 7 h 16"/>
                <a:gd name="T26" fmla="*/ 14 w 24"/>
                <a:gd name="T27" fmla="*/ 16 h 16"/>
                <a:gd name="T28" fmla="*/ 10 w 24"/>
                <a:gd name="T29" fmla="*/ 16 h 16"/>
                <a:gd name="T30" fmla="*/ 10 w 24"/>
                <a:gd name="T31" fmla="*/ 7 h 16"/>
                <a:gd name="T32" fmla="*/ 7 w 24"/>
                <a:gd name="T33" fmla="*/ 3 h 16"/>
                <a:gd name="T34" fmla="*/ 4 w 24"/>
                <a:gd name="T35" fmla="*/ 8 h 16"/>
                <a:gd name="T36" fmla="*/ 4 w 24"/>
                <a:gd name="T37" fmla="*/ 16 h 16"/>
                <a:gd name="T38" fmla="*/ 0 w 24"/>
                <a:gd name="T39" fmla="*/ 16 h 16"/>
                <a:gd name="T40" fmla="*/ 0 w 24"/>
                <a:gd name="T4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" h="16">
                  <a:moveTo>
                    <a:pt x="0" y="4"/>
                  </a:moveTo>
                  <a:cubicBezTo>
                    <a:pt x="0" y="3"/>
                    <a:pt x="0" y="2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5" y="1"/>
                    <a:pt x="7" y="0"/>
                    <a:pt x="9" y="0"/>
                  </a:cubicBezTo>
                  <a:cubicBezTo>
                    <a:pt x="12" y="0"/>
                    <a:pt x="13" y="1"/>
                    <a:pt x="14" y="3"/>
                  </a:cubicBezTo>
                  <a:cubicBezTo>
                    <a:pt x="14" y="1"/>
                    <a:pt x="16" y="0"/>
                    <a:pt x="19" y="0"/>
                  </a:cubicBezTo>
                  <a:cubicBezTo>
                    <a:pt x="22" y="0"/>
                    <a:pt x="24" y="2"/>
                    <a:pt x="24" y="7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5"/>
                    <a:pt x="20" y="3"/>
                    <a:pt x="17" y="3"/>
                  </a:cubicBezTo>
                  <a:cubicBezTo>
                    <a:pt x="15" y="3"/>
                    <a:pt x="14" y="5"/>
                    <a:pt x="14" y="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5"/>
                    <a:pt x="10" y="3"/>
                    <a:pt x="7" y="3"/>
                  </a:cubicBezTo>
                  <a:cubicBezTo>
                    <a:pt x="5" y="3"/>
                    <a:pt x="4" y="5"/>
                    <a:pt x="4" y="8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D99D40EA-8BA9-47EE-9192-85D882B822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3" y="2310"/>
              <a:ext cx="40" cy="55"/>
            </a:xfrm>
            <a:custGeom>
              <a:avLst/>
              <a:gdLst>
                <a:gd name="T0" fmla="*/ 5 w 17"/>
                <a:gd name="T1" fmla="*/ 14 h 23"/>
                <a:gd name="T2" fmla="*/ 5 w 17"/>
                <a:gd name="T3" fmla="*/ 23 h 23"/>
                <a:gd name="T4" fmla="*/ 0 w 17"/>
                <a:gd name="T5" fmla="*/ 23 h 23"/>
                <a:gd name="T6" fmla="*/ 0 w 17"/>
                <a:gd name="T7" fmla="*/ 4 h 23"/>
                <a:gd name="T8" fmla="*/ 0 w 17"/>
                <a:gd name="T9" fmla="*/ 0 h 23"/>
                <a:gd name="T10" fmla="*/ 4 w 17"/>
                <a:gd name="T11" fmla="*/ 0 h 23"/>
                <a:gd name="T12" fmla="*/ 5 w 17"/>
                <a:gd name="T13" fmla="*/ 3 h 23"/>
                <a:gd name="T14" fmla="*/ 10 w 17"/>
                <a:gd name="T15" fmla="*/ 0 h 23"/>
                <a:gd name="T16" fmla="*/ 17 w 17"/>
                <a:gd name="T17" fmla="*/ 8 h 23"/>
                <a:gd name="T18" fmla="*/ 9 w 17"/>
                <a:gd name="T19" fmla="*/ 17 h 23"/>
                <a:gd name="T20" fmla="*/ 5 w 17"/>
                <a:gd name="T21" fmla="*/ 14 h 23"/>
                <a:gd name="T22" fmla="*/ 13 w 17"/>
                <a:gd name="T23" fmla="*/ 8 h 23"/>
                <a:gd name="T24" fmla="*/ 9 w 17"/>
                <a:gd name="T25" fmla="*/ 3 h 23"/>
                <a:gd name="T26" fmla="*/ 5 w 17"/>
                <a:gd name="T27" fmla="*/ 8 h 23"/>
                <a:gd name="T28" fmla="*/ 9 w 17"/>
                <a:gd name="T29" fmla="*/ 13 h 23"/>
                <a:gd name="T30" fmla="*/ 13 w 17"/>
                <a:gd name="T31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" h="23">
                  <a:moveTo>
                    <a:pt x="5" y="14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5" y="1"/>
                    <a:pt x="7" y="0"/>
                    <a:pt x="10" y="0"/>
                  </a:cubicBezTo>
                  <a:cubicBezTo>
                    <a:pt x="14" y="0"/>
                    <a:pt x="17" y="3"/>
                    <a:pt x="17" y="8"/>
                  </a:cubicBezTo>
                  <a:cubicBezTo>
                    <a:pt x="17" y="13"/>
                    <a:pt x="13" y="17"/>
                    <a:pt x="9" y="17"/>
                  </a:cubicBezTo>
                  <a:cubicBezTo>
                    <a:pt x="7" y="17"/>
                    <a:pt x="5" y="15"/>
                    <a:pt x="5" y="14"/>
                  </a:cubicBezTo>
                  <a:close/>
                  <a:moveTo>
                    <a:pt x="13" y="8"/>
                  </a:moveTo>
                  <a:cubicBezTo>
                    <a:pt x="13" y="6"/>
                    <a:pt x="11" y="3"/>
                    <a:pt x="9" y="3"/>
                  </a:cubicBezTo>
                  <a:cubicBezTo>
                    <a:pt x="6" y="3"/>
                    <a:pt x="5" y="5"/>
                    <a:pt x="5" y="8"/>
                  </a:cubicBezTo>
                  <a:cubicBezTo>
                    <a:pt x="5" y="11"/>
                    <a:pt x="6" y="13"/>
                    <a:pt x="9" y="13"/>
                  </a:cubicBezTo>
                  <a:cubicBezTo>
                    <a:pt x="11" y="13"/>
                    <a:pt x="13" y="11"/>
                    <a:pt x="13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38">
              <a:extLst>
                <a:ext uri="{FF2B5EF4-FFF2-40B4-BE49-F238E27FC236}">
                  <a16:creationId xmlns:a16="http://schemas.microsoft.com/office/drawing/2014/main" id="{026E58BF-BAF3-45B5-9998-D5D99A04B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0" y="2293"/>
              <a:ext cx="12" cy="5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950F588D-B933-490B-9C5A-C436B67D6A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89" y="2310"/>
              <a:ext cx="41" cy="41"/>
            </a:xfrm>
            <a:custGeom>
              <a:avLst/>
              <a:gdLst>
                <a:gd name="T0" fmla="*/ 17 w 17"/>
                <a:gd name="T1" fmla="*/ 8 h 17"/>
                <a:gd name="T2" fmla="*/ 8 w 17"/>
                <a:gd name="T3" fmla="*/ 17 h 17"/>
                <a:gd name="T4" fmla="*/ 0 w 17"/>
                <a:gd name="T5" fmla="*/ 8 h 17"/>
                <a:gd name="T6" fmla="*/ 8 w 17"/>
                <a:gd name="T7" fmla="*/ 0 h 17"/>
                <a:gd name="T8" fmla="*/ 17 w 17"/>
                <a:gd name="T9" fmla="*/ 8 h 17"/>
                <a:gd name="T10" fmla="*/ 4 w 17"/>
                <a:gd name="T11" fmla="*/ 8 h 17"/>
                <a:gd name="T12" fmla="*/ 8 w 17"/>
                <a:gd name="T13" fmla="*/ 13 h 17"/>
                <a:gd name="T14" fmla="*/ 12 w 17"/>
                <a:gd name="T15" fmla="*/ 8 h 17"/>
                <a:gd name="T16" fmla="*/ 8 w 17"/>
                <a:gd name="T17" fmla="*/ 3 h 17"/>
                <a:gd name="T18" fmla="*/ 4 w 17"/>
                <a:gd name="T1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17" y="8"/>
                  </a:moveTo>
                  <a:cubicBezTo>
                    <a:pt x="17" y="13"/>
                    <a:pt x="14" y="17"/>
                    <a:pt x="8" y="17"/>
                  </a:cubicBezTo>
                  <a:cubicBezTo>
                    <a:pt x="3" y="17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4" y="0"/>
                    <a:pt x="17" y="4"/>
                    <a:pt x="17" y="8"/>
                  </a:cubicBezTo>
                  <a:close/>
                  <a:moveTo>
                    <a:pt x="4" y="8"/>
                  </a:moveTo>
                  <a:cubicBezTo>
                    <a:pt x="4" y="11"/>
                    <a:pt x="6" y="13"/>
                    <a:pt x="8" y="13"/>
                  </a:cubicBezTo>
                  <a:cubicBezTo>
                    <a:pt x="11" y="13"/>
                    <a:pt x="12" y="11"/>
                    <a:pt x="12" y="8"/>
                  </a:cubicBezTo>
                  <a:cubicBezTo>
                    <a:pt x="12" y="6"/>
                    <a:pt x="11" y="3"/>
                    <a:pt x="8" y="3"/>
                  </a:cubicBezTo>
                  <a:cubicBezTo>
                    <a:pt x="5" y="3"/>
                    <a:pt x="4" y="6"/>
                    <a:pt x="4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29DA9D44-8FEA-4DF1-86EC-1BA80D025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" y="2310"/>
              <a:ext cx="40" cy="55"/>
            </a:xfrm>
            <a:custGeom>
              <a:avLst/>
              <a:gdLst>
                <a:gd name="T0" fmla="*/ 5 w 17"/>
                <a:gd name="T1" fmla="*/ 0 h 23"/>
                <a:gd name="T2" fmla="*/ 9 w 17"/>
                <a:gd name="T3" fmla="*/ 13 h 23"/>
                <a:gd name="T4" fmla="*/ 9 w 17"/>
                <a:gd name="T5" fmla="*/ 13 h 23"/>
                <a:gd name="T6" fmla="*/ 13 w 17"/>
                <a:gd name="T7" fmla="*/ 0 h 23"/>
                <a:gd name="T8" fmla="*/ 17 w 17"/>
                <a:gd name="T9" fmla="*/ 0 h 23"/>
                <a:gd name="T10" fmla="*/ 12 w 17"/>
                <a:gd name="T11" fmla="*/ 14 h 23"/>
                <a:gd name="T12" fmla="*/ 4 w 17"/>
                <a:gd name="T13" fmla="*/ 23 h 23"/>
                <a:gd name="T14" fmla="*/ 2 w 17"/>
                <a:gd name="T15" fmla="*/ 23 h 23"/>
                <a:gd name="T16" fmla="*/ 2 w 17"/>
                <a:gd name="T17" fmla="*/ 20 h 23"/>
                <a:gd name="T18" fmla="*/ 3 w 17"/>
                <a:gd name="T19" fmla="*/ 20 h 23"/>
                <a:gd name="T20" fmla="*/ 7 w 17"/>
                <a:gd name="T21" fmla="*/ 17 h 23"/>
                <a:gd name="T22" fmla="*/ 0 w 17"/>
                <a:gd name="T23" fmla="*/ 0 h 23"/>
                <a:gd name="T24" fmla="*/ 5 w 17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23">
                  <a:moveTo>
                    <a:pt x="5" y="0"/>
                  </a:moveTo>
                  <a:cubicBezTo>
                    <a:pt x="7" y="7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1"/>
                    <a:pt x="11" y="7"/>
                    <a:pt x="13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0" y="21"/>
                    <a:pt x="9" y="23"/>
                    <a:pt x="4" y="23"/>
                  </a:cubicBezTo>
                  <a:cubicBezTo>
                    <a:pt x="3" y="23"/>
                    <a:pt x="2" y="23"/>
                    <a:pt x="2" y="23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3" y="20"/>
                    <a:pt x="3" y="20"/>
                  </a:cubicBezTo>
                  <a:cubicBezTo>
                    <a:pt x="5" y="20"/>
                    <a:pt x="6" y="19"/>
                    <a:pt x="7" y="1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59123BF1-4F37-4591-B353-E7D3ED373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9" y="2310"/>
              <a:ext cx="58" cy="38"/>
            </a:xfrm>
            <a:custGeom>
              <a:avLst/>
              <a:gdLst>
                <a:gd name="T0" fmla="*/ 0 w 24"/>
                <a:gd name="T1" fmla="*/ 4 h 16"/>
                <a:gd name="T2" fmla="*/ 0 w 24"/>
                <a:gd name="T3" fmla="*/ 0 h 16"/>
                <a:gd name="T4" fmla="*/ 4 w 24"/>
                <a:gd name="T5" fmla="*/ 0 h 16"/>
                <a:gd name="T6" fmla="*/ 4 w 24"/>
                <a:gd name="T7" fmla="*/ 2 h 16"/>
                <a:gd name="T8" fmla="*/ 9 w 24"/>
                <a:gd name="T9" fmla="*/ 0 h 16"/>
                <a:gd name="T10" fmla="*/ 13 w 24"/>
                <a:gd name="T11" fmla="*/ 3 h 16"/>
                <a:gd name="T12" fmla="*/ 18 w 24"/>
                <a:gd name="T13" fmla="*/ 0 h 16"/>
                <a:gd name="T14" fmla="*/ 24 w 24"/>
                <a:gd name="T15" fmla="*/ 7 h 16"/>
                <a:gd name="T16" fmla="*/ 24 w 24"/>
                <a:gd name="T17" fmla="*/ 16 h 16"/>
                <a:gd name="T18" fmla="*/ 20 w 24"/>
                <a:gd name="T19" fmla="*/ 16 h 16"/>
                <a:gd name="T20" fmla="*/ 20 w 24"/>
                <a:gd name="T21" fmla="*/ 7 h 16"/>
                <a:gd name="T22" fmla="*/ 17 w 24"/>
                <a:gd name="T23" fmla="*/ 3 h 16"/>
                <a:gd name="T24" fmla="*/ 14 w 24"/>
                <a:gd name="T25" fmla="*/ 7 h 16"/>
                <a:gd name="T26" fmla="*/ 14 w 24"/>
                <a:gd name="T27" fmla="*/ 16 h 16"/>
                <a:gd name="T28" fmla="*/ 10 w 24"/>
                <a:gd name="T29" fmla="*/ 16 h 16"/>
                <a:gd name="T30" fmla="*/ 10 w 24"/>
                <a:gd name="T31" fmla="*/ 7 h 16"/>
                <a:gd name="T32" fmla="*/ 7 w 24"/>
                <a:gd name="T33" fmla="*/ 3 h 16"/>
                <a:gd name="T34" fmla="*/ 4 w 24"/>
                <a:gd name="T35" fmla="*/ 8 h 16"/>
                <a:gd name="T36" fmla="*/ 4 w 24"/>
                <a:gd name="T37" fmla="*/ 16 h 16"/>
                <a:gd name="T38" fmla="*/ 0 w 24"/>
                <a:gd name="T39" fmla="*/ 16 h 16"/>
                <a:gd name="T40" fmla="*/ 0 w 24"/>
                <a:gd name="T4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" h="16">
                  <a:moveTo>
                    <a:pt x="0" y="4"/>
                  </a:moveTo>
                  <a:cubicBezTo>
                    <a:pt x="0" y="3"/>
                    <a:pt x="0" y="2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5" y="1"/>
                    <a:pt x="6" y="0"/>
                    <a:pt x="9" y="0"/>
                  </a:cubicBezTo>
                  <a:cubicBezTo>
                    <a:pt x="11" y="0"/>
                    <a:pt x="13" y="1"/>
                    <a:pt x="13" y="3"/>
                  </a:cubicBezTo>
                  <a:cubicBezTo>
                    <a:pt x="14" y="1"/>
                    <a:pt x="15" y="0"/>
                    <a:pt x="18" y="0"/>
                  </a:cubicBezTo>
                  <a:cubicBezTo>
                    <a:pt x="21" y="0"/>
                    <a:pt x="24" y="2"/>
                    <a:pt x="24" y="7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5"/>
                    <a:pt x="19" y="3"/>
                    <a:pt x="17" y="3"/>
                  </a:cubicBezTo>
                  <a:cubicBezTo>
                    <a:pt x="15" y="3"/>
                    <a:pt x="14" y="5"/>
                    <a:pt x="14" y="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5"/>
                    <a:pt x="9" y="3"/>
                    <a:pt x="7" y="3"/>
                  </a:cubicBezTo>
                  <a:cubicBezTo>
                    <a:pt x="5" y="3"/>
                    <a:pt x="4" y="5"/>
                    <a:pt x="4" y="8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5B270224-B03B-4B7D-A51B-9B281471FA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44" y="2310"/>
              <a:ext cx="38" cy="41"/>
            </a:xfrm>
            <a:custGeom>
              <a:avLst/>
              <a:gdLst>
                <a:gd name="T0" fmla="*/ 4 w 16"/>
                <a:gd name="T1" fmla="*/ 9 h 17"/>
                <a:gd name="T2" fmla="*/ 8 w 16"/>
                <a:gd name="T3" fmla="*/ 13 h 17"/>
                <a:gd name="T4" fmla="*/ 12 w 16"/>
                <a:gd name="T5" fmla="*/ 11 h 17"/>
                <a:gd name="T6" fmla="*/ 16 w 16"/>
                <a:gd name="T7" fmla="*/ 11 h 17"/>
                <a:gd name="T8" fmla="*/ 8 w 16"/>
                <a:gd name="T9" fmla="*/ 17 h 17"/>
                <a:gd name="T10" fmla="*/ 0 w 16"/>
                <a:gd name="T11" fmla="*/ 8 h 17"/>
                <a:gd name="T12" fmla="*/ 8 w 16"/>
                <a:gd name="T13" fmla="*/ 0 h 17"/>
                <a:gd name="T14" fmla="*/ 16 w 16"/>
                <a:gd name="T15" fmla="*/ 8 h 17"/>
                <a:gd name="T16" fmla="*/ 16 w 16"/>
                <a:gd name="T17" fmla="*/ 9 h 17"/>
                <a:gd name="T18" fmla="*/ 4 w 16"/>
                <a:gd name="T19" fmla="*/ 9 h 17"/>
                <a:gd name="T20" fmla="*/ 12 w 16"/>
                <a:gd name="T21" fmla="*/ 7 h 17"/>
                <a:gd name="T22" fmla="*/ 8 w 16"/>
                <a:gd name="T23" fmla="*/ 3 h 17"/>
                <a:gd name="T24" fmla="*/ 4 w 16"/>
                <a:gd name="T25" fmla="*/ 7 h 17"/>
                <a:gd name="T26" fmla="*/ 12 w 16"/>
                <a:gd name="T27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17">
                  <a:moveTo>
                    <a:pt x="4" y="9"/>
                  </a:moveTo>
                  <a:cubicBezTo>
                    <a:pt x="4" y="12"/>
                    <a:pt x="6" y="13"/>
                    <a:pt x="8" y="13"/>
                  </a:cubicBezTo>
                  <a:cubicBezTo>
                    <a:pt x="10" y="13"/>
                    <a:pt x="11" y="13"/>
                    <a:pt x="12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4"/>
                    <a:pt x="13" y="17"/>
                    <a:pt x="8" y="17"/>
                  </a:cubicBezTo>
                  <a:cubicBezTo>
                    <a:pt x="2" y="17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4" y="0"/>
                    <a:pt x="16" y="4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lnTo>
                    <a:pt x="4" y="9"/>
                  </a:lnTo>
                  <a:close/>
                  <a:moveTo>
                    <a:pt x="12" y="7"/>
                  </a:moveTo>
                  <a:cubicBezTo>
                    <a:pt x="12" y="5"/>
                    <a:pt x="11" y="3"/>
                    <a:pt x="8" y="3"/>
                  </a:cubicBezTo>
                  <a:cubicBezTo>
                    <a:pt x="6" y="3"/>
                    <a:pt x="5" y="5"/>
                    <a:pt x="4" y="7"/>
                  </a:cubicBezTo>
                  <a:lnTo>
                    <a:pt x="12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AB2C44F7-6585-4AC4-8381-99827CA56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1" y="2310"/>
              <a:ext cx="36" cy="38"/>
            </a:xfrm>
            <a:custGeom>
              <a:avLst/>
              <a:gdLst>
                <a:gd name="T0" fmla="*/ 0 w 15"/>
                <a:gd name="T1" fmla="*/ 4 h 16"/>
                <a:gd name="T2" fmla="*/ 0 w 15"/>
                <a:gd name="T3" fmla="*/ 0 h 16"/>
                <a:gd name="T4" fmla="*/ 4 w 15"/>
                <a:gd name="T5" fmla="*/ 0 h 16"/>
                <a:gd name="T6" fmla="*/ 4 w 15"/>
                <a:gd name="T7" fmla="*/ 3 h 16"/>
                <a:gd name="T8" fmla="*/ 9 w 15"/>
                <a:gd name="T9" fmla="*/ 0 h 16"/>
                <a:gd name="T10" fmla="*/ 15 w 15"/>
                <a:gd name="T11" fmla="*/ 6 h 16"/>
                <a:gd name="T12" fmla="*/ 15 w 15"/>
                <a:gd name="T13" fmla="*/ 16 h 16"/>
                <a:gd name="T14" fmla="*/ 11 w 15"/>
                <a:gd name="T15" fmla="*/ 16 h 16"/>
                <a:gd name="T16" fmla="*/ 11 w 15"/>
                <a:gd name="T17" fmla="*/ 7 h 16"/>
                <a:gd name="T18" fmla="*/ 7 w 15"/>
                <a:gd name="T19" fmla="*/ 3 h 16"/>
                <a:gd name="T20" fmla="*/ 4 w 15"/>
                <a:gd name="T21" fmla="*/ 8 h 16"/>
                <a:gd name="T22" fmla="*/ 4 w 15"/>
                <a:gd name="T23" fmla="*/ 16 h 16"/>
                <a:gd name="T24" fmla="*/ 0 w 15"/>
                <a:gd name="T25" fmla="*/ 16 h 16"/>
                <a:gd name="T26" fmla="*/ 0 w 15"/>
                <a:gd name="T2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" h="16">
                  <a:moveTo>
                    <a:pt x="0" y="4"/>
                  </a:moveTo>
                  <a:cubicBezTo>
                    <a:pt x="0" y="3"/>
                    <a:pt x="0" y="1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2"/>
                    <a:pt x="4" y="3"/>
                  </a:cubicBezTo>
                  <a:cubicBezTo>
                    <a:pt x="4" y="1"/>
                    <a:pt x="6" y="0"/>
                    <a:pt x="9" y="0"/>
                  </a:cubicBezTo>
                  <a:cubicBezTo>
                    <a:pt x="13" y="0"/>
                    <a:pt x="15" y="2"/>
                    <a:pt x="15" y="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0" y="3"/>
                    <a:pt x="7" y="3"/>
                  </a:cubicBezTo>
                  <a:cubicBezTo>
                    <a:pt x="5" y="3"/>
                    <a:pt x="4" y="5"/>
                    <a:pt x="4" y="8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BAD291E9-9EFD-458B-B7CB-974C3582B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2" y="2300"/>
              <a:ext cx="26" cy="48"/>
            </a:xfrm>
            <a:custGeom>
              <a:avLst/>
              <a:gdLst>
                <a:gd name="T0" fmla="*/ 0 w 11"/>
                <a:gd name="T1" fmla="*/ 4 h 20"/>
                <a:gd name="T2" fmla="*/ 3 w 11"/>
                <a:gd name="T3" fmla="*/ 4 h 20"/>
                <a:gd name="T4" fmla="*/ 3 w 11"/>
                <a:gd name="T5" fmla="*/ 0 h 20"/>
                <a:gd name="T6" fmla="*/ 7 w 11"/>
                <a:gd name="T7" fmla="*/ 0 h 20"/>
                <a:gd name="T8" fmla="*/ 7 w 11"/>
                <a:gd name="T9" fmla="*/ 4 h 20"/>
                <a:gd name="T10" fmla="*/ 11 w 11"/>
                <a:gd name="T11" fmla="*/ 4 h 20"/>
                <a:gd name="T12" fmla="*/ 11 w 11"/>
                <a:gd name="T13" fmla="*/ 8 h 20"/>
                <a:gd name="T14" fmla="*/ 7 w 11"/>
                <a:gd name="T15" fmla="*/ 8 h 20"/>
                <a:gd name="T16" fmla="*/ 7 w 11"/>
                <a:gd name="T17" fmla="*/ 15 h 20"/>
                <a:gd name="T18" fmla="*/ 9 w 11"/>
                <a:gd name="T19" fmla="*/ 17 h 20"/>
                <a:gd name="T20" fmla="*/ 10 w 11"/>
                <a:gd name="T21" fmla="*/ 17 h 20"/>
                <a:gd name="T22" fmla="*/ 10 w 11"/>
                <a:gd name="T23" fmla="*/ 20 h 20"/>
                <a:gd name="T24" fmla="*/ 8 w 11"/>
                <a:gd name="T25" fmla="*/ 20 h 20"/>
                <a:gd name="T26" fmla="*/ 3 w 11"/>
                <a:gd name="T27" fmla="*/ 16 h 20"/>
                <a:gd name="T28" fmla="*/ 3 w 11"/>
                <a:gd name="T29" fmla="*/ 8 h 20"/>
                <a:gd name="T30" fmla="*/ 0 w 11"/>
                <a:gd name="T31" fmla="*/ 8 h 20"/>
                <a:gd name="T32" fmla="*/ 0 w 11"/>
                <a:gd name="T33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20">
                  <a:moveTo>
                    <a:pt x="0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8" y="17"/>
                    <a:pt x="9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9" y="20"/>
                    <a:pt x="8" y="20"/>
                  </a:cubicBezTo>
                  <a:cubicBezTo>
                    <a:pt x="4" y="20"/>
                    <a:pt x="3" y="19"/>
                    <a:pt x="3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45">
              <a:extLst>
                <a:ext uri="{FF2B5EF4-FFF2-40B4-BE49-F238E27FC236}">
                  <a16:creationId xmlns:a16="http://schemas.microsoft.com/office/drawing/2014/main" id="{0E5FF9EF-C9A5-41DC-8E6C-3C3C4D8CE0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84" y="2310"/>
              <a:ext cx="36" cy="41"/>
            </a:xfrm>
            <a:custGeom>
              <a:avLst/>
              <a:gdLst>
                <a:gd name="T0" fmla="*/ 15 w 15"/>
                <a:gd name="T1" fmla="*/ 12 h 17"/>
                <a:gd name="T2" fmla="*/ 15 w 15"/>
                <a:gd name="T3" fmla="*/ 16 h 17"/>
                <a:gd name="T4" fmla="*/ 11 w 15"/>
                <a:gd name="T5" fmla="*/ 16 h 17"/>
                <a:gd name="T6" fmla="*/ 11 w 15"/>
                <a:gd name="T7" fmla="*/ 14 h 17"/>
                <a:gd name="T8" fmla="*/ 6 w 15"/>
                <a:gd name="T9" fmla="*/ 17 h 17"/>
                <a:gd name="T10" fmla="*/ 0 w 15"/>
                <a:gd name="T11" fmla="*/ 11 h 17"/>
                <a:gd name="T12" fmla="*/ 8 w 15"/>
                <a:gd name="T13" fmla="*/ 6 h 17"/>
                <a:gd name="T14" fmla="*/ 11 w 15"/>
                <a:gd name="T15" fmla="*/ 6 h 17"/>
                <a:gd name="T16" fmla="*/ 11 w 15"/>
                <a:gd name="T17" fmla="*/ 6 h 17"/>
                <a:gd name="T18" fmla="*/ 8 w 15"/>
                <a:gd name="T19" fmla="*/ 3 h 17"/>
                <a:gd name="T20" fmla="*/ 5 w 15"/>
                <a:gd name="T21" fmla="*/ 5 h 17"/>
                <a:gd name="T22" fmla="*/ 1 w 15"/>
                <a:gd name="T23" fmla="*/ 5 h 17"/>
                <a:gd name="T24" fmla="*/ 8 w 15"/>
                <a:gd name="T25" fmla="*/ 0 h 17"/>
                <a:gd name="T26" fmla="*/ 15 w 15"/>
                <a:gd name="T27" fmla="*/ 6 h 17"/>
                <a:gd name="T28" fmla="*/ 15 w 15"/>
                <a:gd name="T29" fmla="*/ 12 h 17"/>
                <a:gd name="T30" fmla="*/ 11 w 15"/>
                <a:gd name="T31" fmla="*/ 9 h 17"/>
                <a:gd name="T32" fmla="*/ 8 w 15"/>
                <a:gd name="T33" fmla="*/ 9 h 17"/>
                <a:gd name="T34" fmla="*/ 4 w 15"/>
                <a:gd name="T35" fmla="*/ 11 h 17"/>
                <a:gd name="T36" fmla="*/ 7 w 15"/>
                <a:gd name="T37" fmla="*/ 13 h 17"/>
                <a:gd name="T38" fmla="*/ 11 w 15"/>
                <a:gd name="T3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7">
                  <a:moveTo>
                    <a:pt x="15" y="12"/>
                  </a:moveTo>
                  <a:cubicBezTo>
                    <a:pt x="15" y="14"/>
                    <a:pt x="15" y="16"/>
                    <a:pt x="15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5"/>
                    <a:pt x="11" y="14"/>
                  </a:cubicBezTo>
                  <a:cubicBezTo>
                    <a:pt x="10" y="16"/>
                    <a:pt x="9" y="17"/>
                    <a:pt x="6" y="17"/>
                  </a:cubicBezTo>
                  <a:cubicBezTo>
                    <a:pt x="2" y="17"/>
                    <a:pt x="0" y="14"/>
                    <a:pt x="0" y="11"/>
                  </a:cubicBezTo>
                  <a:cubicBezTo>
                    <a:pt x="0" y="7"/>
                    <a:pt x="3" y="6"/>
                    <a:pt x="8" y="6"/>
                  </a:cubicBezTo>
                  <a:cubicBezTo>
                    <a:pt x="9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4"/>
                    <a:pt x="11" y="3"/>
                    <a:pt x="8" y="3"/>
                  </a:cubicBezTo>
                  <a:cubicBezTo>
                    <a:pt x="6" y="3"/>
                    <a:pt x="5" y="4"/>
                    <a:pt x="5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2" y="0"/>
                    <a:pt x="8" y="0"/>
                  </a:cubicBezTo>
                  <a:cubicBezTo>
                    <a:pt x="14" y="0"/>
                    <a:pt x="15" y="3"/>
                    <a:pt x="15" y="6"/>
                  </a:cubicBezTo>
                  <a:lnTo>
                    <a:pt x="15" y="12"/>
                  </a:lnTo>
                  <a:close/>
                  <a:moveTo>
                    <a:pt x="11" y="9"/>
                  </a:moveTo>
                  <a:cubicBezTo>
                    <a:pt x="11" y="9"/>
                    <a:pt x="10" y="9"/>
                    <a:pt x="8" y="9"/>
                  </a:cubicBezTo>
                  <a:cubicBezTo>
                    <a:pt x="5" y="9"/>
                    <a:pt x="4" y="10"/>
                    <a:pt x="4" y="11"/>
                  </a:cubicBezTo>
                  <a:cubicBezTo>
                    <a:pt x="4" y="12"/>
                    <a:pt x="5" y="13"/>
                    <a:pt x="7" y="13"/>
                  </a:cubicBezTo>
                  <a:cubicBezTo>
                    <a:pt x="10" y="13"/>
                    <a:pt x="11" y="12"/>
                    <a:pt x="11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FBE95DB3-4A31-4A8C-BB20-6D7E0A4E4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" y="2310"/>
              <a:ext cx="36" cy="38"/>
            </a:xfrm>
            <a:custGeom>
              <a:avLst/>
              <a:gdLst>
                <a:gd name="T0" fmla="*/ 0 w 15"/>
                <a:gd name="T1" fmla="*/ 4 h 16"/>
                <a:gd name="T2" fmla="*/ 0 w 15"/>
                <a:gd name="T3" fmla="*/ 0 h 16"/>
                <a:gd name="T4" fmla="*/ 4 w 15"/>
                <a:gd name="T5" fmla="*/ 0 h 16"/>
                <a:gd name="T6" fmla="*/ 4 w 15"/>
                <a:gd name="T7" fmla="*/ 3 h 16"/>
                <a:gd name="T8" fmla="*/ 9 w 15"/>
                <a:gd name="T9" fmla="*/ 0 h 16"/>
                <a:gd name="T10" fmla="*/ 15 w 15"/>
                <a:gd name="T11" fmla="*/ 6 h 16"/>
                <a:gd name="T12" fmla="*/ 15 w 15"/>
                <a:gd name="T13" fmla="*/ 16 h 16"/>
                <a:gd name="T14" fmla="*/ 11 w 15"/>
                <a:gd name="T15" fmla="*/ 16 h 16"/>
                <a:gd name="T16" fmla="*/ 11 w 15"/>
                <a:gd name="T17" fmla="*/ 7 h 16"/>
                <a:gd name="T18" fmla="*/ 8 w 15"/>
                <a:gd name="T19" fmla="*/ 3 h 16"/>
                <a:gd name="T20" fmla="*/ 4 w 15"/>
                <a:gd name="T21" fmla="*/ 8 h 16"/>
                <a:gd name="T22" fmla="*/ 4 w 15"/>
                <a:gd name="T23" fmla="*/ 16 h 16"/>
                <a:gd name="T24" fmla="*/ 0 w 15"/>
                <a:gd name="T25" fmla="*/ 16 h 16"/>
                <a:gd name="T26" fmla="*/ 0 w 15"/>
                <a:gd name="T2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" h="16">
                  <a:moveTo>
                    <a:pt x="0" y="4"/>
                  </a:moveTo>
                  <a:cubicBezTo>
                    <a:pt x="0" y="3"/>
                    <a:pt x="0" y="1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2"/>
                    <a:pt x="4" y="3"/>
                  </a:cubicBezTo>
                  <a:cubicBezTo>
                    <a:pt x="5" y="1"/>
                    <a:pt x="6" y="0"/>
                    <a:pt x="9" y="0"/>
                  </a:cubicBezTo>
                  <a:cubicBezTo>
                    <a:pt x="13" y="0"/>
                    <a:pt x="15" y="2"/>
                    <a:pt x="15" y="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0" y="3"/>
                    <a:pt x="8" y="3"/>
                  </a:cubicBezTo>
                  <a:cubicBezTo>
                    <a:pt x="6" y="3"/>
                    <a:pt x="4" y="5"/>
                    <a:pt x="4" y="8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1FA29D6E-C28C-4BE9-96CA-E5EBC44184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2" y="2293"/>
              <a:ext cx="40" cy="58"/>
            </a:xfrm>
            <a:custGeom>
              <a:avLst/>
              <a:gdLst>
                <a:gd name="T0" fmla="*/ 17 w 17"/>
                <a:gd name="T1" fmla="*/ 0 h 24"/>
                <a:gd name="T2" fmla="*/ 17 w 17"/>
                <a:gd name="T3" fmla="*/ 19 h 24"/>
                <a:gd name="T4" fmla="*/ 17 w 17"/>
                <a:gd name="T5" fmla="*/ 23 h 24"/>
                <a:gd name="T6" fmla="*/ 13 w 17"/>
                <a:gd name="T7" fmla="*/ 23 h 24"/>
                <a:gd name="T8" fmla="*/ 13 w 17"/>
                <a:gd name="T9" fmla="*/ 21 h 24"/>
                <a:gd name="T10" fmla="*/ 8 w 17"/>
                <a:gd name="T11" fmla="*/ 24 h 24"/>
                <a:gd name="T12" fmla="*/ 0 w 17"/>
                <a:gd name="T13" fmla="*/ 15 h 24"/>
                <a:gd name="T14" fmla="*/ 8 w 17"/>
                <a:gd name="T15" fmla="*/ 7 h 24"/>
                <a:gd name="T16" fmla="*/ 13 w 17"/>
                <a:gd name="T17" fmla="*/ 9 h 24"/>
                <a:gd name="T18" fmla="*/ 13 w 17"/>
                <a:gd name="T19" fmla="*/ 0 h 24"/>
                <a:gd name="T20" fmla="*/ 17 w 17"/>
                <a:gd name="T21" fmla="*/ 0 h 24"/>
                <a:gd name="T22" fmla="*/ 5 w 17"/>
                <a:gd name="T23" fmla="*/ 15 h 24"/>
                <a:gd name="T24" fmla="*/ 9 w 17"/>
                <a:gd name="T25" fmla="*/ 20 h 24"/>
                <a:gd name="T26" fmla="*/ 13 w 17"/>
                <a:gd name="T27" fmla="*/ 15 h 24"/>
                <a:gd name="T28" fmla="*/ 9 w 17"/>
                <a:gd name="T29" fmla="*/ 10 h 24"/>
                <a:gd name="T30" fmla="*/ 5 w 17"/>
                <a:gd name="T31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" h="24">
                  <a:moveTo>
                    <a:pt x="17" y="0"/>
                  </a:move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7" y="22"/>
                    <a:pt x="17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2"/>
                    <a:pt x="13" y="21"/>
                  </a:cubicBezTo>
                  <a:cubicBezTo>
                    <a:pt x="12" y="22"/>
                    <a:pt x="11" y="24"/>
                    <a:pt x="8" y="24"/>
                  </a:cubicBezTo>
                  <a:cubicBezTo>
                    <a:pt x="4" y="24"/>
                    <a:pt x="0" y="20"/>
                    <a:pt x="0" y="15"/>
                  </a:cubicBezTo>
                  <a:cubicBezTo>
                    <a:pt x="0" y="10"/>
                    <a:pt x="4" y="7"/>
                    <a:pt x="8" y="7"/>
                  </a:cubicBezTo>
                  <a:cubicBezTo>
                    <a:pt x="11" y="7"/>
                    <a:pt x="12" y="8"/>
                    <a:pt x="13" y="9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17" y="0"/>
                  </a:lnTo>
                  <a:close/>
                  <a:moveTo>
                    <a:pt x="5" y="15"/>
                  </a:moveTo>
                  <a:cubicBezTo>
                    <a:pt x="5" y="18"/>
                    <a:pt x="6" y="20"/>
                    <a:pt x="9" y="20"/>
                  </a:cubicBezTo>
                  <a:cubicBezTo>
                    <a:pt x="12" y="20"/>
                    <a:pt x="13" y="18"/>
                    <a:pt x="13" y="15"/>
                  </a:cubicBezTo>
                  <a:cubicBezTo>
                    <a:pt x="13" y="12"/>
                    <a:pt x="12" y="10"/>
                    <a:pt x="9" y="10"/>
                  </a:cubicBezTo>
                  <a:cubicBezTo>
                    <a:pt x="6" y="10"/>
                    <a:pt x="5" y="13"/>
                    <a:pt x="5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ADA1956F-FD7F-4B60-823A-6851D7DCE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" y="2295"/>
              <a:ext cx="41" cy="53"/>
            </a:xfrm>
            <a:custGeom>
              <a:avLst/>
              <a:gdLst>
                <a:gd name="T0" fmla="*/ 0 w 41"/>
                <a:gd name="T1" fmla="*/ 0 h 53"/>
                <a:gd name="T2" fmla="*/ 12 w 41"/>
                <a:gd name="T3" fmla="*/ 0 h 53"/>
                <a:gd name="T4" fmla="*/ 12 w 41"/>
                <a:gd name="T5" fmla="*/ 44 h 53"/>
                <a:gd name="T6" fmla="*/ 41 w 41"/>
                <a:gd name="T7" fmla="*/ 44 h 53"/>
                <a:gd name="T8" fmla="*/ 38 w 41"/>
                <a:gd name="T9" fmla="*/ 53 h 53"/>
                <a:gd name="T10" fmla="*/ 0 w 41"/>
                <a:gd name="T11" fmla="*/ 53 h 53"/>
                <a:gd name="T12" fmla="*/ 0 w 41"/>
                <a:gd name="T1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3">
                  <a:moveTo>
                    <a:pt x="0" y="0"/>
                  </a:moveTo>
                  <a:lnTo>
                    <a:pt x="12" y="0"/>
                  </a:lnTo>
                  <a:lnTo>
                    <a:pt x="12" y="44"/>
                  </a:lnTo>
                  <a:lnTo>
                    <a:pt x="41" y="44"/>
                  </a:lnTo>
                  <a:lnTo>
                    <a:pt x="38" y="53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6FBC4422-BD67-4939-A6FB-D69346F8F5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6" y="2310"/>
              <a:ext cx="38" cy="41"/>
            </a:xfrm>
            <a:custGeom>
              <a:avLst/>
              <a:gdLst>
                <a:gd name="T0" fmla="*/ 15 w 16"/>
                <a:gd name="T1" fmla="*/ 12 h 17"/>
                <a:gd name="T2" fmla="*/ 16 w 16"/>
                <a:gd name="T3" fmla="*/ 16 h 17"/>
                <a:gd name="T4" fmla="*/ 12 w 16"/>
                <a:gd name="T5" fmla="*/ 16 h 17"/>
                <a:gd name="T6" fmla="*/ 12 w 16"/>
                <a:gd name="T7" fmla="*/ 14 h 17"/>
                <a:gd name="T8" fmla="*/ 6 w 16"/>
                <a:gd name="T9" fmla="*/ 17 h 17"/>
                <a:gd name="T10" fmla="*/ 0 w 16"/>
                <a:gd name="T11" fmla="*/ 11 h 17"/>
                <a:gd name="T12" fmla="*/ 8 w 16"/>
                <a:gd name="T13" fmla="*/ 6 h 17"/>
                <a:gd name="T14" fmla="*/ 11 w 16"/>
                <a:gd name="T15" fmla="*/ 6 h 17"/>
                <a:gd name="T16" fmla="*/ 11 w 16"/>
                <a:gd name="T17" fmla="*/ 6 h 17"/>
                <a:gd name="T18" fmla="*/ 8 w 16"/>
                <a:gd name="T19" fmla="*/ 3 h 17"/>
                <a:gd name="T20" fmla="*/ 5 w 16"/>
                <a:gd name="T21" fmla="*/ 5 h 17"/>
                <a:gd name="T22" fmla="*/ 1 w 16"/>
                <a:gd name="T23" fmla="*/ 5 h 17"/>
                <a:gd name="T24" fmla="*/ 8 w 16"/>
                <a:gd name="T25" fmla="*/ 0 h 17"/>
                <a:gd name="T26" fmla="*/ 15 w 16"/>
                <a:gd name="T27" fmla="*/ 6 h 17"/>
                <a:gd name="T28" fmla="*/ 15 w 16"/>
                <a:gd name="T29" fmla="*/ 12 h 17"/>
                <a:gd name="T30" fmla="*/ 11 w 16"/>
                <a:gd name="T31" fmla="*/ 9 h 17"/>
                <a:gd name="T32" fmla="*/ 8 w 16"/>
                <a:gd name="T33" fmla="*/ 9 h 17"/>
                <a:gd name="T34" fmla="*/ 4 w 16"/>
                <a:gd name="T35" fmla="*/ 11 h 17"/>
                <a:gd name="T36" fmla="*/ 7 w 16"/>
                <a:gd name="T37" fmla="*/ 13 h 17"/>
                <a:gd name="T38" fmla="*/ 11 w 16"/>
                <a:gd name="T3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17">
                  <a:moveTo>
                    <a:pt x="15" y="12"/>
                  </a:moveTo>
                  <a:cubicBezTo>
                    <a:pt x="15" y="14"/>
                    <a:pt x="16" y="16"/>
                    <a:pt x="16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5"/>
                    <a:pt x="12" y="14"/>
                  </a:cubicBezTo>
                  <a:cubicBezTo>
                    <a:pt x="11" y="16"/>
                    <a:pt x="9" y="17"/>
                    <a:pt x="6" y="17"/>
                  </a:cubicBezTo>
                  <a:cubicBezTo>
                    <a:pt x="2" y="17"/>
                    <a:pt x="0" y="14"/>
                    <a:pt x="0" y="11"/>
                  </a:cubicBezTo>
                  <a:cubicBezTo>
                    <a:pt x="0" y="7"/>
                    <a:pt x="4" y="6"/>
                    <a:pt x="8" y="6"/>
                  </a:cubicBezTo>
                  <a:cubicBezTo>
                    <a:pt x="10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4"/>
                    <a:pt x="11" y="3"/>
                    <a:pt x="8" y="3"/>
                  </a:cubicBezTo>
                  <a:cubicBezTo>
                    <a:pt x="6" y="3"/>
                    <a:pt x="5" y="4"/>
                    <a:pt x="5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3" y="0"/>
                    <a:pt x="8" y="0"/>
                  </a:cubicBezTo>
                  <a:cubicBezTo>
                    <a:pt x="14" y="0"/>
                    <a:pt x="15" y="3"/>
                    <a:pt x="15" y="6"/>
                  </a:cubicBezTo>
                  <a:lnTo>
                    <a:pt x="15" y="12"/>
                  </a:lnTo>
                  <a:close/>
                  <a:moveTo>
                    <a:pt x="11" y="9"/>
                  </a:moveTo>
                  <a:cubicBezTo>
                    <a:pt x="11" y="9"/>
                    <a:pt x="10" y="9"/>
                    <a:pt x="8" y="9"/>
                  </a:cubicBezTo>
                  <a:cubicBezTo>
                    <a:pt x="5" y="9"/>
                    <a:pt x="4" y="10"/>
                    <a:pt x="4" y="11"/>
                  </a:cubicBezTo>
                  <a:cubicBezTo>
                    <a:pt x="4" y="12"/>
                    <a:pt x="5" y="13"/>
                    <a:pt x="7" y="13"/>
                  </a:cubicBezTo>
                  <a:cubicBezTo>
                    <a:pt x="10" y="13"/>
                    <a:pt x="11" y="12"/>
                    <a:pt x="11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C0A71565-62D1-452E-9EF3-B155D6FE7D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34" y="2293"/>
              <a:ext cx="38" cy="58"/>
            </a:xfrm>
            <a:custGeom>
              <a:avLst/>
              <a:gdLst>
                <a:gd name="T0" fmla="*/ 0 w 16"/>
                <a:gd name="T1" fmla="*/ 0 h 24"/>
                <a:gd name="T2" fmla="*/ 4 w 16"/>
                <a:gd name="T3" fmla="*/ 0 h 24"/>
                <a:gd name="T4" fmla="*/ 4 w 16"/>
                <a:gd name="T5" fmla="*/ 9 h 24"/>
                <a:gd name="T6" fmla="*/ 9 w 16"/>
                <a:gd name="T7" fmla="*/ 7 h 24"/>
                <a:gd name="T8" fmla="*/ 16 w 16"/>
                <a:gd name="T9" fmla="*/ 15 h 24"/>
                <a:gd name="T10" fmla="*/ 9 w 16"/>
                <a:gd name="T11" fmla="*/ 24 h 24"/>
                <a:gd name="T12" fmla="*/ 4 w 16"/>
                <a:gd name="T13" fmla="*/ 21 h 24"/>
                <a:gd name="T14" fmla="*/ 4 w 16"/>
                <a:gd name="T15" fmla="*/ 23 h 24"/>
                <a:gd name="T16" fmla="*/ 0 w 16"/>
                <a:gd name="T17" fmla="*/ 23 h 24"/>
                <a:gd name="T18" fmla="*/ 0 w 16"/>
                <a:gd name="T19" fmla="*/ 18 h 24"/>
                <a:gd name="T20" fmla="*/ 0 w 16"/>
                <a:gd name="T21" fmla="*/ 0 h 24"/>
                <a:gd name="T22" fmla="*/ 12 w 16"/>
                <a:gd name="T23" fmla="*/ 15 h 24"/>
                <a:gd name="T24" fmla="*/ 8 w 16"/>
                <a:gd name="T25" fmla="*/ 10 h 24"/>
                <a:gd name="T26" fmla="*/ 4 w 16"/>
                <a:gd name="T27" fmla="*/ 15 h 24"/>
                <a:gd name="T28" fmla="*/ 8 w 16"/>
                <a:gd name="T29" fmla="*/ 20 h 24"/>
                <a:gd name="T30" fmla="*/ 12 w 16"/>
                <a:gd name="T31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2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8"/>
                    <a:pt x="6" y="7"/>
                    <a:pt x="9" y="7"/>
                  </a:cubicBezTo>
                  <a:cubicBezTo>
                    <a:pt x="13" y="7"/>
                    <a:pt x="16" y="10"/>
                    <a:pt x="16" y="15"/>
                  </a:cubicBezTo>
                  <a:cubicBezTo>
                    <a:pt x="16" y="20"/>
                    <a:pt x="13" y="24"/>
                    <a:pt x="9" y="24"/>
                  </a:cubicBezTo>
                  <a:cubicBezTo>
                    <a:pt x="6" y="24"/>
                    <a:pt x="5" y="22"/>
                    <a:pt x="4" y="21"/>
                  </a:cubicBezTo>
                  <a:cubicBezTo>
                    <a:pt x="4" y="22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1"/>
                    <a:pt x="0" y="20"/>
                    <a:pt x="0" y="18"/>
                  </a:cubicBezTo>
                  <a:lnTo>
                    <a:pt x="0" y="0"/>
                  </a:lnTo>
                  <a:close/>
                  <a:moveTo>
                    <a:pt x="12" y="15"/>
                  </a:moveTo>
                  <a:cubicBezTo>
                    <a:pt x="12" y="13"/>
                    <a:pt x="11" y="10"/>
                    <a:pt x="8" y="10"/>
                  </a:cubicBezTo>
                  <a:cubicBezTo>
                    <a:pt x="5" y="10"/>
                    <a:pt x="4" y="12"/>
                    <a:pt x="4" y="15"/>
                  </a:cubicBezTo>
                  <a:cubicBezTo>
                    <a:pt x="4" y="18"/>
                    <a:pt x="5" y="20"/>
                    <a:pt x="8" y="20"/>
                  </a:cubicBezTo>
                  <a:cubicBezTo>
                    <a:pt x="11" y="20"/>
                    <a:pt x="12" y="18"/>
                    <a:pt x="12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BEB77077-69B8-4407-9424-9DB2AA5EA2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9" y="2310"/>
              <a:ext cx="40" cy="41"/>
            </a:xfrm>
            <a:custGeom>
              <a:avLst/>
              <a:gdLst>
                <a:gd name="T0" fmla="*/ 17 w 17"/>
                <a:gd name="T1" fmla="*/ 8 h 17"/>
                <a:gd name="T2" fmla="*/ 8 w 17"/>
                <a:gd name="T3" fmla="*/ 17 h 17"/>
                <a:gd name="T4" fmla="*/ 0 w 17"/>
                <a:gd name="T5" fmla="*/ 8 h 17"/>
                <a:gd name="T6" fmla="*/ 8 w 17"/>
                <a:gd name="T7" fmla="*/ 0 h 17"/>
                <a:gd name="T8" fmla="*/ 17 w 17"/>
                <a:gd name="T9" fmla="*/ 8 h 17"/>
                <a:gd name="T10" fmla="*/ 4 w 17"/>
                <a:gd name="T11" fmla="*/ 8 h 17"/>
                <a:gd name="T12" fmla="*/ 8 w 17"/>
                <a:gd name="T13" fmla="*/ 13 h 17"/>
                <a:gd name="T14" fmla="*/ 12 w 17"/>
                <a:gd name="T15" fmla="*/ 8 h 17"/>
                <a:gd name="T16" fmla="*/ 8 w 17"/>
                <a:gd name="T17" fmla="*/ 3 h 17"/>
                <a:gd name="T18" fmla="*/ 4 w 17"/>
                <a:gd name="T1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17" y="8"/>
                  </a:moveTo>
                  <a:cubicBezTo>
                    <a:pt x="17" y="13"/>
                    <a:pt x="14" y="17"/>
                    <a:pt x="8" y="17"/>
                  </a:cubicBezTo>
                  <a:cubicBezTo>
                    <a:pt x="3" y="17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4" y="0"/>
                    <a:pt x="17" y="4"/>
                    <a:pt x="17" y="8"/>
                  </a:cubicBezTo>
                  <a:close/>
                  <a:moveTo>
                    <a:pt x="4" y="8"/>
                  </a:moveTo>
                  <a:cubicBezTo>
                    <a:pt x="4" y="11"/>
                    <a:pt x="5" y="13"/>
                    <a:pt x="8" y="13"/>
                  </a:cubicBezTo>
                  <a:cubicBezTo>
                    <a:pt x="11" y="13"/>
                    <a:pt x="12" y="11"/>
                    <a:pt x="12" y="8"/>
                  </a:cubicBezTo>
                  <a:cubicBezTo>
                    <a:pt x="12" y="6"/>
                    <a:pt x="11" y="3"/>
                    <a:pt x="8" y="3"/>
                  </a:cubicBezTo>
                  <a:cubicBezTo>
                    <a:pt x="5" y="3"/>
                    <a:pt x="4" y="6"/>
                    <a:pt x="4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F9319508-43AB-4257-A78E-E947A04F3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6" y="2310"/>
              <a:ext cx="24" cy="38"/>
            </a:xfrm>
            <a:custGeom>
              <a:avLst/>
              <a:gdLst>
                <a:gd name="T0" fmla="*/ 0 w 10"/>
                <a:gd name="T1" fmla="*/ 5 h 16"/>
                <a:gd name="T2" fmla="*/ 0 w 10"/>
                <a:gd name="T3" fmla="*/ 0 h 16"/>
                <a:gd name="T4" fmla="*/ 4 w 10"/>
                <a:gd name="T5" fmla="*/ 0 h 16"/>
                <a:gd name="T6" fmla="*/ 4 w 10"/>
                <a:gd name="T7" fmla="*/ 4 h 16"/>
                <a:gd name="T8" fmla="*/ 10 w 10"/>
                <a:gd name="T9" fmla="*/ 0 h 16"/>
                <a:gd name="T10" fmla="*/ 10 w 10"/>
                <a:gd name="T11" fmla="*/ 4 h 16"/>
                <a:gd name="T12" fmla="*/ 4 w 10"/>
                <a:gd name="T13" fmla="*/ 10 h 16"/>
                <a:gd name="T14" fmla="*/ 4 w 10"/>
                <a:gd name="T15" fmla="*/ 16 h 16"/>
                <a:gd name="T16" fmla="*/ 0 w 10"/>
                <a:gd name="T17" fmla="*/ 16 h 16"/>
                <a:gd name="T18" fmla="*/ 0 w 10"/>
                <a:gd name="T1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6">
                  <a:moveTo>
                    <a:pt x="0" y="5"/>
                  </a:moveTo>
                  <a:cubicBezTo>
                    <a:pt x="0" y="3"/>
                    <a:pt x="0" y="2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3"/>
                    <a:pt x="4" y="4"/>
                  </a:cubicBezTo>
                  <a:cubicBezTo>
                    <a:pt x="5" y="1"/>
                    <a:pt x="7" y="0"/>
                    <a:pt x="10" y="0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4"/>
                    <a:pt x="4" y="6"/>
                    <a:pt x="4" y="1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0933D598-894D-4885-8FC8-A9DBAA899B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" y="2295"/>
              <a:ext cx="40" cy="53"/>
            </a:xfrm>
            <a:custGeom>
              <a:avLst/>
              <a:gdLst>
                <a:gd name="T0" fmla="*/ 38 w 40"/>
                <a:gd name="T1" fmla="*/ 32 h 53"/>
                <a:gd name="T2" fmla="*/ 9 w 40"/>
                <a:gd name="T3" fmla="*/ 32 h 53"/>
                <a:gd name="T4" fmla="*/ 9 w 40"/>
                <a:gd name="T5" fmla="*/ 44 h 53"/>
                <a:gd name="T6" fmla="*/ 40 w 40"/>
                <a:gd name="T7" fmla="*/ 44 h 53"/>
                <a:gd name="T8" fmla="*/ 40 w 40"/>
                <a:gd name="T9" fmla="*/ 53 h 53"/>
                <a:gd name="T10" fmla="*/ 0 w 40"/>
                <a:gd name="T11" fmla="*/ 53 h 53"/>
                <a:gd name="T12" fmla="*/ 0 w 40"/>
                <a:gd name="T13" fmla="*/ 0 h 53"/>
                <a:gd name="T14" fmla="*/ 40 w 40"/>
                <a:gd name="T15" fmla="*/ 0 h 53"/>
                <a:gd name="T16" fmla="*/ 40 w 40"/>
                <a:gd name="T17" fmla="*/ 10 h 53"/>
                <a:gd name="T18" fmla="*/ 9 w 40"/>
                <a:gd name="T19" fmla="*/ 10 h 53"/>
                <a:gd name="T20" fmla="*/ 9 w 40"/>
                <a:gd name="T21" fmla="*/ 22 h 53"/>
                <a:gd name="T22" fmla="*/ 38 w 40"/>
                <a:gd name="T23" fmla="*/ 22 h 53"/>
                <a:gd name="T24" fmla="*/ 38 w 40"/>
                <a:gd name="T25" fmla="*/ 3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53">
                  <a:moveTo>
                    <a:pt x="38" y="32"/>
                  </a:moveTo>
                  <a:lnTo>
                    <a:pt x="9" y="32"/>
                  </a:lnTo>
                  <a:lnTo>
                    <a:pt x="9" y="44"/>
                  </a:lnTo>
                  <a:lnTo>
                    <a:pt x="40" y="44"/>
                  </a:lnTo>
                  <a:lnTo>
                    <a:pt x="40" y="53"/>
                  </a:lnTo>
                  <a:lnTo>
                    <a:pt x="0" y="53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10"/>
                  </a:lnTo>
                  <a:lnTo>
                    <a:pt x="9" y="10"/>
                  </a:lnTo>
                  <a:lnTo>
                    <a:pt x="9" y="22"/>
                  </a:lnTo>
                  <a:lnTo>
                    <a:pt x="38" y="2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86F2C306-678D-4E30-87FF-55BD46EC63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4" y="2293"/>
              <a:ext cx="40" cy="58"/>
            </a:xfrm>
            <a:custGeom>
              <a:avLst/>
              <a:gdLst>
                <a:gd name="T0" fmla="*/ 17 w 17"/>
                <a:gd name="T1" fmla="*/ 0 h 24"/>
                <a:gd name="T2" fmla="*/ 17 w 17"/>
                <a:gd name="T3" fmla="*/ 19 h 24"/>
                <a:gd name="T4" fmla="*/ 17 w 17"/>
                <a:gd name="T5" fmla="*/ 23 h 24"/>
                <a:gd name="T6" fmla="*/ 13 w 17"/>
                <a:gd name="T7" fmla="*/ 23 h 24"/>
                <a:gd name="T8" fmla="*/ 13 w 17"/>
                <a:gd name="T9" fmla="*/ 21 h 24"/>
                <a:gd name="T10" fmla="*/ 8 w 17"/>
                <a:gd name="T11" fmla="*/ 24 h 24"/>
                <a:gd name="T12" fmla="*/ 0 w 17"/>
                <a:gd name="T13" fmla="*/ 15 h 24"/>
                <a:gd name="T14" fmla="*/ 8 w 17"/>
                <a:gd name="T15" fmla="*/ 7 h 24"/>
                <a:gd name="T16" fmla="*/ 13 w 17"/>
                <a:gd name="T17" fmla="*/ 9 h 24"/>
                <a:gd name="T18" fmla="*/ 13 w 17"/>
                <a:gd name="T19" fmla="*/ 0 h 24"/>
                <a:gd name="T20" fmla="*/ 17 w 17"/>
                <a:gd name="T21" fmla="*/ 0 h 24"/>
                <a:gd name="T22" fmla="*/ 5 w 17"/>
                <a:gd name="T23" fmla="*/ 15 h 24"/>
                <a:gd name="T24" fmla="*/ 9 w 17"/>
                <a:gd name="T25" fmla="*/ 20 h 24"/>
                <a:gd name="T26" fmla="*/ 13 w 17"/>
                <a:gd name="T27" fmla="*/ 15 h 24"/>
                <a:gd name="T28" fmla="*/ 9 w 17"/>
                <a:gd name="T29" fmla="*/ 10 h 24"/>
                <a:gd name="T30" fmla="*/ 5 w 17"/>
                <a:gd name="T31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" h="24">
                  <a:moveTo>
                    <a:pt x="17" y="0"/>
                  </a:move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7" y="22"/>
                    <a:pt x="17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2"/>
                    <a:pt x="13" y="21"/>
                  </a:cubicBezTo>
                  <a:cubicBezTo>
                    <a:pt x="12" y="22"/>
                    <a:pt x="11" y="24"/>
                    <a:pt x="8" y="24"/>
                  </a:cubicBezTo>
                  <a:cubicBezTo>
                    <a:pt x="3" y="24"/>
                    <a:pt x="0" y="20"/>
                    <a:pt x="0" y="15"/>
                  </a:cubicBezTo>
                  <a:cubicBezTo>
                    <a:pt x="0" y="10"/>
                    <a:pt x="4" y="7"/>
                    <a:pt x="8" y="7"/>
                  </a:cubicBezTo>
                  <a:cubicBezTo>
                    <a:pt x="11" y="7"/>
                    <a:pt x="12" y="8"/>
                    <a:pt x="13" y="9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17" y="0"/>
                  </a:lnTo>
                  <a:close/>
                  <a:moveTo>
                    <a:pt x="5" y="15"/>
                  </a:moveTo>
                  <a:cubicBezTo>
                    <a:pt x="5" y="18"/>
                    <a:pt x="6" y="20"/>
                    <a:pt x="9" y="20"/>
                  </a:cubicBezTo>
                  <a:cubicBezTo>
                    <a:pt x="12" y="20"/>
                    <a:pt x="13" y="18"/>
                    <a:pt x="13" y="15"/>
                  </a:cubicBezTo>
                  <a:cubicBezTo>
                    <a:pt x="13" y="12"/>
                    <a:pt x="12" y="10"/>
                    <a:pt x="9" y="10"/>
                  </a:cubicBezTo>
                  <a:cubicBezTo>
                    <a:pt x="6" y="10"/>
                    <a:pt x="5" y="13"/>
                    <a:pt x="5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34F77522-AF4C-4088-9039-1D3344827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4" y="2310"/>
              <a:ext cx="35" cy="41"/>
            </a:xfrm>
            <a:custGeom>
              <a:avLst/>
              <a:gdLst>
                <a:gd name="T0" fmla="*/ 15 w 15"/>
                <a:gd name="T1" fmla="*/ 12 h 17"/>
                <a:gd name="T2" fmla="*/ 15 w 15"/>
                <a:gd name="T3" fmla="*/ 16 h 17"/>
                <a:gd name="T4" fmla="*/ 11 w 15"/>
                <a:gd name="T5" fmla="*/ 16 h 17"/>
                <a:gd name="T6" fmla="*/ 11 w 15"/>
                <a:gd name="T7" fmla="*/ 14 h 17"/>
                <a:gd name="T8" fmla="*/ 6 w 15"/>
                <a:gd name="T9" fmla="*/ 17 h 17"/>
                <a:gd name="T10" fmla="*/ 0 w 15"/>
                <a:gd name="T11" fmla="*/ 10 h 17"/>
                <a:gd name="T12" fmla="*/ 0 w 15"/>
                <a:gd name="T13" fmla="*/ 0 h 17"/>
                <a:gd name="T14" fmla="*/ 4 w 15"/>
                <a:gd name="T15" fmla="*/ 0 h 17"/>
                <a:gd name="T16" fmla="*/ 4 w 15"/>
                <a:gd name="T17" fmla="*/ 9 h 17"/>
                <a:gd name="T18" fmla="*/ 7 w 15"/>
                <a:gd name="T19" fmla="*/ 13 h 17"/>
                <a:gd name="T20" fmla="*/ 11 w 15"/>
                <a:gd name="T21" fmla="*/ 8 h 17"/>
                <a:gd name="T22" fmla="*/ 11 w 15"/>
                <a:gd name="T23" fmla="*/ 0 h 17"/>
                <a:gd name="T24" fmla="*/ 15 w 15"/>
                <a:gd name="T25" fmla="*/ 0 h 17"/>
                <a:gd name="T26" fmla="*/ 15 w 15"/>
                <a:gd name="T2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" h="17">
                  <a:moveTo>
                    <a:pt x="15" y="12"/>
                  </a:moveTo>
                  <a:cubicBezTo>
                    <a:pt x="15" y="13"/>
                    <a:pt x="15" y="15"/>
                    <a:pt x="15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5"/>
                    <a:pt x="11" y="14"/>
                  </a:cubicBezTo>
                  <a:cubicBezTo>
                    <a:pt x="10" y="15"/>
                    <a:pt x="9" y="17"/>
                    <a:pt x="6" y="17"/>
                  </a:cubicBezTo>
                  <a:cubicBezTo>
                    <a:pt x="3" y="17"/>
                    <a:pt x="0" y="15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2"/>
                    <a:pt x="5" y="13"/>
                    <a:pt x="7" y="13"/>
                  </a:cubicBezTo>
                  <a:cubicBezTo>
                    <a:pt x="10" y="13"/>
                    <a:pt x="11" y="12"/>
                    <a:pt x="11" y="8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5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3C4610C7-7C1F-4B64-9384-2A1DA818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9" y="2310"/>
              <a:ext cx="38" cy="41"/>
            </a:xfrm>
            <a:custGeom>
              <a:avLst/>
              <a:gdLst>
                <a:gd name="T0" fmla="*/ 16 w 16"/>
                <a:gd name="T1" fmla="*/ 11 h 17"/>
                <a:gd name="T2" fmla="*/ 8 w 16"/>
                <a:gd name="T3" fmla="*/ 17 h 17"/>
                <a:gd name="T4" fmla="*/ 0 w 16"/>
                <a:gd name="T5" fmla="*/ 8 h 17"/>
                <a:gd name="T6" fmla="*/ 8 w 16"/>
                <a:gd name="T7" fmla="*/ 0 h 17"/>
                <a:gd name="T8" fmla="*/ 15 w 16"/>
                <a:gd name="T9" fmla="*/ 6 h 17"/>
                <a:gd name="T10" fmla="*/ 11 w 16"/>
                <a:gd name="T11" fmla="*/ 6 h 17"/>
                <a:gd name="T12" fmla="*/ 8 w 16"/>
                <a:gd name="T13" fmla="*/ 3 h 17"/>
                <a:gd name="T14" fmla="*/ 4 w 16"/>
                <a:gd name="T15" fmla="*/ 8 h 17"/>
                <a:gd name="T16" fmla="*/ 8 w 16"/>
                <a:gd name="T17" fmla="*/ 13 h 17"/>
                <a:gd name="T18" fmla="*/ 11 w 16"/>
                <a:gd name="T19" fmla="*/ 11 h 17"/>
                <a:gd name="T20" fmla="*/ 16 w 16"/>
                <a:gd name="T21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17">
                  <a:moveTo>
                    <a:pt x="16" y="11"/>
                  </a:moveTo>
                  <a:cubicBezTo>
                    <a:pt x="15" y="14"/>
                    <a:pt x="12" y="17"/>
                    <a:pt x="8" y="17"/>
                  </a:cubicBezTo>
                  <a:cubicBezTo>
                    <a:pt x="2" y="17"/>
                    <a:pt x="0" y="13"/>
                    <a:pt x="0" y="8"/>
                  </a:cubicBezTo>
                  <a:cubicBezTo>
                    <a:pt x="0" y="4"/>
                    <a:pt x="2" y="0"/>
                    <a:pt x="8" y="0"/>
                  </a:cubicBezTo>
                  <a:cubicBezTo>
                    <a:pt x="13" y="0"/>
                    <a:pt x="15" y="4"/>
                    <a:pt x="15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5"/>
                    <a:pt x="10" y="3"/>
                    <a:pt x="8" y="3"/>
                  </a:cubicBezTo>
                  <a:cubicBezTo>
                    <a:pt x="5" y="3"/>
                    <a:pt x="4" y="5"/>
                    <a:pt x="4" y="8"/>
                  </a:cubicBezTo>
                  <a:cubicBezTo>
                    <a:pt x="4" y="11"/>
                    <a:pt x="5" y="13"/>
                    <a:pt x="8" y="13"/>
                  </a:cubicBezTo>
                  <a:cubicBezTo>
                    <a:pt x="10" y="13"/>
                    <a:pt x="11" y="12"/>
                    <a:pt x="11" y="11"/>
                  </a:cubicBez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6C6F45E3-92A4-4709-95F7-EB674750DF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2" y="2310"/>
              <a:ext cx="35" cy="41"/>
            </a:xfrm>
            <a:custGeom>
              <a:avLst/>
              <a:gdLst>
                <a:gd name="T0" fmla="*/ 15 w 15"/>
                <a:gd name="T1" fmla="*/ 12 h 17"/>
                <a:gd name="T2" fmla="*/ 15 w 15"/>
                <a:gd name="T3" fmla="*/ 16 h 17"/>
                <a:gd name="T4" fmla="*/ 11 w 15"/>
                <a:gd name="T5" fmla="*/ 16 h 17"/>
                <a:gd name="T6" fmla="*/ 11 w 15"/>
                <a:gd name="T7" fmla="*/ 14 h 17"/>
                <a:gd name="T8" fmla="*/ 6 w 15"/>
                <a:gd name="T9" fmla="*/ 17 h 17"/>
                <a:gd name="T10" fmla="*/ 0 w 15"/>
                <a:gd name="T11" fmla="*/ 11 h 17"/>
                <a:gd name="T12" fmla="*/ 8 w 15"/>
                <a:gd name="T13" fmla="*/ 6 h 17"/>
                <a:gd name="T14" fmla="*/ 11 w 15"/>
                <a:gd name="T15" fmla="*/ 6 h 17"/>
                <a:gd name="T16" fmla="*/ 11 w 15"/>
                <a:gd name="T17" fmla="*/ 6 h 17"/>
                <a:gd name="T18" fmla="*/ 8 w 15"/>
                <a:gd name="T19" fmla="*/ 3 h 17"/>
                <a:gd name="T20" fmla="*/ 5 w 15"/>
                <a:gd name="T21" fmla="*/ 5 h 17"/>
                <a:gd name="T22" fmla="*/ 1 w 15"/>
                <a:gd name="T23" fmla="*/ 5 h 17"/>
                <a:gd name="T24" fmla="*/ 8 w 15"/>
                <a:gd name="T25" fmla="*/ 0 h 17"/>
                <a:gd name="T26" fmla="*/ 15 w 15"/>
                <a:gd name="T27" fmla="*/ 6 h 17"/>
                <a:gd name="T28" fmla="*/ 15 w 15"/>
                <a:gd name="T29" fmla="*/ 12 h 17"/>
                <a:gd name="T30" fmla="*/ 11 w 15"/>
                <a:gd name="T31" fmla="*/ 9 h 17"/>
                <a:gd name="T32" fmla="*/ 8 w 15"/>
                <a:gd name="T33" fmla="*/ 9 h 17"/>
                <a:gd name="T34" fmla="*/ 4 w 15"/>
                <a:gd name="T35" fmla="*/ 11 h 17"/>
                <a:gd name="T36" fmla="*/ 7 w 15"/>
                <a:gd name="T37" fmla="*/ 13 h 17"/>
                <a:gd name="T38" fmla="*/ 11 w 15"/>
                <a:gd name="T3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7">
                  <a:moveTo>
                    <a:pt x="15" y="12"/>
                  </a:moveTo>
                  <a:cubicBezTo>
                    <a:pt x="15" y="14"/>
                    <a:pt x="15" y="16"/>
                    <a:pt x="15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5"/>
                    <a:pt x="11" y="14"/>
                  </a:cubicBezTo>
                  <a:cubicBezTo>
                    <a:pt x="10" y="16"/>
                    <a:pt x="9" y="17"/>
                    <a:pt x="6" y="17"/>
                  </a:cubicBezTo>
                  <a:cubicBezTo>
                    <a:pt x="1" y="17"/>
                    <a:pt x="0" y="14"/>
                    <a:pt x="0" y="11"/>
                  </a:cubicBezTo>
                  <a:cubicBezTo>
                    <a:pt x="0" y="7"/>
                    <a:pt x="3" y="6"/>
                    <a:pt x="8" y="6"/>
                  </a:cubicBezTo>
                  <a:cubicBezTo>
                    <a:pt x="9" y="6"/>
                    <a:pt x="10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4"/>
                    <a:pt x="10" y="3"/>
                    <a:pt x="8" y="3"/>
                  </a:cubicBezTo>
                  <a:cubicBezTo>
                    <a:pt x="6" y="3"/>
                    <a:pt x="5" y="4"/>
                    <a:pt x="5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2" y="0"/>
                    <a:pt x="8" y="0"/>
                  </a:cubicBezTo>
                  <a:cubicBezTo>
                    <a:pt x="14" y="0"/>
                    <a:pt x="15" y="3"/>
                    <a:pt x="15" y="6"/>
                  </a:cubicBezTo>
                  <a:lnTo>
                    <a:pt x="15" y="12"/>
                  </a:lnTo>
                  <a:close/>
                  <a:moveTo>
                    <a:pt x="11" y="9"/>
                  </a:moveTo>
                  <a:cubicBezTo>
                    <a:pt x="11" y="9"/>
                    <a:pt x="10" y="9"/>
                    <a:pt x="8" y="9"/>
                  </a:cubicBezTo>
                  <a:cubicBezTo>
                    <a:pt x="5" y="9"/>
                    <a:pt x="4" y="10"/>
                    <a:pt x="4" y="11"/>
                  </a:cubicBezTo>
                  <a:cubicBezTo>
                    <a:pt x="4" y="12"/>
                    <a:pt x="5" y="13"/>
                    <a:pt x="7" y="13"/>
                  </a:cubicBezTo>
                  <a:cubicBezTo>
                    <a:pt x="10" y="13"/>
                    <a:pt x="11" y="12"/>
                    <a:pt x="11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2E5B8B2B-07CF-41DE-A5BA-C68925D4B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4" y="2300"/>
              <a:ext cx="24" cy="48"/>
            </a:xfrm>
            <a:custGeom>
              <a:avLst/>
              <a:gdLst>
                <a:gd name="T0" fmla="*/ 0 w 10"/>
                <a:gd name="T1" fmla="*/ 4 h 20"/>
                <a:gd name="T2" fmla="*/ 2 w 10"/>
                <a:gd name="T3" fmla="*/ 4 h 20"/>
                <a:gd name="T4" fmla="*/ 2 w 10"/>
                <a:gd name="T5" fmla="*/ 0 h 20"/>
                <a:gd name="T6" fmla="*/ 7 w 10"/>
                <a:gd name="T7" fmla="*/ 0 h 20"/>
                <a:gd name="T8" fmla="*/ 7 w 10"/>
                <a:gd name="T9" fmla="*/ 4 h 20"/>
                <a:gd name="T10" fmla="*/ 10 w 10"/>
                <a:gd name="T11" fmla="*/ 4 h 20"/>
                <a:gd name="T12" fmla="*/ 10 w 10"/>
                <a:gd name="T13" fmla="*/ 8 h 20"/>
                <a:gd name="T14" fmla="*/ 7 w 10"/>
                <a:gd name="T15" fmla="*/ 8 h 20"/>
                <a:gd name="T16" fmla="*/ 7 w 10"/>
                <a:gd name="T17" fmla="*/ 15 h 20"/>
                <a:gd name="T18" fmla="*/ 8 w 10"/>
                <a:gd name="T19" fmla="*/ 17 h 20"/>
                <a:gd name="T20" fmla="*/ 10 w 10"/>
                <a:gd name="T21" fmla="*/ 17 h 20"/>
                <a:gd name="T22" fmla="*/ 10 w 10"/>
                <a:gd name="T23" fmla="*/ 20 h 20"/>
                <a:gd name="T24" fmla="*/ 7 w 10"/>
                <a:gd name="T25" fmla="*/ 20 h 20"/>
                <a:gd name="T26" fmla="*/ 2 w 10"/>
                <a:gd name="T27" fmla="*/ 16 h 20"/>
                <a:gd name="T28" fmla="*/ 2 w 10"/>
                <a:gd name="T29" fmla="*/ 8 h 20"/>
                <a:gd name="T30" fmla="*/ 0 w 10"/>
                <a:gd name="T31" fmla="*/ 8 h 20"/>
                <a:gd name="T32" fmla="*/ 0 w 10"/>
                <a:gd name="T33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" h="20">
                  <a:moveTo>
                    <a:pt x="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7" y="17"/>
                    <a:pt x="8" y="17"/>
                  </a:cubicBezTo>
                  <a:cubicBezTo>
                    <a:pt x="9" y="17"/>
                    <a:pt x="9" y="17"/>
                    <a:pt x="10" y="17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8" y="20"/>
                    <a:pt x="7" y="20"/>
                  </a:cubicBezTo>
                  <a:cubicBezTo>
                    <a:pt x="3" y="20"/>
                    <a:pt x="2" y="19"/>
                    <a:pt x="2" y="1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59">
              <a:extLst>
                <a:ext uri="{FF2B5EF4-FFF2-40B4-BE49-F238E27FC236}">
                  <a16:creationId xmlns:a16="http://schemas.microsoft.com/office/drawing/2014/main" id="{8DC7E810-869F-4BB3-AADE-7713C8E75A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35" y="2293"/>
              <a:ext cx="10" cy="55"/>
            </a:xfrm>
            <a:custGeom>
              <a:avLst/>
              <a:gdLst>
                <a:gd name="T0" fmla="*/ 0 w 10"/>
                <a:gd name="T1" fmla="*/ 0 h 55"/>
                <a:gd name="T2" fmla="*/ 10 w 10"/>
                <a:gd name="T3" fmla="*/ 0 h 55"/>
                <a:gd name="T4" fmla="*/ 10 w 10"/>
                <a:gd name="T5" fmla="*/ 9 h 55"/>
                <a:gd name="T6" fmla="*/ 0 w 10"/>
                <a:gd name="T7" fmla="*/ 9 h 55"/>
                <a:gd name="T8" fmla="*/ 0 w 10"/>
                <a:gd name="T9" fmla="*/ 0 h 55"/>
                <a:gd name="T10" fmla="*/ 0 w 10"/>
                <a:gd name="T11" fmla="*/ 17 h 55"/>
                <a:gd name="T12" fmla="*/ 10 w 10"/>
                <a:gd name="T13" fmla="*/ 17 h 55"/>
                <a:gd name="T14" fmla="*/ 10 w 10"/>
                <a:gd name="T15" fmla="*/ 55 h 55"/>
                <a:gd name="T16" fmla="*/ 0 w 10"/>
                <a:gd name="T17" fmla="*/ 55 h 55"/>
                <a:gd name="T18" fmla="*/ 0 w 10"/>
                <a:gd name="T19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55">
                  <a:moveTo>
                    <a:pt x="0" y="0"/>
                  </a:moveTo>
                  <a:lnTo>
                    <a:pt x="10" y="0"/>
                  </a:lnTo>
                  <a:lnTo>
                    <a:pt x="10" y="9"/>
                  </a:lnTo>
                  <a:lnTo>
                    <a:pt x="0" y="9"/>
                  </a:lnTo>
                  <a:lnTo>
                    <a:pt x="0" y="0"/>
                  </a:lnTo>
                  <a:close/>
                  <a:moveTo>
                    <a:pt x="0" y="17"/>
                  </a:moveTo>
                  <a:lnTo>
                    <a:pt x="10" y="17"/>
                  </a:lnTo>
                  <a:lnTo>
                    <a:pt x="10" y="55"/>
                  </a:lnTo>
                  <a:lnTo>
                    <a:pt x="0" y="55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60">
              <a:extLst>
                <a:ext uri="{FF2B5EF4-FFF2-40B4-BE49-F238E27FC236}">
                  <a16:creationId xmlns:a16="http://schemas.microsoft.com/office/drawing/2014/main" id="{31DF4F1E-BD5B-4978-9B67-388566EE8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54" y="2310"/>
              <a:ext cx="38" cy="41"/>
            </a:xfrm>
            <a:custGeom>
              <a:avLst/>
              <a:gdLst>
                <a:gd name="T0" fmla="*/ 16 w 16"/>
                <a:gd name="T1" fmla="*/ 8 h 17"/>
                <a:gd name="T2" fmla="*/ 8 w 16"/>
                <a:gd name="T3" fmla="*/ 17 h 17"/>
                <a:gd name="T4" fmla="*/ 0 w 16"/>
                <a:gd name="T5" fmla="*/ 8 h 17"/>
                <a:gd name="T6" fmla="*/ 8 w 16"/>
                <a:gd name="T7" fmla="*/ 0 h 17"/>
                <a:gd name="T8" fmla="*/ 16 w 16"/>
                <a:gd name="T9" fmla="*/ 8 h 17"/>
                <a:gd name="T10" fmla="*/ 4 w 16"/>
                <a:gd name="T11" fmla="*/ 8 h 17"/>
                <a:gd name="T12" fmla="*/ 8 w 16"/>
                <a:gd name="T13" fmla="*/ 13 h 17"/>
                <a:gd name="T14" fmla="*/ 12 w 16"/>
                <a:gd name="T15" fmla="*/ 8 h 17"/>
                <a:gd name="T16" fmla="*/ 8 w 16"/>
                <a:gd name="T17" fmla="*/ 3 h 17"/>
                <a:gd name="T18" fmla="*/ 4 w 16"/>
                <a:gd name="T1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7">
                  <a:moveTo>
                    <a:pt x="16" y="8"/>
                  </a:moveTo>
                  <a:cubicBezTo>
                    <a:pt x="16" y="13"/>
                    <a:pt x="13" y="17"/>
                    <a:pt x="8" y="17"/>
                  </a:cubicBezTo>
                  <a:cubicBezTo>
                    <a:pt x="2" y="17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4" y="0"/>
                    <a:pt x="16" y="4"/>
                    <a:pt x="16" y="8"/>
                  </a:cubicBezTo>
                  <a:close/>
                  <a:moveTo>
                    <a:pt x="4" y="8"/>
                  </a:moveTo>
                  <a:cubicBezTo>
                    <a:pt x="4" y="11"/>
                    <a:pt x="5" y="13"/>
                    <a:pt x="8" y="13"/>
                  </a:cubicBezTo>
                  <a:cubicBezTo>
                    <a:pt x="11" y="13"/>
                    <a:pt x="12" y="11"/>
                    <a:pt x="12" y="8"/>
                  </a:cubicBezTo>
                  <a:cubicBezTo>
                    <a:pt x="12" y="6"/>
                    <a:pt x="11" y="3"/>
                    <a:pt x="8" y="3"/>
                  </a:cubicBezTo>
                  <a:cubicBezTo>
                    <a:pt x="5" y="3"/>
                    <a:pt x="4" y="6"/>
                    <a:pt x="4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61">
              <a:extLst>
                <a:ext uri="{FF2B5EF4-FFF2-40B4-BE49-F238E27FC236}">
                  <a16:creationId xmlns:a16="http://schemas.microsoft.com/office/drawing/2014/main" id="{AF6CF677-6FBE-4964-8566-3BBEB2252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2" y="2310"/>
              <a:ext cx="35" cy="38"/>
            </a:xfrm>
            <a:custGeom>
              <a:avLst/>
              <a:gdLst>
                <a:gd name="T0" fmla="*/ 0 w 15"/>
                <a:gd name="T1" fmla="*/ 4 h 16"/>
                <a:gd name="T2" fmla="*/ 0 w 15"/>
                <a:gd name="T3" fmla="*/ 0 h 16"/>
                <a:gd name="T4" fmla="*/ 4 w 15"/>
                <a:gd name="T5" fmla="*/ 0 h 16"/>
                <a:gd name="T6" fmla="*/ 4 w 15"/>
                <a:gd name="T7" fmla="*/ 3 h 16"/>
                <a:gd name="T8" fmla="*/ 9 w 15"/>
                <a:gd name="T9" fmla="*/ 0 h 16"/>
                <a:gd name="T10" fmla="*/ 15 w 15"/>
                <a:gd name="T11" fmla="*/ 6 h 16"/>
                <a:gd name="T12" fmla="*/ 15 w 15"/>
                <a:gd name="T13" fmla="*/ 16 h 16"/>
                <a:gd name="T14" fmla="*/ 11 w 15"/>
                <a:gd name="T15" fmla="*/ 16 h 16"/>
                <a:gd name="T16" fmla="*/ 11 w 15"/>
                <a:gd name="T17" fmla="*/ 7 h 16"/>
                <a:gd name="T18" fmla="*/ 8 w 15"/>
                <a:gd name="T19" fmla="*/ 3 h 16"/>
                <a:gd name="T20" fmla="*/ 4 w 15"/>
                <a:gd name="T21" fmla="*/ 8 h 16"/>
                <a:gd name="T22" fmla="*/ 4 w 15"/>
                <a:gd name="T23" fmla="*/ 16 h 16"/>
                <a:gd name="T24" fmla="*/ 0 w 15"/>
                <a:gd name="T25" fmla="*/ 16 h 16"/>
                <a:gd name="T26" fmla="*/ 0 w 15"/>
                <a:gd name="T2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" h="16">
                  <a:moveTo>
                    <a:pt x="0" y="4"/>
                  </a:moveTo>
                  <a:cubicBezTo>
                    <a:pt x="0" y="3"/>
                    <a:pt x="0" y="1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2"/>
                    <a:pt x="4" y="3"/>
                  </a:cubicBezTo>
                  <a:cubicBezTo>
                    <a:pt x="5" y="1"/>
                    <a:pt x="6" y="0"/>
                    <a:pt x="9" y="0"/>
                  </a:cubicBezTo>
                  <a:cubicBezTo>
                    <a:pt x="13" y="0"/>
                    <a:pt x="15" y="2"/>
                    <a:pt x="15" y="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0" y="3"/>
                    <a:pt x="8" y="3"/>
                  </a:cubicBezTo>
                  <a:cubicBezTo>
                    <a:pt x="5" y="3"/>
                    <a:pt x="4" y="5"/>
                    <a:pt x="4" y="8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62">
              <a:extLst>
                <a:ext uri="{FF2B5EF4-FFF2-40B4-BE49-F238E27FC236}">
                  <a16:creationId xmlns:a16="http://schemas.microsoft.com/office/drawing/2014/main" id="{C534041E-199B-41F0-B41A-A21B8BCD56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45" y="2310"/>
              <a:ext cx="38" cy="41"/>
            </a:xfrm>
            <a:custGeom>
              <a:avLst/>
              <a:gdLst>
                <a:gd name="T0" fmla="*/ 16 w 16"/>
                <a:gd name="T1" fmla="*/ 12 h 17"/>
                <a:gd name="T2" fmla="*/ 16 w 16"/>
                <a:gd name="T3" fmla="*/ 16 h 17"/>
                <a:gd name="T4" fmla="*/ 12 w 16"/>
                <a:gd name="T5" fmla="*/ 16 h 17"/>
                <a:gd name="T6" fmla="*/ 12 w 16"/>
                <a:gd name="T7" fmla="*/ 14 h 17"/>
                <a:gd name="T8" fmla="*/ 6 w 16"/>
                <a:gd name="T9" fmla="*/ 17 h 17"/>
                <a:gd name="T10" fmla="*/ 0 w 16"/>
                <a:gd name="T11" fmla="*/ 11 h 17"/>
                <a:gd name="T12" fmla="*/ 8 w 16"/>
                <a:gd name="T13" fmla="*/ 6 h 17"/>
                <a:gd name="T14" fmla="*/ 12 w 16"/>
                <a:gd name="T15" fmla="*/ 6 h 17"/>
                <a:gd name="T16" fmla="*/ 12 w 16"/>
                <a:gd name="T17" fmla="*/ 6 h 17"/>
                <a:gd name="T18" fmla="*/ 8 w 16"/>
                <a:gd name="T19" fmla="*/ 3 h 17"/>
                <a:gd name="T20" fmla="*/ 5 w 16"/>
                <a:gd name="T21" fmla="*/ 5 h 17"/>
                <a:gd name="T22" fmla="*/ 1 w 16"/>
                <a:gd name="T23" fmla="*/ 5 h 17"/>
                <a:gd name="T24" fmla="*/ 8 w 16"/>
                <a:gd name="T25" fmla="*/ 0 h 17"/>
                <a:gd name="T26" fmla="*/ 16 w 16"/>
                <a:gd name="T27" fmla="*/ 6 h 17"/>
                <a:gd name="T28" fmla="*/ 16 w 16"/>
                <a:gd name="T29" fmla="*/ 12 h 17"/>
                <a:gd name="T30" fmla="*/ 12 w 16"/>
                <a:gd name="T31" fmla="*/ 9 h 17"/>
                <a:gd name="T32" fmla="*/ 8 w 16"/>
                <a:gd name="T33" fmla="*/ 9 h 17"/>
                <a:gd name="T34" fmla="*/ 4 w 16"/>
                <a:gd name="T35" fmla="*/ 11 h 17"/>
                <a:gd name="T36" fmla="*/ 7 w 16"/>
                <a:gd name="T37" fmla="*/ 13 h 17"/>
                <a:gd name="T38" fmla="*/ 12 w 16"/>
                <a:gd name="T3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17">
                  <a:moveTo>
                    <a:pt x="16" y="12"/>
                  </a:moveTo>
                  <a:cubicBezTo>
                    <a:pt x="16" y="14"/>
                    <a:pt x="16" y="16"/>
                    <a:pt x="16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5"/>
                    <a:pt x="12" y="14"/>
                  </a:cubicBezTo>
                  <a:cubicBezTo>
                    <a:pt x="11" y="16"/>
                    <a:pt x="9" y="17"/>
                    <a:pt x="6" y="17"/>
                  </a:cubicBezTo>
                  <a:cubicBezTo>
                    <a:pt x="2" y="17"/>
                    <a:pt x="0" y="14"/>
                    <a:pt x="0" y="11"/>
                  </a:cubicBezTo>
                  <a:cubicBezTo>
                    <a:pt x="0" y="7"/>
                    <a:pt x="4" y="6"/>
                    <a:pt x="8" y="6"/>
                  </a:cubicBezTo>
                  <a:cubicBezTo>
                    <a:pt x="10" y="6"/>
                    <a:pt x="11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4"/>
                    <a:pt x="11" y="3"/>
                    <a:pt x="8" y="3"/>
                  </a:cubicBezTo>
                  <a:cubicBezTo>
                    <a:pt x="6" y="3"/>
                    <a:pt x="6" y="4"/>
                    <a:pt x="5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3" y="0"/>
                    <a:pt x="8" y="0"/>
                  </a:cubicBezTo>
                  <a:cubicBezTo>
                    <a:pt x="15" y="0"/>
                    <a:pt x="16" y="3"/>
                    <a:pt x="16" y="6"/>
                  </a:cubicBezTo>
                  <a:lnTo>
                    <a:pt x="16" y="12"/>
                  </a:lnTo>
                  <a:close/>
                  <a:moveTo>
                    <a:pt x="12" y="9"/>
                  </a:moveTo>
                  <a:cubicBezTo>
                    <a:pt x="11" y="9"/>
                    <a:pt x="10" y="9"/>
                    <a:pt x="8" y="9"/>
                  </a:cubicBezTo>
                  <a:cubicBezTo>
                    <a:pt x="6" y="9"/>
                    <a:pt x="4" y="10"/>
                    <a:pt x="4" y="11"/>
                  </a:cubicBezTo>
                  <a:cubicBezTo>
                    <a:pt x="4" y="12"/>
                    <a:pt x="5" y="13"/>
                    <a:pt x="7" y="13"/>
                  </a:cubicBezTo>
                  <a:cubicBezTo>
                    <a:pt x="10" y="13"/>
                    <a:pt x="12" y="12"/>
                    <a:pt x="12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63">
              <a:extLst>
                <a:ext uri="{FF2B5EF4-FFF2-40B4-BE49-F238E27FC236}">
                  <a16:creationId xmlns:a16="http://schemas.microsoft.com/office/drawing/2014/main" id="{C7093C9A-26B6-47A7-83DF-3BE573C9F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2" y="2293"/>
              <a:ext cx="10" cy="5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1E8F58FD-75DA-4620-B262-3E7B4AAEC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3" y="2295"/>
              <a:ext cx="11" cy="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65">
              <a:extLst>
                <a:ext uri="{FF2B5EF4-FFF2-40B4-BE49-F238E27FC236}">
                  <a16:creationId xmlns:a16="http://schemas.microsoft.com/office/drawing/2014/main" id="{8458A1FF-CBC3-4D54-9B1A-CD5F236C0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" y="2310"/>
              <a:ext cx="38" cy="38"/>
            </a:xfrm>
            <a:custGeom>
              <a:avLst/>
              <a:gdLst>
                <a:gd name="T0" fmla="*/ 0 w 16"/>
                <a:gd name="T1" fmla="*/ 4 h 16"/>
                <a:gd name="T2" fmla="*/ 0 w 16"/>
                <a:gd name="T3" fmla="*/ 0 h 16"/>
                <a:gd name="T4" fmla="*/ 5 w 16"/>
                <a:gd name="T5" fmla="*/ 0 h 16"/>
                <a:gd name="T6" fmla="*/ 5 w 16"/>
                <a:gd name="T7" fmla="*/ 3 h 16"/>
                <a:gd name="T8" fmla="*/ 10 w 16"/>
                <a:gd name="T9" fmla="*/ 0 h 16"/>
                <a:gd name="T10" fmla="*/ 16 w 16"/>
                <a:gd name="T11" fmla="*/ 6 h 16"/>
                <a:gd name="T12" fmla="*/ 16 w 16"/>
                <a:gd name="T13" fmla="*/ 16 h 16"/>
                <a:gd name="T14" fmla="*/ 11 w 16"/>
                <a:gd name="T15" fmla="*/ 16 h 16"/>
                <a:gd name="T16" fmla="*/ 11 w 16"/>
                <a:gd name="T17" fmla="*/ 7 h 16"/>
                <a:gd name="T18" fmla="*/ 8 w 16"/>
                <a:gd name="T19" fmla="*/ 3 h 16"/>
                <a:gd name="T20" fmla="*/ 5 w 16"/>
                <a:gd name="T21" fmla="*/ 8 h 16"/>
                <a:gd name="T22" fmla="*/ 5 w 16"/>
                <a:gd name="T23" fmla="*/ 16 h 16"/>
                <a:gd name="T24" fmla="*/ 0 w 16"/>
                <a:gd name="T25" fmla="*/ 16 h 16"/>
                <a:gd name="T26" fmla="*/ 0 w 16"/>
                <a:gd name="T2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16">
                  <a:moveTo>
                    <a:pt x="0" y="4"/>
                  </a:moveTo>
                  <a:cubicBezTo>
                    <a:pt x="0" y="3"/>
                    <a:pt x="0" y="1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5" y="1"/>
                    <a:pt x="7" y="0"/>
                    <a:pt x="10" y="0"/>
                  </a:cubicBezTo>
                  <a:cubicBezTo>
                    <a:pt x="13" y="0"/>
                    <a:pt x="16" y="2"/>
                    <a:pt x="16" y="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1" y="3"/>
                    <a:pt x="8" y="3"/>
                  </a:cubicBezTo>
                  <a:cubicBezTo>
                    <a:pt x="6" y="3"/>
                    <a:pt x="5" y="5"/>
                    <a:pt x="5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66">
              <a:extLst>
                <a:ext uri="{FF2B5EF4-FFF2-40B4-BE49-F238E27FC236}">
                  <a16:creationId xmlns:a16="http://schemas.microsoft.com/office/drawing/2014/main" id="{8AB3BE55-B45D-406E-A4B2-E9EB945C7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9" y="2310"/>
              <a:ext cx="36" cy="41"/>
            </a:xfrm>
            <a:custGeom>
              <a:avLst/>
              <a:gdLst>
                <a:gd name="T0" fmla="*/ 4 w 15"/>
                <a:gd name="T1" fmla="*/ 11 h 17"/>
                <a:gd name="T2" fmla="*/ 8 w 15"/>
                <a:gd name="T3" fmla="*/ 14 h 17"/>
                <a:gd name="T4" fmla="*/ 11 w 15"/>
                <a:gd name="T5" fmla="*/ 12 h 17"/>
                <a:gd name="T6" fmla="*/ 7 w 15"/>
                <a:gd name="T7" fmla="*/ 10 h 17"/>
                <a:gd name="T8" fmla="*/ 0 w 15"/>
                <a:gd name="T9" fmla="*/ 5 h 17"/>
                <a:gd name="T10" fmla="*/ 7 w 15"/>
                <a:gd name="T11" fmla="*/ 0 h 17"/>
                <a:gd name="T12" fmla="*/ 14 w 15"/>
                <a:gd name="T13" fmla="*/ 5 h 17"/>
                <a:gd name="T14" fmla="*/ 10 w 15"/>
                <a:gd name="T15" fmla="*/ 5 h 17"/>
                <a:gd name="T16" fmla="*/ 7 w 15"/>
                <a:gd name="T17" fmla="*/ 3 h 17"/>
                <a:gd name="T18" fmla="*/ 4 w 15"/>
                <a:gd name="T19" fmla="*/ 4 h 17"/>
                <a:gd name="T20" fmla="*/ 8 w 15"/>
                <a:gd name="T21" fmla="*/ 6 h 17"/>
                <a:gd name="T22" fmla="*/ 15 w 15"/>
                <a:gd name="T23" fmla="*/ 11 h 17"/>
                <a:gd name="T24" fmla="*/ 7 w 15"/>
                <a:gd name="T25" fmla="*/ 17 h 17"/>
                <a:gd name="T26" fmla="*/ 0 w 15"/>
                <a:gd name="T27" fmla="*/ 11 h 17"/>
                <a:gd name="T28" fmla="*/ 4 w 15"/>
                <a:gd name="T2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17">
                  <a:moveTo>
                    <a:pt x="4" y="11"/>
                  </a:moveTo>
                  <a:cubicBezTo>
                    <a:pt x="4" y="13"/>
                    <a:pt x="5" y="14"/>
                    <a:pt x="8" y="14"/>
                  </a:cubicBezTo>
                  <a:cubicBezTo>
                    <a:pt x="10" y="14"/>
                    <a:pt x="11" y="13"/>
                    <a:pt x="11" y="12"/>
                  </a:cubicBezTo>
                  <a:cubicBezTo>
                    <a:pt x="11" y="11"/>
                    <a:pt x="10" y="10"/>
                    <a:pt x="7" y="10"/>
                  </a:cubicBezTo>
                  <a:cubicBezTo>
                    <a:pt x="1" y="9"/>
                    <a:pt x="0" y="7"/>
                    <a:pt x="0" y="5"/>
                  </a:cubicBezTo>
                  <a:cubicBezTo>
                    <a:pt x="0" y="3"/>
                    <a:pt x="2" y="0"/>
                    <a:pt x="7" y="0"/>
                  </a:cubicBezTo>
                  <a:cubicBezTo>
                    <a:pt x="12" y="0"/>
                    <a:pt x="14" y="3"/>
                    <a:pt x="14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4"/>
                    <a:pt x="9" y="3"/>
                    <a:pt x="7" y="3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4" y="5"/>
                    <a:pt x="5" y="6"/>
                    <a:pt x="8" y="6"/>
                  </a:cubicBezTo>
                  <a:cubicBezTo>
                    <a:pt x="14" y="7"/>
                    <a:pt x="15" y="9"/>
                    <a:pt x="15" y="11"/>
                  </a:cubicBezTo>
                  <a:cubicBezTo>
                    <a:pt x="15" y="14"/>
                    <a:pt x="13" y="17"/>
                    <a:pt x="7" y="17"/>
                  </a:cubicBezTo>
                  <a:cubicBezTo>
                    <a:pt x="3" y="17"/>
                    <a:pt x="0" y="15"/>
                    <a:pt x="0" y="11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67">
              <a:extLst>
                <a:ext uri="{FF2B5EF4-FFF2-40B4-BE49-F238E27FC236}">
                  <a16:creationId xmlns:a16="http://schemas.microsoft.com/office/drawing/2014/main" id="{F345EBF9-CF7E-4188-A321-90E39512C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7" y="2300"/>
              <a:ext cx="26" cy="48"/>
            </a:xfrm>
            <a:custGeom>
              <a:avLst/>
              <a:gdLst>
                <a:gd name="T0" fmla="*/ 0 w 11"/>
                <a:gd name="T1" fmla="*/ 4 h 20"/>
                <a:gd name="T2" fmla="*/ 3 w 11"/>
                <a:gd name="T3" fmla="*/ 4 h 20"/>
                <a:gd name="T4" fmla="*/ 3 w 11"/>
                <a:gd name="T5" fmla="*/ 0 h 20"/>
                <a:gd name="T6" fmla="*/ 7 w 11"/>
                <a:gd name="T7" fmla="*/ 0 h 20"/>
                <a:gd name="T8" fmla="*/ 7 w 11"/>
                <a:gd name="T9" fmla="*/ 4 h 20"/>
                <a:gd name="T10" fmla="*/ 11 w 11"/>
                <a:gd name="T11" fmla="*/ 4 h 20"/>
                <a:gd name="T12" fmla="*/ 11 w 11"/>
                <a:gd name="T13" fmla="*/ 8 h 20"/>
                <a:gd name="T14" fmla="*/ 7 w 11"/>
                <a:gd name="T15" fmla="*/ 8 h 20"/>
                <a:gd name="T16" fmla="*/ 7 w 11"/>
                <a:gd name="T17" fmla="*/ 15 h 20"/>
                <a:gd name="T18" fmla="*/ 9 w 11"/>
                <a:gd name="T19" fmla="*/ 17 h 20"/>
                <a:gd name="T20" fmla="*/ 10 w 11"/>
                <a:gd name="T21" fmla="*/ 17 h 20"/>
                <a:gd name="T22" fmla="*/ 10 w 11"/>
                <a:gd name="T23" fmla="*/ 20 h 20"/>
                <a:gd name="T24" fmla="*/ 8 w 11"/>
                <a:gd name="T25" fmla="*/ 20 h 20"/>
                <a:gd name="T26" fmla="*/ 3 w 11"/>
                <a:gd name="T27" fmla="*/ 16 h 20"/>
                <a:gd name="T28" fmla="*/ 3 w 11"/>
                <a:gd name="T29" fmla="*/ 8 h 20"/>
                <a:gd name="T30" fmla="*/ 0 w 11"/>
                <a:gd name="T31" fmla="*/ 8 h 20"/>
                <a:gd name="T32" fmla="*/ 0 w 11"/>
                <a:gd name="T33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20">
                  <a:moveTo>
                    <a:pt x="0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8" y="17"/>
                    <a:pt x="9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9" y="20"/>
                    <a:pt x="8" y="20"/>
                  </a:cubicBezTo>
                  <a:cubicBezTo>
                    <a:pt x="4" y="20"/>
                    <a:pt x="3" y="19"/>
                    <a:pt x="3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68">
              <a:extLst>
                <a:ext uri="{FF2B5EF4-FFF2-40B4-BE49-F238E27FC236}">
                  <a16:creationId xmlns:a16="http://schemas.microsoft.com/office/drawing/2014/main" id="{BBCE2731-6765-4D84-9903-AD4472E85F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70" y="2293"/>
              <a:ext cx="10" cy="55"/>
            </a:xfrm>
            <a:custGeom>
              <a:avLst/>
              <a:gdLst>
                <a:gd name="T0" fmla="*/ 0 w 10"/>
                <a:gd name="T1" fmla="*/ 0 h 55"/>
                <a:gd name="T2" fmla="*/ 10 w 10"/>
                <a:gd name="T3" fmla="*/ 0 h 55"/>
                <a:gd name="T4" fmla="*/ 10 w 10"/>
                <a:gd name="T5" fmla="*/ 9 h 55"/>
                <a:gd name="T6" fmla="*/ 0 w 10"/>
                <a:gd name="T7" fmla="*/ 9 h 55"/>
                <a:gd name="T8" fmla="*/ 0 w 10"/>
                <a:gd name="T9" fmla="*/ 0 h 55"/>
                <a:gd name="T10" fmla="*/ 0 w 10"/>
                <a:gd name="T11" fmla="*/ 17 h 55"/>
                <a:gd name="T12" fmla="*/ 10 w 10"/>
                <a:gd name="T13" fmla="*/ 17 h 55"/>
                <a:gd name="T14" fmla="*/ 10 w 10"/>
                <a:gd name="T15" fmla="*/ 55 h 55"/>
                <a:gd name="T16" fmla="*/ 0 w 10"/>
                <a:gd name="T17" fmla="*/ 55 h 55"/>
                <a:gd name="T18" fmla="*/ 0 w 10"/>
                <a:gd name="T19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55">
                  <a:moveTo>
                    <a:pt x="0" y="0"/>
                  </a:moveTo>
                  <a:lnTo>
                    <a:pt x="10" y="0"/>
                  </a:lnTo>
                  <a:lnTo>
                    <a:pt x="10" y="9"/>
                  </a:lnTo>
                  <a:lnTo>
                    <a:pt x="0" y="9"/>
                  </a:lnTo>
                  <a:lnTo>
                    <a:pt x="0" y="0"/>
                  </a:lnTo>
                  <a:close/>
                  <a:moveTo>
                    <a:pt x="0" y="17"/>
                  </a:moveTo>
                  <a:lnTo>
                    <a:pt x="10" y="17"/>
                  </a:lnTo>
                  <a:lnTo>
                    <a:pt x="10" y="55"/>
                  </a:lnTo>
                  <a:lnTo>
                    <a:pt x="0" y="55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69">
              <a:extLst>
                <a:ext uri="{FF2B5EF4-FFF2-40B4-BE49-F238E27FC236}">
                  <a16:creationId xmlns:a16="http://schemas.microsoft.com/office/drawing/2014/main" id="{C216B8F4-C89F-43A7-BB30-27383817D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" y="2300"/>
              <a:ext cx="24" cy="48"/>
            </a:xfrm>
            <a:custGeom>
              <a:avLst/>
              <a:gdLst>
                <a:gd name="T0" fmla="*/ 0 w 10"/>
                <a:gd name="T1" fmla="*/ 4 h 20"/>
                <a:gd name="T2" fmla="*/ 2 w 10"/>
                <a:gd name="T3" fmla="*/ 4 h 20"/>
                <a:gd name="T4" fmla="*/ 2 w 10"/>
                <a:gd name="T5" fmla="*/ 0 h 20"/>
                <a:gd name="T6" fmla="*/ 7 w 10"/>
                <a:gd name="T7" fmla="*/ 0 h 20"/>
                <a:gd name="T8" fmla="*/ 7 w 10"/>
                <a:gd name="T9" fmla="*/ 4 h 20"/>
                <a:gd name="T10" fmla="*/ 10 w 10"/>
                <a:gd name="T11" fmla="*/ 4 h 20"/>
                <a:gd name="T12" fmla="*/ 10 w 10"/>
                <a:gd name="T13" fmla="*/ 8 h 20"/>
                <a:gd name="T14" fmla="*/ 7 w 10"/>
                <a:gd name="T15" fmla="*/ 8 h 20"/>
                <a:gd name="T16" fmla="*/ 7 w 10"/>
                <a:gd name="T17" fmla="*/ 15 h 20"/>
                <a:gd name="T18" fmla="*/ 8 w 10"/>
                <a:gd name="T19" fmla="*/ 17 h 20"/>
                <a:gd name="T20" fmla="*/ 10 w 10"/>
                <a:gd name="T21" fmla="*/ 17 h 20"/>
                <a:gd name="T22" fmla="*/ 10 w 10"/>
                <a:gd name="T23" fmla="*/ 20 h 20"/>
                <a:gd name="T24" fmla="*/ 7 w 10"/>
                <a:gd name="T25" fmla="*/ 20 h 20"/>
                <a:gd name="T26" fmla="*/ 2 w 10"/>
                <a:gd name="T27" fmla="*/ 16 h 20"/>
                <a:gd name="T28" fmla="*/ 2 w 10"/>
                <a:gd name="T29" fmla="*/ 8 h 20"/>
                <a:gd name="T30" fmla="*/ 0 w 10"/>
                <a:gd name="T31" fmla="*/ 8 h 20"/>
                <a:gd name="T32" fmla="*/ 0 w 10"/>
                <a:gd name="T33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" h="20">
                  <a:moveTo>
                    <a:pt x="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7" y="17"/>
                    <a:pt x="8" y="17"/>
                  </a:cubicBezTo>
                  <a:cubicBezTo>
                    <a:pt x="9" y="17"/>
                    <a:pt x="9" y="17"/>
                    <a:pt x="10" y="17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8" y="20"/>
                    <a:pt x="7" y="20"/>
                  </a:cubicBezTo>
                  <a:cubicBezTo>
                    <a:pt x="3" y="20"/>
                    <a:pt x="2" y="19"/>
                    <a:pt x="2" y="1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70">
              <a:extLst>
                <a:ext uri="{FF2B5EF4-FFF2-40B4-BE49-F238E27FC236}">
                  <a16:creationId xmlns:a16="http://schemas.microsoft.com/office/drawing/2014/main" id="{292CE3D7-BD46-42D9-95F7-1207CEADB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8" y="2310"/>
              <a:ext cx="36" cy="41"/>
            </a:xfrm>
            <a:custGeom>
              <a:avLst/>
              <a:gdLst>
                <a:gd name="T0" fmla="*/ 15 w 15"/>
                <a:gd name="T1" fmla="*/ 12 h 17"/>
                <a:gd name="T2" fmla="*/ 15 w 15"/>
                <a:gd name="T3" fmla="*/ 16 h 17"/>
                <a:gd name="T4" fmla="*/ 11 w 15"/>
                <a:gd name="T5" fmla="*/ 16 h 17"/>
                <a:gd name="T6" fmla="*/ 11 w 15"/>
                <a:gd name="T7" fmla="*/ 14 h 17"/>
                <a:gd name="T8" fmla="*/ 6 w 15"/>
                <a:gd name="T9" fmla="*/ 17 h 17"/>
                <a:gd name="T10" fmla="*/ 0 w 15"/>
                <a:gd name="T11" fmla="*/ 10 h 17"/>
                <a:gd name="T12" fmla="*/ 0 w 15"/>
                <a:gd name="T13" fmla="*/ 0 h 17"/>
                <a:gd name="T14" fmla="*/ 4 w 15"/>
                <a:gd name="T15" fmla="*/ 0 h 17"/>
                <a:gd name="T16" fmla="*/ 4 w 15"/>
                <a:gd name="T17" fmla="*/ 9 h 17"/>
                <a:gd name="T18" fmla="*/ 7 w 15"/>
                <a:gd name="T19" fmla="*/ 13 h 17"/>
                <a:gd name="T20" fmla="*/ 11 w 15"/>
                <a:gd name="T21" fmla="*/ 8 h 17"/>
                <a:gd name="T22" fmla="*/ 11 w 15"/>
                <a:gd name="T23" fmla="*/ 0 h 17"/>
                <a:gd name="T24" fmla="*/ 15 w 15"/>
                <a:gd name="T25" fmla="*/ 0 h 17"/>
                <a:gd name="T26" fmla="*/ 15 w 15"/>
                <a:gd name="T2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" h="17">
                  <a:moveTo>
                    <a:pt x="15" y="12"/>
                  </a:moveTo>
                  <a:cubicBezTo>
                    <a:pt x="15" y="13"/>
                    <a:pt x="15" y="15"/>
                    <a:pt x="15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5"/>
                    <a:pt x="11" y="14"/>
                  </a:cubicBezTo>
                  <a:cubicBezTo>
                    <a:pt x="10" y="15"/>
                    <a:pt x="9" y="17"/>
                    <a:pt x="6" y="17"/>
                  </a:cubicBezTo>
                  <a:cubicBezTo>
                    <a:pt x="3" y="17"/>
                    <a:pt x="0" y="15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2"/>
                    <a:pt x="5" y="13"/>
                    <a:pt x="7" y="13"/>
                  </a:cubicBezTo>
                  <a:cubicBezTo>
                    <a:pt x="10" y="13"/>
                    <a:pt x="11" y="12"/>
                    <a:pt x="11" y="8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5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71">
              <a:extLst>
                <a:ext uri="{FF2B5EF4-FFF2-40B4-BE49-F238E27FC236}">
                  <a16:creationId xmlns:a16="http://schemas.microsoft.com/office/drawing/2014/main" id="{F3AA6CF2-9E3D-4A12-950F-0DDDBF0AC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2300"/>
              <a:ext cx="24" cy="48"/>
            </a:xfrm>
            <a:custGeom>
              <a:avLst/>
              <a:gdLst>
                <a:gd name="T0" fmla="*/ 0 w 10"/>
                <a:gd name="T1" fmla="*/ 4 h 20"/>
                <a:gd name="T2" fmla="*/ 2 w 10"/>
                <a:gd name="T3" fmla="*/ 4 h 20"/>
                <a:gd name="T4" fmla="*/ 2 w 10"/>
                <a:gd name="T5" fmla="*/ 0 h 20"/>
                <a:gd name="T6" fmla="*/ 7 w 10"/>
                <a:gd name="T7" fmla="*/ 0 h 20"/>
                <a:gd name="T8" fmla="*/ 7 w 10"/>
                <a:gd name="T9" fmla="*/ 4 h 20"/>
                <a:gd name="T10" fmla="*/ 10 w 10"/>
                <a:gd name="T11" fmla="*/ 4 h 20"/>
                <a:gd name="T12" fmla="*/ 10 w 10"/>
                <a:gd name="T13" fmla="*/ 8 h 20"/>
                <a:gd name="T14" fmla="*/ 7 w 10"/>
                <a:gd name="T15" fmla="*/ 8 h 20"/>
                <a:gd name="T16" fmla="*/ 7 w 10"/>
                <a:gd name="T17" fmla="*/ 15 h 20"/>
                <a:gd name="T18" fmla="*/ 8 w 10"/>
                <a:gd name="T19" fmla="*/ 17 h 20"/>
                <a:gd name="T20" fmla="*/ 10 w 10"/>
                <a:gd name="T21" fmla="*/ 17 h 20"/>
                <a:gd name="T22" fmla="*/ 10 w 10"/>
                <a:gd name="T23" fmla="*/ 20 h 20"/>
                <a:gd name="T24" fmla="*/ 7 w 10"/>
                <a:gd name="T25" fmla="*/ 20 h 20"/>
                <a:gd name="T26" fmla="*/ 2 w 10"/>
                <a:gd name="T27" fmla="*/ 16 h 20"/>
                <a:gd name="T28" fmla="*/ 2 w 10"/>
                <a:gd name="T29" fmla="*/ 8 h 20"/>
                <a:gd name="T30" fmla="*/ 0 w 10"/>
                <a:gd name="T31" fmla="*/ 8 h 20"/>
                <a:gd name="T32" fmla="*/ 0 w 10"/>
                <a:gd name="T33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" h="20">
                  <a:moveTo>
                    <a:pt x="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7" y="17"/>
                    <a:pt x="8" y="17"/>
                  </a:cubicBezTo>
                  <a:cubicBezTo>
                    <a:pt x="9" y="17"/>
                    <a:pt x="9" y="17"/>
                    <a:pt x="10" y="17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8" y="20"/>
                    <a:pt x="7" y="20"/>
                  </a:cubicBezTo>
                  <a:cubicBezTo>
                    <a:pt x="3" y="20"/>
                    <a:pt x="2" y="19"/>
                    <a:pt x="2" y="1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72">
              <a:extLst>
                <a:ext uri="{FF2B5EF4-FFF2-40B4-BE49-F238E27FC236}">
                  <a16:creationId xmlns:a16="http://schemas.microsoft.com/office/drawing/2014/main" id="{E1FB8089-A67F-4F76-BB99-29132EF3B1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9" y="2310"/>
              <a:ext cx="38" cy="41"/>
            </a:xfrm>
            <a:custGeom>
              <a:avLst/>
              <a:gdLst>
                <a:gd name="T0" fmla="*/ 4 w 16"/>
                <a:gd name="T1" fmla="*/ 9 h 17"/>
                <a:gd name="T2" fmla="*/ 8 w 16"/>
                <a:gd name="T3" fmla="*/ 13 h 17"/>
                <a:gd name="T4" fmla="*/ 12 w 16"/>
                <a:gd name="T5" fmla="*/ 11 h 17"/>
                <a:gd name="T6" fmla="*/ 16 w 16"/>
                <a:gd name="T7" fmla="*/ 11 h 17"/>
                <a:gd name="T8" fmla="*/ 8 w 16"/>
                <a:gd name="T9" fmla="*/ 17 h 17"/>
                <a:gd name="T10" fmla="*/ 0 w 16"/>
                <a:gd name="T11" fmla="*/ 8 h 17"/>
                <a:gd name="T12" fmla="*/ 8 w 16"/>
                <a:gd name="T13" fmla="*/ 0 h 17"/>
                <a:gd name="T14" fmla="*/ 16 w 16"/>
                <a:gd name="T15" fmla="*/ 8 h 17"/>
                <a:gd name="T16" fmla="*/ 16 w 16"/>
                <a:gd name="T17" fmla="*/ 9 h 17"/>
                <a:gd name="T18" fmla="*/ 4 w 16"/>
                <a:gd name="T19" fmla="*/ 9 h 17"/>
                <a:gd name="T20" fmla="*/ 12 w 16"/>
                <a:gd name="T21" fmla="*/ 7 h 17"/>
                <a:gd name="T22" fmla="*/ 8 w 16"/>
                <a:gd name="T23" fmla="*/ 3 h 17"/>
                <a:gd name="T24" fmla="*/ 4 w 16"/>
                <a:gd name="T25" fmla="*/ 7 h 17"/>
                <a:gd name="T26" fmla="*/ 12 w 16"/>
                <a:gd name="T27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17">
                  <a:moveTo>
                    <a:pt x="4" y="9"/>
                  </a:moveTo>
                  <a:cubicBezTo>
                    <a:pt x="4" y="12"/>
                    <a:pt x="6" y="13"/>
                    <a:pt x="8" y="13"/>
                  </a:cubicBezTo>
                  <a:cubicBezTo>
                    <a:pt x="10" y="13"/>
                    <a:pt x="11" y="13"/>
                    <a:pt x="12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4"/>
                    <a:pt x="13" y="17"/>
                    <a:pt x="8" y="17"/>
                  </a:cubicBezTo>
                  <a:cubicBezTo>
                    <a:pt x="2" y="17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4" y="0"/>
                    <a:pt x="16" y="4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lnTo>
                    <a:pt x="4" y="9"/>
                  </a:lnTo>
                  <a:close/>
                  <a:moveTo>
                    <a:pt x="12" y="7"/>
                  </a:moveTo>
                  <a:cubicBezTo>
                    <a:pt x="12" y="5"/>
                    <a:pt x="11" y="3"/>
                    <a:pt x="8" y="3"/>
                  </a:cubicBezTo>
                  <a:cubicBezTo>
                    <a:pt x="6" y="3"/>
                    <a:pt x="5" y="5"/>
                    <a:pt x="4" y="7"/>
                  </a:cubicBezTo>
                  <a:lnTo>
                    <a:pt x="12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73">
              <a:extLst>
                <a:ext uri="{FF2B5EF4-FFF2-40B4-BE49-F238E27FC236}">
                  <a16:creationId xmlns:a16="http://schemas.microsoft.com/office/drawing/2014/main" id="{DA57619C-EAD7-472F-8FD7-6282ED125C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1" y="1971"/>
              <a:ext cx="180" cy="165"/>
            </a:xfrm>
            <a:custGeom>
              <a:avLst/>
              <a:gdLst>
                <a:gd name="T0" fmla="*/ 60 w 76"/>
                <a:gd name="T1" fmla="*/ 54 h 68"/>
                <a:gd name="T2" fmla="*/ 60 w 76"/>
                <a:gd name="T3" fmla="*/ 35 h 68"/>
                <a:gd name="T4" fmla="*/ 62 w 76"/>
                <a:gd name="T5" fmla="*/ 24 h 68"/>
                <a:gd name="T6" fmla="*/ 38 w 76"/>
                <a:gd name="T7" fmla="*/ 0 h 68"/>
                <a:gd name="T8" fmla="*/ 14 w 76"/>
                <a:gd name="T9" fmla="*/ 24 h 68"/>
                <a:gd name="T10" fmla="*/ 17 w 76"/>
                <a:gd name="T11" fmla="*/ 35 h 68"/>
                <a:gd name="T12" fmla="*/ 17 w 76"/>
                <a:gd name="T13" fmla="*/ 54 h 68"/>
                <a:gd name="T14" fmla="*/ 0 w 76"/>
                <a:gd name="T15" fmla="*/ 54 h 68"/>
                <a:gd name="T16" fmla="*/ 0 w 76"/>
                <a:gd name="T17" fmla="*/ 68 h 68"/>
                <a:gd name="T18" fmla="*/ 76 w 76"/>
                <a:gd name="T19" fmla="*/ 68 h 68"/>
                <a:gd name="T20" fmla="*/ 76 w 76"/>
                <a:gd name="T21" fmla="*/ 54 h 68"/>
                <a:gd name="T22" fmla="*/ 60 w 76"/>
                <a:gd name="T23" fmla="*/ 54 h 68"/>
                <a:gd name="T24" fmla="*/ 46 w 76"/>
                <a:gd name="T25" fmla="*/ 54 h 68"/>
                <a:gd name="T26" fmla="*/ 30 w 76"/>
                <a:gd name="T27" fmla="*/ 54 h 68"/>
                <a:gd name="T28" fmla="*/ 30 w 76"/>
                <a:gd name="T29" fmla="*/ 47 h 68"/>
                <a:gd name="T30" fmla="*/ 46 w 76"/>
                <a:gd name="T31" fmla="*/ 47 h 68"/>
                <a:gd name="T32" fmla="*/ 46 w 76"/>
                <a:gd name="T33" fmla="*/ 54 h 68"/>
                <a:gd name="T34" fmla="*/ 40 w 76"/>
                <a:gd name="T35" fmla="*/ 35 h 68"/>
                <a:gd name="T36" fmla="*/ 40 w 76"/>
                <a:gd name="T37" fmla="*/ 35 h 68"/>
                <a:gd name="T38" fmla="*/ 38 w 76"/>
                <a:gd name="T39" fmla="*/ 35 h 68"/>
                <a:gd name="T40" fmla="*/ 36 w 76"/>
                <a:gd name="T41" fmla="*/ 35 h 68"/>
                <a:gd name="T42" fmla="*/ 36 w 76"/>
                <a:gd name="T43" fmla="*/ 35 h 68"/>
                <a:gd name="T44" fmla="*/ 28 w 76"/>
                <a:gd name="T45" fmla="*/ 28 h 68"/>
                <a:gd name="T46" fmla="*/ 28 w 76"/>
                <a:gd name="T47" fmla="*/ 27 h 68"/>
                <a:gd name="T48" fmla="*/ 28 w 76"/>
                <a:gd name="T49" fmla="*/ 26 h 68"/>
                <a:gd name="T50" fmla="*/ 27 w 76"/>
                <a:gd name="T51" fmla="*/ 24 h 68"/>
                <a:gd name="T52" fmla="*/ 27 w 76"/>
                <a:gd name="T53" fmla="*/ 24 h 68"/>
                <a:gd name="T54" fmla="*/ 38 w 76"/>
                <a:gd name="T55" fmla="*/ 14 h 68"/>
                <a:gd name="T56" fmla="*/ 49 w 76"/>
                <a:gd name="T57" fmla="*/ 24 h 68"/>
                <a:gd name="T58" fmla="*/ 49 w 76"/>
                <a:gd name="T59" fmla="*/ 24 h 68"/>
                <a:gd name="T60" fmla="*/ 49 w 76"/>
                <a:gd name="T61" fmla="*/ 26 h 68"/>
                <a:gd name="T62" fmla="*/ 48 w 76"/>
                <a:gd name="T63" fmla="*/ 27 h 68"/>
                <a:gd name="T64" fmla="*/ 48 w 76"/>
                <a:gd name="T65" fmla="*/ 28 h 68"/>
                <a:gd name="T66" fmla="*/ 40 w 76"/>
                <a:gd name="T67" fmla="*/ 3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6" h="68">
                  <a:moveTo>
                    <a:pt x="60" y="54"/>
                  </a:moveTo>
                  <a:cubicBezTo>
                    <a:pt x="60" y="35"/>
                    <a:pt x="60" y="35"/>
                    <a:pt x="60" y="35"/>
                  </a:cubicBezTo>
                  <a:cubicBezTo>
                    <a:pt x="61" y="32"/>
                    <a:pt x="62" y="28"/>
                    <a:pt x="62" y="24"/>
                  </a:cubicBezTo>
                  <a:cubicBezTo>
                    <a:pt x="62" y="11"/>
                    <a:pt x="51" y="0"/>
                    <a:pt x="38" y="0"/>
                  </a:cubicBezTo>
                  <a:cubicBezTo>
                    <a:pt x="25" y="0"/>
                    <a:pt x="14" y="11"/>
                    <a:pt x="14" y="24"/>
                  </a:cubicBezTo>
                  <a:cubicBezTo>
                    <a:pt x="14" y="28"/>
                    <a:pt x="15" y="32"/>
                    <a:pt x="17" y="35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6" y="54"/>
                    <a:pt x="76" y="54"/>
                    <a:pt x="76" y="54"/>
                  </a:cubicBezTo>
                  <a:lnTo>
                    <a:pt x="60" y="54"/>
                  </a:lnTo>
                  <a:close/>
                  <a:moveTo>
                    <a:pt x="46" y="54"/>
                  </a:moveTo>
                  <a:cubicBezTo>
                    <a:pt x="30" y="54"/>
                    <a:pt x="30" y="54"/>
                    <a:pt x="30" y="54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5" y="49"/>
                    <a:pt x="41" y="49"/>
                    <a:pt x="46" y="47"/>
                  </a:cubicBezTo>
                  <a:lnTo>
                    <a:pt x="46" y="54"/>
                  </a:lnTo>
                  <a:close/>
                  <a:moveTo>
                    <a:pt x="40" y="35"/>
                  </a:moveTo>
                  <a:cubicBezTo>
                    <a:pt x="40" y="35"/>
                    <a:pt x="40" y="35"/>
                    <a:pt x="40" y="35"/>
                  </a:cubicBezTo>
                  <a:cubicBezTo>
                    <a:pt x="40" y="35"/>
                    <a:pt x="39" y="35"/>
                    <a:pt x="38" y="35"/>
                  </a:cubicBezTo>
                  <a:cubicBezTo>
                    <a:pt x="37" y="35"/>
                    <a:pt x="37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2" y="34"/>
                    <a:pt x="29" y="31"/>
                    <a:pt x="28" y="2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6"/>
                    <a:pt x="28" y="26"/>
                  </a:cubicBezTo>
                  <a:cubicBezTo>
                    <a:pt x="27" y="26"/>
                    <a:pt x="27" y="25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18"/>
                    <a:pt x="32" y="14"/>
                    <a:pt x="38" y="14"/>
                  </a:cubicBezTo>
                  <a:cubicBezTo>
                    <a:pt x="44" y="14"/>
                    <a:pt x="49" y="18"/>
                    <a:pt x="49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5"/>
                    <a:pt x="49" y="26"/>
                    <a:pt x="49" y="26"/>
                  </a:cubicBezTo>
                  <a:cubicBezTo>
                    <a:pt x="49" y="26"/>
                    <a:pt x="48" y="27"/>
                    <a:pt x="48" y="27"/>
                  </a:cubicBezTo>
                  <a:cubicBezTo>
                    <a:pt x="48" y="27"/>
                    <a:pt x="48" y="27"/>
                    <a:pt x="48" y="28"/>
                  </a:cubicBezTo>
                  <a:cubicBezTo>
                    <a:pt x="47" y="31"/>
                    <a:pt x="44" y="34"/>
                    <a:pt x="40" y="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74">
              <a:extLst>
                <a:ext uri="{FF2B5EF4-FFF2-40B4-BE49-F238E27FC236}">
                  <a16:creationId xmlns:a16="http://schemas.microsoft.com/office/drawing/2014/main" id="{60BDD123-FE55-4C50-B4B6-3CC9DEFE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" y="1957"/>
              <a:ext cx="188" cy="408"/>
            </a:xfrm>
            <a:custGeom>
              <a:avLst/>
              <a:gdLst>
                <a:gd name="T0" fmla="*/ 31 w 79"/>
                <a:gd name="T1" fmla="*/ 84 h 169"/>
                <a:gd name="T2" fmla="*/ 73 w 79"/>
                <a:gd name="T3" fmla="*/ 0 h 169"/>
                <a:gd name="T4" fmla="*/ 41 w 79"/>
                <a:gd name="T5" fmla="*/ 0 h 169"/>
                <a:gd name="T6" fmla="*/ 2 w 79"/>
                <a:gd name="T7" fmla="*/ 78 h 169"/>
                <a:gd name="T8" fmla="*/ 2 w 79"/>
                <a:gd name="T9" fmla="*/ 91 h 169"/>
                <a:gd name="T10" fmla="*/ 47 w 79"/>
                <a:gd name="T11" fmla="*/ 169 h 169"/>
                <a:gd name="T12" fmla="*/ 47 w 79"/>
                <a:gd name="T13" fmla="*/ 169 h 169"/>
                <a:gd name="T14" fmla="*/ 79 w 79"/>
                <a:gd name="T15" fmla="*/ 169 h 169"/>
                <a:gd name="T16" fmla="*/ 79 w 79"/>
                <a:gd name="T17" fmla="*/ 169 h 169"/>
                <a:gd name="T18" fmla="*/ 31 w 79"/>
                <a:gd name="T19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169">
                  <a:moveTo>
                    <a:pt x="31" y="84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0" y="82"/>
                    <a:pt x="0" y="87"/>
                    <a:pt x="2" y="91"/>
                  </a:cubicBezTo>
                  <a:cubicBezTo>
                    <a:pt x="47" y="169"/>
                    <a:pt x="47" y="169"/>
                    <a:pt x="47" y="169"/>
                  </a:cubicBezTo>
                  <a:cubicBezTo>
                    <a:pt x="47" y="169"/>
                    <a:pt x="47" y="169"/>
                    <a:pt x="47" y="169"/>
                  </a:cubicBezTo>
                  <a:cubicBezTo>
                    <a:pt x="79" y="169"/>
                    <a:pt x="79" y="169"/>
                    <a:pt x="79" y="169"/>
                  </a:cubicBezTo>
                  <a:cubicBezTo>
                    <a:pt x="79" y="169"/>
                    <a:pt x="79" y="169"/>
                    <a:pt x="79" y="169"/>
                  </a:cubicBezTo>
                  <a:lnTo>
                    <a:pt x="31" y="84"/>
                  </a:lnTo>
                  <a:close/>
                </a:path>
              </a:pathLst>
            </a:custGeom>
            <a:solidFill>
              <a:srgbClr val="62C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75">
              <a:extLst>
                <a:ext uri="{FF2B5EF4-FFF2-40B4-BE49-F238E27FC236}">
                  <a16:creationId xmlns:a16="http://schemas.microsoft.com/office/drawing/2014/main" id="{863C286C-A1DE-40A2-A4DD-64CEEBFA5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8" y="1957"/>
              <a:ext cx="67" cy="408"/>
            </a:xfrm>
            <a:custGeom>
              <a:avLst/>
              <a:gdLst>
                <a:gd name="T0" fmla="*/ 67 w 67"/>
                <a:gd name="T1" fmla="*/ 408 h 408"/>
                <a:gd name="T2" fmla="*/ 67 w 67"/>
                <a:gd name="T3" fmla="*/ 0 h 408"/>
                <a:gd name="T4" fmla="*/ 0 w 67"/>
                <a:gd name="T5" fmla="*/ 0 h 408"/>
                <a:gd name="T6" fmla="*/ 0 w 67"/>
                <a:gd name="T7" fmla="*/ 408 h 408"/>
                <a:gd name="T8" fmla="*/ 0 w 67"/>
                <a:gd name="T9" fmla="*/ 408 h 408"/>
                <a:gd name="T10" fmla="*/ 67 w 67"/>
                <a:gd name="T11" fmla="*/ 408 h 408"/>
                <a:gd name="T12" fmla="*/ 67 w 67"/>
                <a:gd name="T13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08">
                  <a:moveTo>
                    <a:pt x="67" y="408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67" y="408"/>
                  </a:lnTo>
                  <a:lnTo>
                    <a:pt x="67" y="408"/>
                  </a:lnTo>
                  <a:close/>
                </a:path>
              </a:pathLst>
            </a:custGeom>
            <a:solidFill>
              <a:srgbClr val="9070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76">
              <a:extLst>
                <a:ext uri="{FF2B5EF4-FFF2-40B4-BE49-F238E27FC236}">
                  <a16:creationId xmlns:a16="http://schemas.microsoft.com/office/drawing/2014/main" id="{2AFDE432-347E-47C2-8A73-C68E675FE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" y="1957"/>
              <a:ext cx="181" cy="408"/>
            </a:xfrm>
            <a:custGeom>
              <a:avLst/>
              <a:gdLst>
                <a:gd name="T0" fmla="*/ 181 w 181"/>
                <a:gd name="T1" fmla="*/ 341 h 408"/>
                <a:gd name="T2" fmla="*/ 69 w 181"/>
                <a:gd name="T3" fmla="*/ 341 h 408"/>
                <a:gd name="T4" fmla="*/ 69 w 181"/>
                <a:gd name="T5" fmla="*/ 0 h 408"/>
                <a:gd name="T6" fmla="*/ 0 w 181"/>
                <a:gd name="T7" fmla="*/ 0 h 408"/>
                <a:gd name="T8" fmla="*/ 0 w 181"/>
                <a:gd name="T9" fmla="*/ 408 h 408"/>
                <a:gd name="T10" fmla="*/ 0 w 181"/>
                <a:gd name="T11" fmla="*/ 408 h 408"/>
                <a:gd name="T12" fmla="*/ 19 w 181"/>
                <a:gd name="T13" fmla="*/ 408 h 408"/>
                <a:gd name="T14" fmla="*/ 69 w 181"/>
                <a:gd name="T15" fmla="*/ 408 h 408"/>
                <a:gd name="T16" fmla="*/ 181 w 181"/>
                <a:gd name="T17" fmla="*/ 408 h 408"/>
                <a:gd name="T18" fmla="*/ 181 w 181"/>
                <a:gd name="T19" fmla="*/ 408 h 408"/>
                <a:gd name="T20" fmla="*/ 181 w 181"/>
                <a:gd name="T21" fmla="*/ 341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408">
                  <a:moveTo>
                    <a:pt x="181" y="341"/>
                  </a:moveTo>
                  <a:lnTo>
                    <a:pt x="69" y="341"/>
                  </a:lnTo>
                  <a:lnTo>
                    <a:pt x="69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19" y="408"/>
                  </a:lnTo>
                  <a:lnTo>
                    <a:pt x="69" y="408"/>
                  </a:lnTo>
                  <a:lnTo>
                    <a:pt x="181" y="408"/>
                  </a:lnTo>
                  <a:lnTo>
                    <a:pt x="181" y="408"/>
                  </a:lnTo>
                  <a:lnTo>
                    <a:pt x="181" y="341"/>
                  </a:lnTo>
                  <a:close/>
                </a:path>
              </a:pathLst>
            </a:cu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77">
              <a:extLst>
                <a:ext uri="{FF2B5EF4-FFF2-40B4-BE49-F238E27FC236}">
                  <a16:creationId xmlns:a16="http://schemas.microsoft.com/office/drawing/2014/main" id="{781BF853-D445-4A12-B857-FC85FC5DF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5" y="1957"/>
              <a:ext cx="67" cy="408"/>
            </a:xfrm>
            <a:custGeom>
              <a:avLst/>
              <a:gdLst>
                <a:gd name="T0" fmla="*/ 0 w 67"/>
                <a:gd name="T1" fmla="*/ 408 h 408"/>
                <a:gd name="T2" fmla="*/ 0 w 67"/>
                <a:gd name="T3" fmla="*/ 408 h 408"/>
                <a:gd name="T4" fmla="*/ 67 w 67"/>
                <a:gd name="T5" fmla="*/ 408 h 408"/>
                <a:gd name="T6" fmla="*/ 67 w 67"/>
                <a:gd name="T7" fmla="*/ 408 h 408"/>
                <a:gd name="T8" fmla="*/ 67 w 67"/>
                <a:gd name="T9" fmla="*/ 0 h 408"/>
                <a:gd name="T10" fmla="*/ 0 w 67"/>
                <a:gd name="T11" fmla="*/ 0 h 408"/>
                <a:gd name="T12" fmla="*/ 0 w 67"/>
                <a:gd name="T13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08">
                  <a:moveTo>
                    <a:pt x="0" y="408"/>
                  </a:moveTo>
                  <a:lnTo>
                    <a:pt x="0" y="408"/>
                  </a:lnTo>
                  <a:lnTo>
                    <a:pt x="67" y="408"/>
                  </a:lnTo>
                  <a:lnTo>
                    <a:pt x="67" y="408"/>
                  </a:lnTo>
                  <a:lnTo>
                    <a:pt x="67" y="0"/>
                  </a:lnTo>
                  <a:lnTo>
                    <a:pt x="0" y="0"/>
                  </a:lnTo>
                  <a:lnTo>
                    <a:pt x="0" y="408"/>
                  </a:lnTo>
                  <a:close/>
                </a:path>
              </a:pathLst>
            </a:custGeom>
            <a:solidFill>
              <a:srgbClr val="004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78">
              <a:extLst>
                <a:ext uri="{FF2B5EF4-FFF2-40B4-BE49-F238E27FC236}">
                  <a16:creationId xmlns:a16="http://schemas.microsoft.com/office/drawing/2014/main" id="{D8AD9EE1-503C-4AC0-9DF7-6B1866D6F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" y="1954"/>
              <a:ext cx="195" cy="411"/>
            </a:xfrm>
            <a:custGeom>
              <a:avLst/>
              <a:gdLst>
                <a:gd name="T0" fmla="*/ 82 w 82"/>
                <a:gd name="T1" fmla="*/ 142 h 170"/>
                <a:gd name="T2" fmla="*/ 49 w 82"/>
                <a:gd name="T3" fmla="*/ 142 h 170"/>
                <a:gd name="T4" fmla="*/ 46 w 82"/>
                <a:gd name="T5" fmla="*/ 139 h 170"/>
                <a:gd name="T6" fmla="*/ 46 w 82"/>
                <a:gd name="T7" fmla="*/ 106 h 170"/>
                <a:gd name="T8" fmla="*/ 42 w 82"/>
                <a:gd name="T9" fmla="*/ 96 h 170"/>
                <a:gd name="T10" fmla="*/ 33 w 82"/>
                <a:gd name="T11" fmla="*/ 87 h 170"/>
                <a:gd name="T12" fmla="*/ 43 w 82"/>
                <a:gd name="T13" fmla="*/ 74 h 170"/>
                <a:gd name="T14" fmla="*/ 45 w 82"/>
                <a:gd name="T15" fmla="*/ 65 h 170"/>
                <a:gd name="T16" fmla="*/ 45 w 82"/>
                <a:gd name="T17" fmla="*/ 32 h 170"/>
                <a:gd name="T18" fmla="*/ 49 w 82"/>
                <a:gd name="T19" fmla="*/ 29 h 170"/>
                <a:gd name="T20" fmla="*/ 82 w 82"/>
                <a:gd name="T21" fmla="*/ 29 h 170"/>
                <a:gd name="T22" fmla="*/ 82 w 82"/>
                <a:gd name="T23" fmla="*/ 1 h 170"/>
                <a:gd name="T24" fmla="*/ 82 w 82"/>
                <a:gd name="T25" fmla="*/ 0 h 170"/>
                <a:gd name="T26" fmla="*/ 49 w 82"/>
                <a:gd name="T27" fmla="*/ 0 h 170"/>
                <a:gd name="T28" fmla="*/ 41 w 82"/>
                <a:gd name="T29" fmla="*/ 1 h 170"/>
                <a:gd name="T30" fmla="*/ 17 w 82"/>
                <a:gd name="T31" fmla="*/ 32 h 170"/>
                <a:gd name="T32" fmla="*/ 17 w 82"/>
                <a:gd name="T33" fmla="*/ 61 h 170"/>
                <a:gd name="T34" fmla="*/ 4 w 82"/>
                <a:gd name="T35" fmla="*/ 80 h 170"/>
                <a:gd name="T36" fmla="*/ 5 w 82"/>
                <a:gd name="T37" fmla="*/ 98 h 170"/>
                <a:gd name="T38" fmla="*/ 18 w 82"/>
                <a:gd name="T39" fmla="*/ 111 h 170"/>
                <a:gd name="T40" fmla="*/ 18 w 82"/>
                <a:gd name="T41" fmla="*/ 139 h 170"/>
                <a:gd name="T42" fmla="*/ 45 w 82"/>
                <a:gd name="T43" fmla="*/ 170 h 170"/>
                <a:gd name="T44" fmla="*/ 47 w 82"/>
                <a:gd name="T45" fmla="*/ 170 h 170"/>
                <a:gd name="T46" fmla="*/ 49 w 82"/>
                <a:gd name="T47" fmla="*/ 170 h 170"/>
                <a:gd name="T48" fmla="*/ 82 w 82"/>
                <a:gd name="T49" fmla="*/ 170 h 170"/>
                <a:gd name="T50" fmla="*/ 82 w 82"/>
                <a:gd name="T51" fmla="*/ 170 h 170"/>
                <a:gd name="T52" fmla="*/ 82 w 82"/>
                <a:gd name="T53" fmla="*/ 170 h 170"/>
                <a:gd name="T54" fmla="*/ 82 w 82"/>
                <a:gd name="T55" fmla="*/ 14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" h="170">
                  <a:moveTo>
                    <a:pt x="82" y="142"/>
                  </a:moveTo>
                  <a:cubicBezTo>
                    <a:pt x="49" y="142"/>
                    <a:pt x="49" y="142"/>
                    <a:pt x="49" y="142"/>
                  </a:cubicBezTo>
                  <a:cubicBezTo>
                    <a:pt x="47" y="142"/>
                    <a:pt x="46" y="140"/>
                    <a:pt x="46" y="139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2"/>
                    <a:pt x="45" y="99"/>
                    <a:pt x="42" y="96"/>
                  </a:cubicBezTo>
                  <a:cubicBezTo>
                    <a:pt x="33" y="87"/>
                    <a:pt x="33" y="87"/>
                    <a:pt x="33" y="87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4" y="71"/>
                    <a:pt x="45" y="68"/>
                    <a:pt x="45" y="65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0"/>
                    <a:pt x="47" y="29"/>
                    <a:pt x="49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1"/>
                    <a:pt x="82" y="1"/>
                    <a:pt x="82" y="1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6" y="0"/>
                    <a:pt x="43" y="1"/>
                    <a:pt x="41" y="1"/>
                  </a:cubicBezTo>
                  <a:cubicBezTo>
                    <a:pt x="27" y="5"/>
                    <a:pt x="17" y="17"/>
                    <a:pt x="17" y="32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0" y="85"/>
                    <a:pt x="0" y="93"/>
                    <a:pt x="5" y="98"/>
                  </a:cubicBezTo>
                  <a:cubicBezTo>
                    <a:pt x="18" y="111"/>
                    <a:pt x="18" y="111"/>
                    <a:pt x="18" y="111"/>
                  </a:cubicBezTo>
                  <a:cubicBezTo>
                    <a:pt x="18" y="139"/>
                    <a:pt x="18" y="139"/>
                    <a:pt x="18" y="139"/>
                  </a:cubicBezTo>
                  <a:cubicBezTo>
                    <a:pt x="18" y="155"/>
                    <a:pt x="30" y="168"/>
                    <a:pt x="45" y="170"/>
                  </a:cubicBezTo>
                  <a:cubicBezTo>
                    <a:pt x="46" y="170"/>
                    <a:pt x="46" y="170"/>
                    <a:pt x="47" y="170"/>
                  </a:cubicBezTo>
                  <a:cubicBezTo>
                    <a:pt x="48" y="170"/>
                    <a:pt x="49" y="170"/>
                    <a:pt x="49" y="170"/>
                  </a:cubicBezTo>
                  <a:cubicBezTo>
                    <a:pt x="82" y="170"/>
                    <a:pt x="82" y="170"/>
                    <a:pt x="82" y="170"/>
                  </a:cubicBezTo>
                  <a:cubicBezTo>
                    <a:pt x="82" y="170"/>
                    <a:pt x="82" y="170"/>
                    <a:pt x="82" y="170"/>
                  </a:cubicBezTo>
                  <a:cubicBezTo>
                    <a:pt x="82" y="170"/>
                    <a:pt x="82" y="170"/>
                    <a:pt x="82" y="170"/>
                  </a:cubicBezTo>
                  <a:lnTo>
                    <a:pt x="82" y="142"/>
                  </a:lnTo>
                  <a:close/>
                </a:path>
              </a:pathLst>
            </a:custGeom>
            <a:solidFill>
              <a:srgbClr val="ED9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85" name="텍스트 개체 틀 7">
            <a:extLst>
              <a:ext uri="{FF2B5EF4-FFF2-40B4-BE49-F238E27FC236}">
                <a16:creationId xmlns:a16="http://schemas.microsoft.com/office/drawing/2014/main" id="{CB13E3FA-EFE1-4DD3-924A-2D285CFA2B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4278" y="380897"/>
            <a:ext cx="7116372" cy="153888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kumimoji="0" lang="ko-KR" altLang="en-US" sz="1000" b="0" i="0" u="none" strike="noStrike" kern="1200" cap="none" spc="-100" normalizeH="0" baseline="0">
                <a:ln>
                  <a:noFill/>
                </a:ln>
                <a:gradFill>
                  <a:gsLst>
                    <a:gs pos="10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effectLst/>
                <a:uLnTx/>
                <a:uFillTx/>
                <a:latin typeface="맑은 고딕"/>
                <a:ea typeface="맑은 고딕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본 자료의 제목을 입력하세요</a:t>
            </a: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7E1E0B30-3A2F-4752-A294-5C2BA0D801F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152" y="457841"/>
            <a:ext cx="2162118" cy="46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223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그림 360">
            <a:extLst>
              <a:ext uri="{FF2B5EF4-FFF2-40B4-BE49-F238E27FC236}">
                <a16:creationId xmlns:a16="http://schemas.microsoft.com/office/drawing/2014/main" id="{78118402-DC91-4068-8B5E-FEC25DE4AD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3435"/>
          <a:stretch/>
        </p:blipFill>
        <p:spPr>
          <a:xfrm flipH="1" flipV="1">
            <a:off x="0" y="3664557"/>
            <a:ext cx="9906000" cy="3193443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046EE7F6-F98F-4790-A992-2F69235DE933}"/>
              </a:ext>
            </a:extLst>
          </p:cNvPr>
          <p:cNvGrpSpPr/>
          <p:nvPr userDrawn="1"/>
        </p:nvGrpSpPr>
        <p:grpSpPr>
          <a:xfrm>
            <a:off x="292100" y="4142181"/>
            <a:ext cx="9321800" cy="2439594"/>
            <a:chOff x="292100" y="4139603"/>
            <a:chExt cx="9321800" cy="243959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75EE461-9D6C-4E92-944F-699F96453D49}"/>
                </a:ext>
              </a:extLst>
            </p:cNvPr>
            <p:cNvGrpSpPr/>
            <p:nvPr/>
          </p:nvGrpSpPr>
          <p:grpSpPr>
            <a:xfrm>
              <a:off x="292100" y="6500500"/>
              <a:ext cx="9321800" cy="78697"/>
              <a:chOff x="292100" y="6500500"/>
              <a:chExt cx="9321800" cy="78697"/>
            </a:xfrm>
            <a:solidFill>
              <a:schemeClr val="bg1">
                <a:lumMod val="95000"/>
              </a:schemeClr>
            </a:solidFill>
          </p:grpSpPr>
          <p:sp>
            <p:nvSpPr>
              <p:cNvPr id="323" name="타원 322">
                <a:extLst>
                  <a:ext uri="{FF2B5EF4-FFF2-40B4-BE49-F238E27FC236}">
                    <a16:creationId xmlns:a16="http://schemas.microsoft.com/office/drawing/2014/main" id="{827862A0-C16A-4FA9-B827-F95321AA1773}"/>
                  </a:ext>
                </a:extLst>
              </p:cNvPr>
              <p:cNvSpPr/>
              <p:nvPr/>
            </p:nvSpPr>
            <p:spPr>
              <a:xfrm rot="5400000">
                <a:off x="6174080" y="650050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타원 323">
                <a:extLst>
                  <a:ext uri="{FF2B5EF4-FFF2-40B4-BE49-F238E27FC236}">
                    <a16:creationId xmlns:a16="http://schemas.microsoft.com/office/drawing/2014/main" id="{D8D6450F-0DDA-4EFB-8C09-8AF2989532A7}"/>
                  </a:ext>
                </a:extLst>
              </p:cNvPr>
              <p:cNvSpPr/>
              <p:nvPr/>
            </p:nvSpPr>
            <p:spPr>
              <a:xfrm rot="5400000">
                <a:off x="5893985" y="650050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타원 324">
                <a:extLst>
                  <a:ext uri="{FF2B5EF4-FFF2-40B4-BE49-F238E27FC236}">
                    <a16:creationId xmlns:a16="http://schemas.microsoft.com/office/drawing/2014/main" id="{7E523977-AECA-4840-99A5-0145635883F4}"/>
                  </a:ext>
                </a:extLst>
              </p:cNvPr>
              <p:cNvSpPr/>
              <p:nvPr/>
            </p:nvSpPr>
            <p:spPr>
              <a:xfrm rot="5400000">
                <a:off x="5613891" y="650050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6" name="타원 325">
                <a:extLst>
                  <a:ext uri="{FF2B5EF4-FFF2-40B4-BE49-F238E27FC236}">
                    <a16:creationId xmlns:a16="http://schemas.microsoft.com/office/drawing/2014/main" id="{04A1269F-8EF5-4111-AFC5-446FB4419CE4}"/>
                  </a:ext>
                </a:extLst>
              </p:cNvPr>
              <p:cNvSpPr/>
              <p:nvPr/>
            </p:nvSpPr>
            <p:spPr>
              <a:xfrm rot="5400000">
                <a:off x="5333797" y="650050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타원 326">
                <a:extLst>
                  <a:ext uri="{FF2B5EF4-FFF2-40B4-BE49-F238E27FC236}">
                    <a16:creationId xmlns:a16="http://schemas.microsoft.com/office/drawing/2014/main" id="{F1C35E4D-DE82-4F8B-9E66-5CE9BF8F3263}"/>
                  </a:ext>
                </a:extLst>
              </p:cNvPr>
              <p:cNvSpPr/>
              <p:nvPr/>
            </p:nvSpPr>
            <p:spPr>
              <a:xfrm rot="5400000">
                <a:off x="5053702" y="650050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타원 327">
                <a:extLst>
                  <a:ext uri="{FF2B5EF4-FFF2-40B4-BE49-F238E27FC236}">
                    <a16:creationId xmlns:a16="http://schemas.microsoft.com/office/drawing/2014/main" id="{32129544-7197-498F-A538-62C51E18F42C}"/>
                  </a:ext>
                </a:extLst>
              </p:cNvPr>
              <p:cNvSpPr/>
              <p:nvPr/>
            </p:nvSpPr>
            <p:spPr>
              <a:xfrm rot="5400000">
                <a:off x="4773608" y="650050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타원 328">
                <a:extLst>
                  <a:ext uri="{FF2B5EF4-FFF2-40B4-BE49-F238E27FC236}">
                    <a16:creationId xmlns:a16="http://schemas.microsoft.com/office/drawing/2014/main" id="{85F12AFE-BCB3-4BBC-B378-E931648A9329}"/>
                  </a:ext>
                </a:extLst>
              </p:cNvPr>
              <p:cNvSpPr/>
              <p:nvPr/>
            </p:nvSpPr>
            <p:spPr>
              <a:xfrm rot="5400000">
                <a:off x="4493514" y="650050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타원 329">
                <a:extLst>
                  <a:ext uri="{FF2B5EF4-FFF2-40B4-BE49-F238E27FC236}">
                    <a16:creationId xmlns:a16="http://schemas.microsoft.com/office/drawing/2014/main" id="{6D807284-B4DC-4088-A6C7-3C8504B2F911}"/>
                  </a:ext>
                </a:extLst>
              </p:cNvPr>
              <p:cNvSpPr/>
              <p:nvPr/>
            </p:nvSpPr>
            <p:spPr>
              <a:xfrm rot="5400000">
                <a:off x="4213419" y="650050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타원 330">
                <a:extLst>
                  <a:ext uri="{FF2B5EF4-FFF2-40B4-BE49-F238E27FC236}">
                    <a16:creationId xmlns:a16="http://schemas.microsoft.com/office/drawing/2014/main" id="{1DE36689-EA97-40CB-B466-9A808C7DA8E2}"/>
                  </a:ext>
                </a:extLst>
              </p:cNvPr>
              <p:cNvSpPr/>
              <p:nvPr/>
            </p:nvSpPr>
            <p:spPr>
              <a:xfrm rot="5400000">
                <a:off x="3933325" y="650050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타원 331">
                <a:extLst>
                  <a:ext uri="{FF2B5EF4-FFF2-40B4-BE49-F238E27FC236}">
                    <a16:creationId xmlns:a16="http://schemas.microsoft.com/office/drawing/2014/main" id="{F4763FD7-1419-49C5-AA4B-1B58A6751CF1}"/>
                  </a:ext>
                </a:extLst>
              </p:cNvPr>
              <p:cNvSpPr/>
              <p:nvPr/>
            </p:nvSpPr>
            <p:spPr>
              <a:xfrm rot="5400000">
                <a:off x="3653231" y="650050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타원 332">
                <a:extLst>
                  <a:ext uri="{FF2B5EF4-FFF2-40B4-BE49-F238E27FC236}">
                    <a16:creationId xmlns:a16="http://schemas.microsoft.com/office/drawing/2014/main" id="{BEE20B70-C2A2-4132-88DB-05A63CDCE330}"/>
                  </a:ext>
                </a:extLst>
              </p:cNvPr>
              <p:cNvSpPr/>
              <p:nvPr/>
            </p:nvSpPr>
            <p:spPr>
              <a:xfrm rot="5400000">
                <a:off x="3373137" y="650050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타원 333">
                <a:extLst>
                  <a:ext uri="{FF2B5EF4-FFF2-40B4-BE49-F238E27FC236}">
                    <a16:creationId xmlns:a16="http://schemas.microsoft.com/office/drawing/2014/main" id="{E2AC1F94-2AFD-4377-9A81-696989FD7B63}"/>
                  </a:ext>
                </a:extLst>
              </p:cNvPr>
              <p:cNvSpPr/>
              <p:nvPr/>
            </p:nvSpPr>
            <p:spPr>
              <a:xfrm rot="5400000">
                <a:off x="3093042" y="650050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타원 334">
                <a:extLst>
                  <a:ext uri="{FF2B5EF4-FFF2-40B4-BE49-F238E27FC236}">
                    <a16:creationId xmlns:a16="http://schemas.microsoft.com/office/drawing/2014/main" id="{859A78CB-8A03-4C74-8DD0-B90E22E7AD69}"/>
                  </a:ext>
                </a:extLst>
              </p:cNvPr>
              <p:cNvSpPr/>
              <p:nvPr/>
            </p:nvSpPr>
            <p:spPr>
              <a:xfrm rot="5400000">
                <a:off x="2812948" y="650050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타원 335">
                <a:extLst>
                  <a:ext uri="{FF2B5EF4-FFF2-40B4-BE49-F238E27FC236}">
                    <a16:creationId xmlns:a16="http://schemas.microsoft.com/office/drawing/2014/main" id="{C9CB3FB0-4D5E-46AB-8F0B-833E71CBB01C}"/>
                  </a:ext>
                </a:extLst>
              </p:cNvPr>
              <p:cNvSpPr/>
              <p:nvPr/>
            </p:nvSpPr>
            <p:spPr>
              <a:xfrm rot="5400000">
                <a:off x="2532854" y="650050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타원 336">
                <a:extLst>
                  <a:ext uri="{FF2B5EF4-FFF2-40B4-BE49-F238E27FC236}">
                    <a16:creationId xmlns:a16="http://schemas.microsoft.com/office/drawing/2014/main" id="{66EC13F1-D2F7-42DD-A666-7D69B08C7D32}"/>
                  </a:ext>
                </a:extLst>
              </p:cNvPr>
              <p:cNvSpPr/>
              <p:nvPr/>
            </p:nvSpPr>
            <p:spPr>
              <a:xfrm rot="5400000">
                <a:off x="2252759" y="650050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타원 337">
                <a:extLst>
                  <a:ext uri="{FF2B5EF4-FFF2-40B4-BE49-F238E27FC236}">
                    <a16:creationId xmlns:a16="http://schemas.microsoft.com/office/drawing/2014/main" id="{5762F304-8FA8-4543-B866-CDEEE7967D2C}"/>
                  </a:ext>
                </a:extLst>
              </p:cNvPr>
              <p:cNvSpPr/>
              <p:nvPr/>
            </p:nvSpPr>
            <p:spPr>
              <a:xfrm rot="5400000">
                <a:off x="1972665" y="650050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9" name="타원 338">
                <a:extLst>
                  <a:ext uri="{FF2B5EF4-FFF2-40B4-BE49-F238E27FC236}">
                    <a16:creationId xmlns:a16="http://schemas.microsoft.com/office/drawing/2014/main" id="{5DF6B0A8-57E1-414D-995C-5C28E867C64C}"/>
                  </a:ext>
                </a:extLst>
              </p:cNvPr>
              <p:cNvSpPr/>
              <p:nvPr/>
            </p:nvSpPr>
            <p:spPr>
              <a:xfrm rot="5400000">
                <a:off x="1692571" y="650050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타원 339">
                <a:extLst>
                  <a:ext uri="{FF2B5EF4-FFF2-40B4-BE49-F238E27FC236}">
                    <a16:creationId xmlns:a16="http://schemas.microsoft.com/office/drawing/2014/main" id="{4B4F9524-EEE7-49E9-A442-2F9697771052}"/>
                  </a:ext>
                </a:extLst>
              </p:cNvPr>
              <p:cNvSpPr/>
              <p:nvPr/>
            </p:nvSpPr>
            <p:spPr>
              <a:xfrm rot="5400000">
                <a:off x="1412476" y="650050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1" name="타원 340">
                <a:extLst>
                  <a:ext uri="{FF2B5EF4-FFF2-40B4-BE49-F238E27FC236}">
                    <a16:creationId xmlns:a16="http://schemas.microsoft.com/office/drawing/2014/main" id="{378A9248-526E-43FB-8244-A13E374FBE04}"/>
                  </a:ext>
                </a:extLst>
              </p:cNvPr>
              <p:cNvSpPr/>
              <p:nvPr/>
            </p:nvSpPr>
            <p:spPr>
              <a:xfrm rot="5400000">
                <a:off x="1132382" y="650050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타원 341">
                <a:extLst>
                  <a:ext uri="{FF2B5EF4-FFF2-40B4-BE49-F238E27FC236}">
                    <a16:creationId xmlns:a16="http://schemas.microsoft.com/office/drawing/2014/main" id="{B68BDCAA-E68C-4F05-81D0-8373FE31C636}"/>
                  </a:ext>
                </a:extLst>
              </p:cNvPr>
              <p:cNvSpPr/>
              <p:nvPr/>
            </p:nvSpPr>
            <p:spPr>
              <a:xfrm rot="5400000">
                <a:off x="852288" y="650050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타원 342">
                <a:extLst>
                  <a:ext uri="{FF2B5EF4-FFF2-40B4-BE49-F238E27FC236}">
                    <a16:creationId xmlns:a16="http://schemas.microsoft.com/office/drawing/2014/main" id="{1065A9D1-FE2E-4B94-9FF8-47CAFA08FADD}"/>
                  </a:ext>
                </a:extLst>
              </p:cNvPr>
              <p:cNvSpPr/>
              <p:nvPr/>
            </p:nvSpPr>
            <p:spPr>
              <a:xfrm rot="5400000">
                <a:off x="572193" y="650050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4" name="타원 343">
                <a:extLst>
                  <a:ext uri="{FF2B5EF4-FFF2-40B4-BE49-F238E27FC236}">
                    <a16:creationId xmlns:a16="http://schemas.microsoft.com/office/drawing/2014/main" id="{51D22B6B-F0FF-44A3-A265-5D2F6F4E7973}"/>
                  </a:ext>
                </a:extLst>
              </p:cNvPr>
              <p:cNvSpPr/>
              <p:nvPr/>
            </p:nvSpPr>
            <p:spPr>
              <a:xfrm rot="5400000">
                <a:off x="292099" y="650050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5" name="타원 344">
                <a:extLst>
                  <a:ext uri="{FF2B5EF4-FFF2-40B4-BE49-F238E27FC236}">
                    <a16:creationId xmlns:a16="http://schemas.microsoft.com/office/drawing/2014/main" id="{F4D26C8C-9B50-429A-B857-9B14138508CB}"/>
                  </a:ext>
                </a:extLst>
              </p:cNvPr>
              <p:cNvSpPr/>
              <p:nvPr/>
            </p:nvSpPr>
            <p:spPr>
              <a:xfrm rot="5400000">
                <a:off x="9535203" y="650050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타원 345">
                <a:extLst>
                  <a:ext uri="{FF2B5EF4-FFF2-40B4-BE49-F238E27FC236}">
                    <a16:creationId xmlns:a16="http://schemas.microsoft.com/office/drawing/2014/main" id="{7BFD7677-60A6-43D0-87E5-B71A159D3E7E}"/>
                  </a:ext>
                </a:extLst>
              </p:cNvPr>
              <p:cNvSpPr/>
              <p:nvPr/>
            </p:nvSpPr>
            <p:spPr>
              <a:xfrm rot="5400000">
                <a:off x="9255117" y="650050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타원 346">
                <a:extLst>
                  <a:ext uri="{FF2B5EF4-FFF2-40B4-BE49-F238E27FC236}">
                    <a16:creationId xmlns:a16="http://schemas.microsoft.com/office/drawing/2014/main" id="{BF706D42-1036-4A68-830A-7230C7B8D0E6}"/>
                  </a:ext>
                </a:extLst>
              </p:cNvPr>
              <p:cNvSpPr/>
              <p:nvPr/>
            </p:nvSpPr>
            <p:spPr>
              <a:xfrm rot="5400000">
                <a:off x="8975023" y="650050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타원 347">
                <a:extLst>
                  <a:ext uri="{FF2B5EF4-FFF2-40B4-BE49-F238E27FC236}">
                    <a16:creationId xmlns:a16="http://schemas.microsoft.com/office/drawing/2014/main" id="{5B66809F-4FC6-4822-892C-48B378D5833E}"/>
                  </a:ext>
                </a:extLst>
              </p:cNvPr>
              <p:cNvSpPr/>
              <p:nvPr/>
            </p:nvSpPr>
            <p:spPr>
              <a:xfrm rot="5400000">
                <a:off x="8694929" y="650050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타원 348">
                <a:extLst>
                  <a:ext uri="{FF2B5EF4-FFF2-40B4-BE49-F238E27FC236}">
                    <a16:creationId xmlns:a16="http://schemas.microsoft.com/office/drawing/2014/main" id="{A3252161-9FF6-4EE5-9086-7128F299C92C}"/>
                  </a:ext>
                </a:extLst>
              </p:cNvPr>
              <p:cNvSpPr/>
              <p:nvPr/>
            </p:nvSpPr>
            <p:spPr>
              <a:xfrm rot="5400000">
                <a:off x="8414834" y="650050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0" name="타원 349">
                <a:extLst>
                  <a:ext uri="{FF2B5EF4-FFF2-40B4-BE49-F238E27FC236}">
                    <a16:creationId xmlns:a16="http://schemas.microsoft.com/office/drawing/2014/main" id="{72C39333-69A0-4567-87BE-F507B70B81BD}"/>
                  </a:ext>
                </a:extLst>
              </p:cNvPr>
              <p:cNvSpPr/>
              <p:nvPr/>
            </p:nvSpPr>
            <p:spPr>
              <a:xfrm rot="5400000">
                <a:off x="8134740" y="650050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1" name="타원 350">
                <a:extLst>
                  <a:ext uri="{FF2B5EF4-FFF2-40B4-BE49-F238E27FC236}">
                    <a16:creationId xmlns:a16="http://schemas.microsoft.com/office/drawing/2014/main" id="{DC08FFDD-5B30-4303-818C-17FD6C2F47AF}"/>
                  </a:ext>
                </a:extLst>
              </p:cNvPr>
              <p:cNvSpPr/>
              <p:nvPr/>
            </p:nvSpPr>
            <p:spPr>
              <a:xfrm rot="5400000">
                <a:off x="7854646" y="650050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타원 351">
                <a:extLst>
                  <a:ext uri="{FF2B5EF4-FFF2-40B4-BE49-F238E27FC236}">
                    <a16:creationId xmlns:a16="http://schemas.microsoft.com/office/drawing/2014/main" id="{2AC73008-B050-4E9B-B026-10174929B3FF}"/>
                  </a:ext>
                </a:extLst>
              </p:cNvPr>
              <p:cNvSpPr/>
              <p:nvPr/>
            </p:nvSpPr>
            <p:spPr>
              <a:xfrm rot="5400000">
                <a:off x="7574551" y="650050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타원 352">
                <a:extLst>
                  <a:ext uri="{FF2B5EF4-FFF2-40B4-BE49-F238E27FC236}">
                    <a16:creationId xmlns:a16="http://schemas.microsoft.com/office/drawing/2014/main" id="{BA7D7E8D-E05E-44F0-80D3-AD423961D201}"/>
                  </a:ext>
                </a:extLst>
              </p:cNvPr>
              <p:cNvSpPr/>
              <p:nvPr/>
            </p:nvSpPr>
            <p:spPr>
              <a:xfrm rot="5400000">
                <a:off x="7294457" y="650050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4" name="타원 353">
                <a:extLst>
                  <a:ext uri="{FF2B5EF4-FFF2-40B4-BE49-F238E27FC236}">
                    <a16:creationId xmlns:a16="http://schemas.microsoft.com/office/drawing/2014/main" id="{62B64959-66A1-43D6-B96A-060158DAC4C2}"/>
                  </a:ext>
                </a:extLst>
              </p:cNvPr>
              <p:cNvSpPr/>
              <p:nvPr/>
            </p:nvSpPr>
            <p:spPr>
              <a:xfrm rot="5400000">
                <a:off x="7014363" y="650050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타원 354">
                <a:extLst>
                  <a:ext uri="{FF2B5EF4-FFF2-40B4-BE49-F238E27FC236}">
                    <a16:creationId xmlns:a16="http://schemas.microsoft.com/office/drawing/2014/main" id="{32F1DC72-0916-47CF-8C3E-4CC2B8417896}"/>
                  </a:ext>
                </a:extLst>
              </p:cNvPr>
              <p:cNvSpPr/>
              <p:nvPr/>
            </p:nvSpPr>
            <p:spPr>
              <a:xfrm rot="5400000">
                <a:off x="6734268" y="650050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타원 355">
                <a:extLst>
                  <a:ext uri="{FF2B5EF4-FFF2-40B4-BE49-F238E27FC236}">
                    <a16:creationId xmlns:a16="http://schemas.microsoft.com/office/drawing/2014/main" id="{6A9D3209-C2D9-4A5E-990F-B7768DA5756D}"/>
                  </a:ext>
                </a:extLst>
              </p:cNvPr>
              <p:cNvSpPr/>
              <p:nvPr/>
            </p:nvSpPr>
            <p:spPr>
              <a:xfrm rot="5400000">
                <a:off x="6454174" y="650050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9CD76B44-636A-423D-B7AE-62BBC7FEA9BC}"/>
                </a:ext>
              </a:extLst>
            </p:cNvPr>
            <p:cNvGrpSpPr/>
            <p:nvPr/>
          </p:nvGrpSpPr>
          <p:grpSpPr>
            <a:xfrm>
              <a:off x="292100" y="6238178"/>
              <a:ext cx="9321800" cy="78697"/>
              <a:chOff x="292100" y="6238178"/>
              <a:chExt cx="9321800" cy="78697"/>
            </a:xfrm>
            <a:solidFill>
              <a:srgbClr val="F2F2F2"/>
            </a:solidFill>
          </p:grpSpPr>
          <p:sp>
            <p:nvSpPr>
              <p:cNvPr id="289" name="타원 288">
                <a:extLst>
                  <a:ext uri="{FF2B5EF4-FFF2-40B4-BE49-F238E27FC236}">
                    <a16:creationId xmlns:a16="http://schemas.microsoft.com/office/drawing/2014/main" id="{863EE4F7-DB84-4CD6-BE31-93E47E8B0E79}"/>
                  </a:ext>
                </a:extLst>
              </p:cNvPr>
              <p:cNvSpPr/>
              <p:nvPr/>
            </p:nvSpPr>
            <p:spPr>
              <a:xfrm rot="5400000">
                <a:off x="6174080" y="623817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타원 289">
                <a:extLst>
                  <a:ext uri="{FF2B5EF4-FFF2-40B4-BE49-F238E27FC236}">
                    <a16:creationId xmlns:a16="http://schemas.microsoft.com/office/drawing/2014/main" id="{0F08C2C3-71A8-4475-92C3-9742DA6E11CE}"/>
                  </a:ext>
                </a:extLst>
              </p:cNvPr>
              <p:cNvSpPr/>
              <p:nvPr/>
            </p:nvSpPr>
            <p:spPr>
              <a:xfrm rot="5400000">
                <a:off x="5893985" y="623817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타원 290">
                <a:extLst>
                  <a:ext uri="{FF2B5EF4-FFF2-40B4-BE49-F238E27FC236}">
                    <a16:creationId xmlns:a16="http://schemas.microsoft.com/office/drawing/2014/main" id="{EDE136E5-8C94-4503-9C67-417E6BDB021D}"/>
                  </a:ext>
                </a:extLst>
              </p:cNvPr>
              <p:cNvSpPr/>
              <p:nvPr/>
            </p:nvSpPr>
            <p:spPr>
              <a:xfrm rot="5400000">
                <a:off x="5613891" y="623817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타원 291">
                <a:extLst>
                  <a:ext uri="{FF2B5EF4-FFF2-40B4-BE49-F238E27FC236}">
                    <a16:creationId xmlns:a16="http://schemas.microsoft.com/office/drawing/2014/main" id="{E3169556-96B3-4E68-A9A1-3577A3F63126}"/>
                  </a:ext>
                </a:extLst>
              </p:cNvPr>
              <p:cNvSpPr/>
              <p:nvPr/>
            </p:nvSpPr>
            <p:spPr>
              <a:xfrm rot="5400000">
                <a:off x="5333797" y="623817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타원 292">
                <a:extLst>
                  <a:ext uri="{FF2B5EF4-FFF2-40B4-BE49-F238E27FC236}">
                    <a16:creationId xmlns:a16="http://schemas.microsoft.com/office/drawing/2014/main" id="{47C9B5F5-4833-48BA-9928-F76B12440C87}"/>
                  </a:ext>
                </a:extLst>
              </p:cNvPr>
              <p:cNvSpPr/>
              <p:nvPr/>
            </p:nvSpPr>
            <p:spPr>
              <a:xfrm rot="5400000">
                <a:off x="5053702" y="623817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타원 293">
                <a:extLst>
                  <a:ext uri="{FF2B5EF4-FFF2-40B4-BE49-F238E27FC236}">
                    <a16:creationId xmlns:a16="http://schemas.microsoft.com/office/drawing/2014/main" id="{07EC6386-EDE8-442C-B786-AB15CF34DE58}"/>
                  </a:ext>
                </a:extLst>
              </p:cNvPr>
              <p:cNvSpPr/>
              <p:nvPr/>
            </p:nvSpPr>
            <p:spPr>
              <a:xfrm rot="5400000">
                <a:off x="4773608" y="623817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타원 294">
                <a:extLst>
                  <a:ext uri="{FF2B5EF4-FFF2-40B4-BE49-F238E27FC236}">
                    <a16:creationId xmlns:a16="http://schemas.microsoft.com/office/drawing/2014/main" id="{CB194F4C-7E12-46FA-B541-FABDA7CFE56C}"/>
                  </a:ext>
                </a:extLst>
              </p:cNvPr>
              <p:cNvSpPr/>
              <p:nvPr/>
            </p:nvSpPr>
            <p:spPr>
              <a:xfrm rot="5400000">
                <a:off x="4493514" y="623817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타원 295">
                <a:extLst>
                  <a:ext uri="{FF2B5EF4-FFF2-40B4-BE49-F238E27FC236}">
                    <a16:creationId xmlns:a16="http://schemas.microsoft.com/office/drawing/2014/main" id="{97C54C17-0542-411D-AD4F-1FEA3AEC9AF0}"/>
                  </a:ext>
                </a:extLst>
              </p:cNvPr>
              <p:cNvSpPr/>
              <p:nvPr/>
            </p:nvSpPr>
            <p:spPr>
              <a:xfrm rot="5400000">
                <a:off x="4213419" y="623817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타원 296">
                <a:extLst>
                  <a:ext uri="{FF2B5EF4-FFF2-40B4-BE49-F238E27FC236}">
                    <a16:creationId xmlns:a16="http://schemas.microsoft.com/office/drawing/2014/main" id="{5AB91994-BB53-4C41-AA5A-736A1FE09B66}"/>
                  </a:ext>
                </a:extLst>
              </p:cNvPr>
              <p:cNvSpPr/>
              <p:nvPr/>
            </p:nvSpPr>
            <p:spPr>
              <a:xfrm rot="5400000">
                <a:off x="3933325" y="623817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타원 297">
                <a:extLst>
                  <a:ext uri="{FF2B5EF4-FFF2-40B4-BE49-F238E27FC236}">
                    <a16:creationId xmlns:a16="http://schemas.microsoft.com/office/drawing/2014/main" id="{497567FD-BA61-4E51-B85E-9E377DFDC9D0}"/>
                  </a:ext>
                </a:extLst>
              </p:cNvPr>
              <p:cNvSpPr/>
              <p:nvPr/>
            </p:nvSpPr>
            <p:spPr>
              <a:xfrm rot="5400000">
                <a:off x="3653231" y="623817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타원 298">
                <a:extLst>
                  <a:ext uri="{FF2B5EF4-FFF2-40B4-BE49-F238E27FC236}">
                    <a16:creationId xmlns:a16="http://schemas.microsoft.com/office/drawing/2014/main" id="{34237B43-9098-4137-B398-893E2E836CB5}"/>
                  </a:ext>
                </a:extLst>
              </p:cNvPr>
              <p:cNvSpPr/>
              <p:nvPr/>
            </p:nvSpPr>
            <p:spPr>
              <a:xfrm rot="5400000">
                <a:off x="3373137" y="623817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타원 299">
                <a:extLst>
                  <a:ext uri="{FF2B5EF4-FFF2-40B4-BE49-F238E27FC236}">
                    <a16:creationId xmlns:a16="http://schemas.microsoft.com/office/drawing/2014/main" id="{6A2A793F-78A2-4EC1-B8CB-98A4DA4F46DE}"/>
                  </a:ext>
                </a:extLst>
              </p:cNvPr>
              <p:cNvSpPr/>
              <p:nvPr/>
            </p:nvSpPr>
            <p:spPr>
              <a:xfrm rot="5400000">
                <a:off x="3093042" y="623817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타원 300">
                <a:extLst>
                  <a:ext uri="{FF2B5EF4-FFF2-40B4-BE49-F238E27FC236}">
                    <a16:creationId xmlns:a16="http://schemas.microsoft.com/office/drawing/2014/main" id="{F0D39B28-E655-4048-9D18-1FA55627DB10}"/>
                  </a:ext>
                </a:extLst>
              </p:cNvPr>
              <p:cNvSpPr/>
              <p:nvPr/>
            </p:nvSpPr>
            <p:spPr>
              <a:xfrm rot="5400000">
                <a:off x="2812948" y="623817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타원 301">
                <a:extLst>
                  <a:ext uri="{FF2B5EF4-FFF2-40B4-BE49-F238E27FC236}">
                    <a16:creationId xmlns:a16="http://schemas.microsoft.com/office/drawing/2014/main" id="{DE2ECE97-FFA7-4638-9313-604B4E597E3A}"/>
                  </a:ext>
                </a:extLst>
              </p:cNvPr>
              <p:cNvSpPr/>
              <p:nvPr/>
            </p:nvSpPr>
            <p:spPr>
              <a:xfrm rot="5400000">
                <a:off x="2532854" y="623817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타원 302">
                <a:extLst>
                  <a:ext uri="{FF2B5EF4-FFF2-40B4-BE49-F238E27FC236}">
                    <a16:creationId xmlns:a16="http://schemas.microsoft.com/office/drawing/2014/main" id="{8D9A3941-3CFA-4EBB-8ACA-D69CF3F7DFEA}"/>
                  </a:ext>
                </a:extLst>
              </p:cNvPr>
              <p:cNvSpPr/>
              <p:nvPr/>
            </p:nvSpPr>
            <p:spPr>
              <a:xfrm rot="5400000">
                <a:off x="2252759" y="623817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타원 303">
                <a:extLst>
                  <a:ext uri="{FF2B5EF4-FFF2-40B4-BE49-F238E27FC236}">
                    <a16:creationId xmlns:a16="http://schemas.microsoft.com/office/drawing/2014/main" id="{61C2CF28-8C20-4F15-A849-C952EFCA1F05}"/>
                  </a:ext>
                </a:extLst>
              </p:cNvPr>
              <p:cNvSpPr/>
              <p:nvPr/>
            </p:nvSpPr>
            <p:spPr>
              <a:xfrm rot="5400000">
                <a:off x="1972665" y="623817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타원 304">
                <a:extLst>
                  <a:ext uri="{FF2B5EF4-FFF2-40B4-BE49-F238E27FC236}">
                    <a16:creationId xmlns:a16="http://schemas.microsoft.com/office/drawing/2014/main" id="{AA543518-9E89-4568-8D46-24EE0DA2F1B8}"/>
                  </a:ext>
                </a:extLst>
              </p:cNvPr>
              <p:cNvSpPr/>
              <p:nvPr/>
            </p:nvSpPr>
            <p:spPr>
              <a:xfrm rot="5400000">
                <a:off x="1692571" y="623817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타원 305">
                <a:extLst>
                  <a:ext uri="{FF2B5EF4-FFF2-40B4-BE49-F238E27FC236}">
                    <a16:creationId xmlns:a16="http://schemas.microsoft.com/office/drawing/2014/main" id="{F30022E6-FD99-4530-A059-D70D433D77F8}"/>
                  </a:ext>
                </a:extLst>
              </p:cNvPr>
              <p:cNvSpPr/>
              <p:nvPr/>
            </p:nvSpPr>
            <p:spPr>
              <a:xfrm rot="5400000">
                <a:off x="1412476" y="623817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타원 306">
                <a:extLst>
                  <a:ext uri="{FF2B5EF4-FFF2-40B4-BE49-F238E27FC236}">
                    <a16:creationId xmlns:a16="http://schemas.microsoft.com/office/drawing/2014/main" id="{B1C141AA-6080-4D67-982B-A0FC6FA0B010}"/>
                  </a:ext>
                </a:extLst>
              </p:cNvPr>
              <p:cNvSpPr/>
              <p:nvPr/>
            </p:nvSpPr>
            <p:spPr>
              <a:xfrm rot="5400000">
                <a:off x="1132382" y="623817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타원 307">
                <a:extLst>
                  <a:ext uri="{FF2B5EF4-FFF2-40B4-BE49-F238E27FC236}">
                    <a16:creationId xmlns:a16="http://schemas.microsoft.com/office/drawing/2014/main" id="{B6267B9F-B02F-4C08-8FF0-B10CD4F76BAA}"/>
                  </a:ext>
                </a:extLst>
              </p:cNvPr>
              <p:cNvSpPr/>
              <p:nvPr/>
            </p:nvSpPr>
            <p:spPr>
              <a:xfrm rot="5400000">
                <a:off x="852288" y="623817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타원 308">
                <a:extLst>
                  <a:ext uri="{FF2B5EF4-FFF2-40B4-BE49-F238E27FC236}">
                    <a16:creationId xmlns:a16="http://schemas.microsoft.com/office/drawing/2014/main" id="{6169C704-7759-486A-B782-3EF229863956}"/>
                  </a:ext>
                </a:extLst>
              </p:cNvPr>
              <p:cNvSpPr/>
              <p:nvPr/>
            </p:nvSpPr>
            <p:spPr>
              <a:xfrm rot="5400000">
                <a:off x="572193" y="623817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타원 309">
                <a:extLst>
                  <a:ext uri="{FF2B5EF4-FFF2-40B4-BE49-F238E27FC236}">
                    <a16:creationId xmlns:a16="http://schemas.microsoft.com/office/drawing/2014/main" id="{7D1BD603-3DC2-484E-A9D0-E8B045FE368E}"/>
                  </a:ext>
                </a:extLst>
              </p:cNvPr>
              <p:cNvSpPr/>
              <p:nvPr/>
            </p:nvSpPr>
            <p:spPr>
              <a:xfrm rot="5400000">
                <a:off x="292099" y="623817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타원 310">
                <a:extLst>
                  <a:ext uri="{FF2B5EF4-FFF2-40B4-BE49-F238E27FC236}">
                    <a16:creationId xmlns:a16="http://schemas.microsoft.com/office/drawing/2014/main" id="{AAA3C3B3-DEA8-4522-AB7F-431227337787}"/>
                  </a:ext>
                </a:extLst>
              </p:cNvPr>
              <p:cNvSpPr/>
              <p:nvPr/>
            </p:nvSpPr>
            <p:spPr>
              <a:xfrm rot="5400000">
                <a:off x="9535203" y="623817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타원 311">
                <a:extLst>
                  <a:ext uri="{FF2B5EF4-FFF2-40B4-BE49-F238E27FC236}">
                    <a16:creationId xmlns:a16="http://schemas.microsoft.com/office/drawing/2014/main" id="{06F7282E-1101-44FE-9C5B-8E2A3B5AB082}"/>
                  </a:ext>
                </a:extLst>
              </p:cNvPr>
              <p:cNvSpPr/>
              <p:nvPr/>
            </p:nvSpPr>
            <p:spPr>
              <a:xfrm rot="5400000">
                <a:off x="9255117" y="623817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타원 312">
                <a:extLst>
                  <a:ext uri="{FF2B5EF4-FFF2-40B4-BE49-F238E27FC236}">
                    <a16:creationId xmlns:a16="http://schemas.microsoft.com/office/drawing/2014/main" id="{1FEDBDB0-487B-4A1F-9B17-4E3D0F959EA9}"/>
                  </a:ext>
                </a:extLst>
              </p:cNvPr>
              <p:cNvSpPr/>
              <p:nvPr/>
            </p:nvSpPr>
            <p:spPr>
              <a:xfrm rot="5400000">
                <a:off x="8975023" y="623817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타원 313">
                <a:extLst>
                  <a:ext uri="{FF2B5EF4-FFF2-40B4-BE49-F238E27FC236}">
                    <a16:creationId xmlns:a16="http://schemas.microsoft.com/office/drawing/2014/main" id="{E41C12F0-A3EF-45E4-89ED-43638A7C1062}"/>
                  </a:ext>
                </a:extLst>
              </p:cNvPr>
              <p:cNvSpPr/>
              <p:nvPr/>
            </p:nvSpPr>
            <p:spPr>
              <a:xfrm rot="5400000">
                <a:off x="8694929" y="623817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타원 314">
                <a:extLst>
                  <a:ext uri="{FF2B5EF4-FFF2-40B4-BE49-F238E27FC236}">
                    <a16:creationId xmlns:a16="http://schemas.microsoft.com/office/drawing/2014/main" id="{72809090-D685-4A09-A5ED-FA4B35808BA3}"/>
                  </a:ext>
                </a:extLst>
              </p:cNvPr>
              <p:cNvSpPr/>
              <p:nvPr/>
            </p:nvSpPr>
            <p:spPr>
              <a:xfrm rot="5400000">
                <a:off x="8414834" y="623817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타원 315">
                <a:extLst>
                  <a:ext uri="{FF2B5EF4-FFF2-40B4-BE49-F238E27FC236}">
                    <a16:creationId xmlns:a16="http://schemas.microsoft.com/office/drawing/2014/main" id="{32EE0750-075B-47ED-AEFE-0DB7DB325B3C}"/>
                  </a:ext>
                </a:extLst>
              </p:cNvPr>
              <p:cNvSpPr/>
              <p:nvPr/>
            </p:nvSpPr>
            <p:spPr>
              <a:xfrm rot="5400000">
                <a:off x="8134740" y="623817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타원 316">
                <a:extLst>
                  <a:ext uri="{FF2B5EF4-FFF2-40B4-BE49-F238E27FC236}">
                    <a16:creationId xmlns:a16="http://schemas.microsoft.com/office/drawing/2014/main" id="{CEC86237-9373-4DA8-BFDB-7D3409A3E6A2}"/>
                  </a:ext>
                </a:extLst>
              </p:cNvPr>
              <p:cNvSpPr/>
              <p:nvPr/>
            </p:nvSpPr>
            <p:spPr>
              <a:xfrm rot="5400000">
                <a:off x="7854646" y="623817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8" name="타원 317">
                <a:extLst>
                  <a:ext uri="{FF2B5EF4-FFF2-40B4-BE49-F238E27FC236}">
                    <a16:creationId xmlns:a16="http://schemas.microsoft.com/office/drawing/2014/main" id="{C804D1E9-2D74-450F-8555-D8510BE0F700}"/>
                  </a:ext>
                </a:extLst>
              </p:cNvPr>
              <p:cNvSpPr/>
              <p:nvPr/>
            </p:nvSpPr>
            <p:spPr>
              <a:xfrm rot="5400000">
                <a:off x="7574551" y="623817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9" name="타원 318">
                <a:extLst>
                  <a:ext uri="{FF2B5EF4-FFF2-40B4-BE49-F238E27FC236}">
                    <a16:creationId xmlns:a16="http://schemas.microsoft.com/office/drawing/2014/main" id="{91D08DD5-44BA-4D5F-9F0A-B08C249ECD4D}"/>
                  </a:ext>
                </a:extLst>
              </p:cNvPr>
              <p:cNvSpPr/>
              <p:nvPr/>
            </p:nvSpPr>
            <p:spPr>
              <a:xfrm rot="5400000">
                <a:off x="7294457" y="623817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타원 319">
                <a:extLst>
                  <a:ext uri="{FF2B5EF4-FFF2-40B4-BE49-F238E27FC236}">
                    <a16:creationId xmlns:a16="http://schemas.microsoft.com/office/drawing/2014/main" id="{1BEDCE26-5B9B-4851-BFF4-9A7E1CD9E8B5}"/>
                  </a:ext>
                </a:extLst>
              </p:cNvPr>
              <p:cNvSpPr/>
              <p:nvPr/>
            </p:nvSpPr>
            <p:spPr>
              <a:xfrm rot="5400000">
                <a:off x="7014363" y="623817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타원 320">
                <a:extLst>
                  <a:ext uri="{FF2B5EF4-FFF2-40B4-BE49-F238E27FC236}">
                    <a16:creationId xmlns:a16="http://schemas.microsoft.com/office/drawing/2014/main" id="{176BF7A6-1D38-4799-B600-9D10BE0B5675}"/>
                  </a:ext>
                </a:extLst>
              </p:cNvPr>
              <p:cNvSpPr/>
              <p:nvPr/>
            </p:nvSpPr>
            <p:spPr>
              <a:xfrm rot="5400000">
                <a:off x="6734268" y="623817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타원 321">
                <a:extLst>
                  <a:ext uri="{FF2B5EF4-FFF2-40B4-BE49-F238E27FC236}">
                    <a16:creationId xmlns:a16="http://schemas.microsoft.com/office/drawing/2014/main" id="{00BC39A8-2E05-4119-B2FE-DA69D1EA0FCC}"/>
                  </a:ext>
                </a:extLst>
              </p:cNvPr>
              <p:cNvSpPr/>
              <p:nvPr/>
            </p:nvSpPr>
            <p:spPr>
              <a:xfrm rot="5400000">
                <a:off x="6454174" y="623817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B87D140-11B9-4748-8587-A3764A2859FD}"/>
                </a:ext>
              </a:extLst>
            </p:cNvPr>
            <p:cNvGrpSpPr/>
            <p:nvPr/>
          </p:nvGrpSpPr>
          <p:grpSpPr>
            <a:xfrm>
              <a:off x="292100" y="5975856"/>
              <a:ext cx="9321800" cy="78697"/>
              <a:chOff x="292100" y="5975856"/>
              <a:chExt cx="9321800" cy="78697"/>
            </a:xfrm>
            <a:solidFill>
              <a:srgbClr val="F2F2F2"/>
            </a:solidFill>
          </p:grpSpPr>
          <p:sp>
            <p:nvSpPr>
              <p:cNvPr id="255" name="타원 254">
                <a:extLst>
                  <a:ext uri="{FF2B5EF4-FFF2-40B4-BE49-F238E27FC236}">
                    <a16:creationId xmlns:a16="http://schemas.microsoft.com/office/drawing/2014/main" id="{F53052EC-AC66-431C-B0BE-B0DB8864A952}"/>
                  </a:ext>
                </a:extLst>
              </p:cNvPr>
              <p:cNvSpPr/>
              <p:nvPr/>
            </p:nvSpPr>
            <p:spPr>
              <a:xfrm rot="5400000">
                <a:off x="6174080" y="5975857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타원 255">
                <a:extLst>
                  <a:ext uri="{FF2B5EF4-FFF2-40B4-BE49-F238E27FC236}">
                    <a16:creationId xmlns:a16="http://schemas.microsoft.com/office/drawing/2014/main" id="{83A542B1-43EF-4825-92A3-3F9211200808}"/>
                  </a:ext>
                </a:extLst>
              </p:cNvPr>
              <p:cNvSpPr/>
              <p:nvPr/>
            </p:nvSpPr>
            <p:spPr>
              <a:xfrm rot="5400000">
                <a:off x="5893985" y="5975857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타원 256">
                <a:extLst>
                  <a:ext uri="{FF2B5EF4-FFF2-40B4-BE49-F238E27FC236}">
                    <a16:creationId xmlns:a16="http://schemas.microsoft.com/office/drawing/2014/main" id="{256BCA55-5F0C-45AD-901C-DD99B8E20287}"/>
                  </a:ext>
                </a:extLst>
              </p:cNvPr>
              <p:cNvSpPr/>
              <p:nvPr/>
            </p:nvSpPr>
            <p:spPr>
              <a:xfrm rot="5400000">
                <a:off x="5613891" y="5975857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타원 257">
                <a:extLst>
                  <a:ext uri="{FF2B5EF4-FFF2-40B4-BE49-F238E27FC236}">
                    <a16:creationId xmlns:a16="http://schemas.microsoft.com/office/drawing/2014/main" id="{4D8FF41A-CB94-4429-9031-AC80F008A72D}"/>
                  </a:ext>
                </a:extLst>
              </p:cNvPr>
              <p:cNvSpPr/>
              <p:nvPr/>
            </p:nvSpPr>
            <p:spPr>
              <a:xfrm rot="5400000">
                <a:off x="5333797" y="5975857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타원 258">
                <a:extLst>
                  <a:ext uri="{FF2B5EF4-FFF2-40B4-BE49-F238E27FC236}">
                    <a16:creationId xmlns:a16="http://schemas.microsoft.com/office/drawing/2014/main" id="{ADD9B4E0-2F5E-4F66-B7E0-0CC0E9EA16E5}"/>
                  </a:ext>
                </a:extLst>
              </p:cNvPr>
              <p:cNvSpPr/>
              <p:nvPr/>
            </p:nvSpPr>
            <p:spPr>
              <a:xfrm rot="5400000">
                <a:off x="5053702" y="5975857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타원 259">
                <a:extLst>
                  <a:ext uri="{FF2B5EF4-FFF2-40B4-BE49-F238E27FC236}">
                    <a16:creationId xmlns:a16="http://schemas.microsoft.com/office/drawing/2014/main" id="{08F07E8B-BE5E-4C34-B00E-766D6A6A001D}"/>
                  </a:ext>
                </a:extLst>
              </p:cNvPr>
              <p:cNvSpPr/>
              <p:nvPr/>
            </p:nvSpPr>
            <p:spPr>
              <a:xfrm rot="5400000">
                <a:off x="4773608" y="5975857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타원 260">
                <a:extLst>
                  <a:ext uri="{FF2B5EF4-FFF2-40B4-BE49-F238E27FC236}">
                    <a16:creationId xmlns:a16="http://schemas.microsoft.com/office/drawing/2014/main" id="{EAA9C063-6F09-45B7-8EFD-DC48E79B1E35}"/>
                  </a:ext>
                </a:extLst>
              </p:cNvPr>
              <p:cNvSpPr/>
              <p:nvPr/>
            </p:nvSpPr>
            <p:spPr>
              <a:xfrm rot="5400000">
                <a:off x="4493514" y="5975857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타원 261">
                <a:extLst>
                  <a:ext uri="{FF2B5EF4-FFF2-40B4-BE49-F238E27FC236}">
                    <a16:creationId xmlns:a16="http://schemas.microsoft.com/office/drawing/2014/main" id="{7A5F5A7F-F97E-4E5F-AAB6-7197CA086239}"/>
                  </a:ext>
                </a:extLst>
              </p:cNvPr>
              <p:cNvSpPr/>
              <p:nvPr/>
            </p:nvSpPr>
            <p:spPr>
              <a:xfrm rot="5400000">
                <a:off x="4213419" y="5975857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타원 262">
                <a:extLst>
                  <a:ext uri="{FF2B5EF4-FFF2-40B4-BE49-F238E27FC236}">
                    <a16:creationId xmlns:a16="http://schemas.microsoft.com/office/drawing/2014/main" id="{59033FFF-42CE-425A-B065-C916F1870CB5}"/>
                  </a:ext>
                </a:extLst>
              </p:cNvPr>
              <p:cNvSpPr/>
              <p:nvPr/>
            </p:nvSpPr>
            <p:spPr>
              <a:xfrm rot="5400000">
                <a:off x="3933325" y="5975857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타원 263">
                <a:extLst>
                  <a:ext uri="{FF2B5EF4-FFF2-40B4-BE49-F238E27FC236}">
                    <a16:creationId xmlns:a16="http://schemas.microsoft.com/office/drawing/2014/main" id="{123CE974-2D0A-4292-B27B-E70519E2A7C7}"/>
                  </a:ext>
                </a:extLst>
              </p:cNvPr>
              <p:cNvSpPr/>
              <p:nvPr/>
            </p:nvSpPr>
            <p:spPr>
              <a:xfrm rot="5400000">
                <a:off x="3653231" y="5975857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타원 264">
                <a:extLst>
                  <a:ext uri="{FF2B5EF4-FFF2-40B4-BE49-F238E27FC236}">
                    <a16:creationId xmlns:a16="http://schemas.microsoft.com/office/drawing/2014/main" id="{62D6F82D-1869-4BF1-9BC3-9EB031FA30A9}"/>
                  </a:ext>
                </a:extLst>
              </p:cNvPr>
              <p:cNvSpPr/>
              <p:nvPr/>
            </p:nvSpPr>
            <p:spPr>
              <a:xfrm rot="5400000">
                <a:off x="3373137" y="5975857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타원 265">
                <a:extLst>
                  <a:ext uri="{FF2B5EF4-FFF2-40B4-BE49-F238E27FC236}">
                    <a16:creationId xmlns:a16="http://schemas.microsoft.com/office/drawing/2014/main" id="{D616832B-AB87-487C-8032-271C62B1298D}"/>
                  </a:ext>
                </a:extLst>
              </p:cNvPr>
              <p:cNvSpPr/>
              <p:nvPr/>
            </p:nvSpPr>
            <p:spPr>
              <a:xfrm rot="5400000">
                <a:off x="3093042" y="5975857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타원 266">
                <a:extLst>
                  <a:ext uri="{FF2B5EF4-FFF2-40B4-BE49-F238E27FC236}">
                    <a16:creationId xmlns:a16="http://schemas.microsoft.com/office/drawing/2014/main" id="{622FC9B7-10D2-4829-B397-0C5E9C353367}"/>
                  </a:ext>
                </a:extLst>
              </p:cNvPr>
              <p:cNvSpPr/>
              <p:nvPr/>
            </p:nvSpPr>
            <p:spPr>
              <a:xfrm rot="5400000">
                <a:off x="2812948" y="5975857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타원 267">
                <a:extLst>
                  <a:ext uri="{FF2B5EF4-FFF2-40B4-BE49-F238E27FC236}">
                    <a16:creationId xmlns:a16="http://schemas.microsoft.com/office/drawing/2014/main" id="{9FDD92C3-00D4-41CE-BC31-038FAF9A69EF}"/>
                  </a:ext>
                </a:extLst>
              </p:cNvPr>
              <p:cNvSpPr/>
              <p:nvPr/>
            </p:nvSpPr>
            <p:spPr>
              <a:xfrm rot="5400000">
                <a:off x="2532854" y="5975857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9" name="타원 268">
                <a:extLst>
                  <a:ext uri="{FF2B5EF4-FFF2-40B4-BE49-F238E27FC236}">
                    <a16:creationId xmlns:a16="http://schemas.microsoft.com/office/drawing/2014/main" id="{F9CB9987-88AD-4B8B-94B0-0C74C95C88A0}"/>
                  </a:ext>
                </a:extLst>
              </p:cNvPr>
              <p:cNvSpPr/>
              <p:nvPr/>
            </p:nvSpPr>
            <p:spPr>
              <a:xfrm rot="5400000">
                <a:off x="2252759" y="5975857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타원 269">
                <a:extLst>
                  <a:ext uri="{FF2B5EF4-FFF2-40B4-BE49-F238E27FC236}">
                    <a16:creationId xmlns:a16="http://schemas.microsoft.com/office/drawing/2014/main" id="{A993E299-02EC-420D-B664-4A6210FEEB5B}"/>
                  </a:ext>
                </a:extLst>
              </p:cNvPr>
              <p:cNvSpPr/>
              <p:nvPr/>
            </p:nvSpPr>
            <p:spPr>
              <a:xfrm rot="5400000">
                <a:off x="1972665" y="5975857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타원 270">
                <a:extLst>
                  <a:ext uri="{FF2B5EF4-FFF2-40B4-BE49-F238E27FC236}">
                    <a16:creationId xmlns:a16="http://schemas.microsoft.com/office/drawing/2014/main" id="{6A9FAF57-B4A0-44C5-A6F7-03C9B5168E68}"/>
                  </a:ext>
                </a:extLst>
              </p:cNvPr>
              <p:cNvSpPr/>
              <p:nvPr/>
            </p:nvSpPr>
            <p:spPr>
              <a:xfrm rot="5400000">
                <a:off x="1692571" y="5975857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타원 271">
                <a:extLst>
                  <a:ext uri="{FF2B5EF4-FFF2-40B4-BE49-F238E27FC236}">
                    <a16:creationId xmlns:a16="http://schemas.microsoft.com/office/drawing/2014/main" id="{67A6E201-E1DC-4170-97E8-596404812BB5}"/>
                  </a:ext>
                </a:extLst>
              </p:cNvPr>
              <p:cNvSpPr/>
              <p:nvPr/>
            </p:nvSpPr>
            <p:spPr>
              <a:xfrm rot="5400000">
                <a:off x="1412476" y="5975857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타원 272">
                <a:extLst>
                  <a:ext uri="{FF2B5EF4-FFF2-40B4-BE49-F238E27FC236}">
                    <a16:creationId xmlns:a16="http://schemas.microsoft.com/office/drawing/2014/main" id="{588B5745-F791-4E69-BDA4-DAE0C9F5028A}"/>
                  </a:ext>
                </a:extLst>
              </p:cNvPr>
              <p:cNvSpPr/>
              <p:nvPr/>
            </p:nvSpPr>
            <p:spPr>
              <a:xfrm rot="5400000">
                <a:off x="1132382" y="5975857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타원 273">
                <a:extLst>
                  <a:ext uri="{FF2B5EF4-FFF2-40B4-BE49-F238E27FC236}">
                    <a16:creationId xmlns:a16="http://schemas.microsoft.com/office/drawing/2014/main" id="{8591E475-6697-4B7C-AA98-D600C3473DF0}"/>
                  </a:ext>
                </a:extLst>
              </p:cNvPr>
              <p:cNvSpPr/>
              <p:nvPr/>
            </p:nvSpPr>
            <p:spPr>
              <a:xfrm rot="5400000">
                <a:off x="852288" y="5975857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타원 274">
                <a:extLst>
                  <a:ext uri="{FF2B5EF4-FFF2-40B4-BE49-F238E27FC236}">
                    <a16:creationId xmlns:a16="http://schemas.microsoft.com/office/drawing/2014/main" id="{30E6EE30-A1FC-4470-8D16-A87B2EA9A3B3}"/>
                  </a:ext>
                </a:extLst>
              </p:cNvPr>
              <p:cNvSpPr/>
              <p:nvPr/>
            </p:nvSpPr>
            <p:spPr>
              <a:xfrm rot="5400000">
                <a:off x="572193" y="5975857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타원 275">
                <a:extLst>
                  <a:ext uri="{FF2B5EF4-FFF2-40B4-BE49-F238E27FC236}">
                    <a16:creationId xmlns:a16="http://schemas.microsoft.com/office/drawing/2014/main" id="{061C6A9A-2A82-4F59-A677-89E071D8DA16}"/>
                  </a:ext>
                </a:extLst>
              </p:cNvPr>
              <p:cNvSpPr/>
              <p:nvPr/>
            </p:nvSpPr>
            <p:spPr>
              <a:xfrm rot="5400000">
                <a:off x="292099" y="5975857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타원 276">
                <a:extLst>
                  <a:ext uri="{FF2B5EF4-FFF2-40B4-BE49-F238E27FC236}">
                    <a16:creationId xmlns:a16="http://schemas.microsoft.com/office/drawing/2014/main" id="{34D2AC4D-8B2A-4894-9A2B-DD893B85A2E5}"/>
                  </a:ext>
                </a:extLst>
              </p:cNvPr>
              <p:cNvSpPr/>
              <p:nvPr/>
            </p:nvSpPr>
            <p:spPr>
              <a:xfrm rot="5400000">
                <a:off x="9535203" y="5975857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타원 277">
                <a:extLst>
                  <a:ext uri="{FF2B5EF4-FFF2-40B4-BE49-F238E27FC236}">
                    <a16:creationId xmlns:a16="http://schemas.microsoft.com/office/drawing/2014/main" id="{D6946B24-7C04-42D4-82FA-1FA36061E893}"/>
                  </a:ext>
                </a:extLst>
              </p:cNvPr>
              <p:cNvSpPr/>
              <p:nvPr/>
            </p:nvSpPr>
            <p:spPr>
              <a:xfrm rot="5400000">
                <a:off x="9255117" y="5975857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타원 278">
                <a:extLst>
                  <a:ext uri="{FF2B5EF4-FFF2-40B4-BE49-F238E27FC236}">
                    <a16:creationId xmlns:a16="http://schemas.microsoft.com/office/drawing/2014/main" id="{292E86F3-658C-44FA-AEC1-373E0A78E9FD}"/>
                  </a:ext>
                </a:extLst>
              </p:cNvPr>
              <p:cNvSpPr/>
              <p:nvPr/>
            </p:nvSpPr>
            <p:spPr>
              <a:xfrm rot="5400000">
                <a:off x="8975023" y="5975857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타원 279">
                <a:extLst>
                  <a:ext uri="{FF2B5EF4-FFF2-40B4-BE49-F238E27FC236}">
                    <a16:creationId xmlns:a16="http://schemas.microsoft.com/office/drawing/2014/main" id="{F998F099-AAD6-4DE9-B6FB-14F565559A0C}"/>
                  </a:ext>
                </a:extLst>
              </p:cNvPr>
              <p:cNvSpPr/>
              <p:nvPr/>
            </p:nvSpPr>
            <p:spPr>
              <a:xfrm rot="5400000">
                <a:off x="8694929" y="5975857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타원 280">
                <a:extLst>
                  <a:ext uri="{FF2B5EF4-FFF2-40B4-BE49-F238E27FC236}">
                    <a16:creationId xmlns:a16="http://schemas.microsoft.com/office/drawing/2014/main" id="{A3B46F51-E5E4-4C4D-AB60-76A9D07D32D7}"/>
                  </a:ext>
                </a:extLst>
              </p:cNvPr>
              <p:cNvSpPr/>
              <p:nvPr/>
            </p:nvSpPr>
            <p:spPr>
              <a:xfrm rot="5400000">
                <a:off x="8414834" y="5975857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타원 281">
                <a:extLst>
                  <a:ext uri="{FF2B5EF4-FFF2-40B4-BE49-F238E27FC236}">
                    <a16:creationId xmlns:a16="http://schemas.microsoft.com/office/drawing/2014/main" id="{B88BF41F-62DB-49DA-B3CE-240C4B96D069}"/>
                  </a:ext>
                </a:extLst>
              </p:cNvPr>
              <p:cNvSpPr/>
              <p:nvPr/>
            </p:nvSpPr>
            <p:spPr>
              <a:xfrm rot="5400000">
                <a:off x="8134740" y="5975857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타원 282">
                <a:extLst>
                  <a:ext uri="{FF2B5EF4-FFF2-40B4-BE49-F238E27FC236}">
                    <a16:creationId xmlns:a16="http://schemas.microsoft.com/office/drawing/2014/main" id="{E2D2BAE5-5894-4506-AA92-45153228014C}"/>
                  </a:ext>
                </a:extLst>
              </p:cNvPr>
              <p:cNvSpPr/>
              <p:nvPr/>
            </p:nvSpPr>
            <p:spPr>
              <a:xfrm rot="5400000">
                <a:off x="7854646" y="5975857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타원 283">
                <a:extLst>
                  <a:ext uri="{FF2B5EF4-FFF2-40B4-BE49-F238E27FC236}">
                    <a16:creationId xmlns:a16="http://schemas.microsoft.com/office/drawing/2014/main" id="{582088BE-E923-49C0-B287-FA0804E1E1CC}"/>
                  </a:ext>
                </a:extLst>
              </p:cNvPr>
              <p:cNvSpPr/>
              <p:nvPr/>
            </p:nvSpPr>
            <p:spPr>
              <a:xfrm rot="5400000">
                <a:off x="7574551" y="5975857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타원 284">
                <a:extLst>
                  <a:ext uri="{FF2B5EF4-FFF2-40B4-BE49-F238E27FC236}">
                    <a16:creationId xmlns:a16="http://schemas.microsoft.com/office/drawing/2014/main" id="{31CFDB43-5CA9-4F38-944D-69A4D543EE8D}"/>
                  </a:ext>
                </a:extLst>
              </p:cNvPr>
              <p:cNvSpPr/>
              <p:nvPr/>
            </p:nvSpPr>
            <p:spPr>
              <a:xfrm rot="5400000">
                <a:off x="7294457" y="5975857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타원 285">
                <a:extLst>
                  <a:ext uri="{FF2B5EF4-FFF2-40B4-BE49-F238E27FC236}">
                    <a16:creationId xmlns:a16="http://schemas.microsoft.com/office/drawing/2014/main" id="{400D5739-73E2-447D-9578-C61D83B84FB7}"/>
                  </a:ext>
                </a:extLst>
              </p:cNvPr>
              <p:cNvSpPr/>
              <p:nvPr/>
            </p:nvSpPr>
            <p:spPr>
              <a:xfrm rot="5400000">
                <a:off x="7014363" y="5975857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타원 286">
                <a:extLst>
                  <a:ext uri="{FF2B5EF4-FFF2-40B4-BE49-F238E27FC236}">
                    <a16:creationId xmlns:a16="http://schemas.microsoft.com/office/drawing/2014/main" id="{1236DC6D-B10A-4202-AF80-A77F647F5FEC}"/>
                  </a:ext>
                </a:extLst>
              </p:cNvPr>
              <p:cNvSpPr/>
              <p:nvPr/>
            </p:nvSpPr>
            <p:spPr>
              <a:xfrm rot="5400000">
                <a:off x="6734268" y="5975857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타원 287">
                <a:extLst>
                  <a:ext uri="{FF2B5EF4-FFF2-40B4-BE49-F238E27FC236}">
                    <a16:creationId xmlns:a16="http://schemas.microsoft.com/office/drawing/2014/main" id="{B51FE6CC-612D-421A-A106-D7A07EC8F356}"/>
                  </a:ext>
                </a:extLst>
              </p:cNvPr>
              <p:cNvSpPr/>
              <p:nvPr/>
            </p:nvSpPr>
            <p:spPr>
              <a:xfrm rot="5400000">
                <a:off x="6454174" y="5975857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FD5971F-3FDB-4B35-A8B0-A45DBBF03900}"/>
                </a:ext>
              </a:extLst>
            </p:cNvPr>
            <p:cNvGrpSpPr/>
            <p:nvPr/>
          </p:nvGrpSpPr>
          <p:grpSpPr>
            <a:xfrm>
              <a:off x="292100" y="5713535"/>
              <a:ext cx="9321800" cy="78697"/>
              <a:chOff x="292100" y="5713535"/>
              <a:chExt cx="9321800" cy="78697"/>
            </a:xfrm>
            <a:solidFill>
              <a:srgbClr val="F2F2F2"/>
            </a:solidFill>
          </p:grpSpPr>
          <p:sp>
            <p:nvSpPr>
              <p:cNvPr id="221" name="타원 220">
                <a:extLst>
                  <a:ext uri="{FF2B5EF4-FFF2-40B4-BE49-F238E27FC236}">
                    <a16:creationId xmlns:a16="http://schemas.microsoft.com/office/drawing/2014/main" id="{9AF46980-7CC5-4190-89A7-39E5299F532D}"/>
                  </a:ext>
                </a:extLst>
              </p:cNvPr>
              <p:cNvSpPr/>
              <p:nvPr/>
            </p:nvSpPr>
            <p:spPr>
              <a:xfrm rot="5400000">
                <a:off x="6174080" y="571353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타원 221">
                <a:extLst>
                  <a:ext uri="{FF2B5EF4-FFF2-40B4-BE49-F238E27FC236}">
                    <a16:creationId xmlns:a16="http://schemas.microsoft.com/office/drawing/2014/main" id="{B04CC051-5181-4B85-89EE-CFA929343928}"/>
                  </a:ext>
                </a:extLst>
              </p:cNvPr>
              <p:cNvSpPr/>
              <p:nvPr/>
            </p:nvSpPr>
            <p:spPr>
              <a:xfrm rot="5400000">
                <a:off x="5893985" y="571353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타원 222">
                <a:extLst>
                  <a:ext uri="{FF2B5EF4-FFF2-40B4-BE49-F238E27FC236}">
                    <a16:creationId xmlns:a16="http://schemas.microsoft.com/office/drawing/2014/main" id="{EDEF4ABF-44CE-4544-BFF2-224C73B6227F}"/>
                  </a:ext>
                </a:extLst>
              </p:cNvPr>
              <p:cNvSpPr/>
              <p:nvPr/>
            </p:nvSpPr>
            <p:spPr>
              <a:xfrm rot="5400000">
                <a:off x="5613891" y="571353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타원 223">
                <a:extLst>
                  <a:ext uri="{FF2B5EF4-FFF2-40B4-BE49-F238E27FC236}">
                    <a16:creationId xmlns:a16="http://schemas.microsoft.com/office/drawing/2014/main" id="{70008D92-063A-4977-A0CE-AF3FA5E38F1B}"/>
                  </a:ext>
                </a:extLst>
              </p:cNvPr>
              <p:cNvSpPr/>
              <p:nvPr/>
            </p:nvSpPr>
            <p:spPr>
              <a:xfrm rot="5400000">
                <a:off x="5333797" y="571353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타원 224">
                <a:extLst>
                  <a:ext uri="{FF2B5EF4-FFF2-40B4-BE49-F238E27FC236}">
                    <a16:creationId xmlns:a16="http://schemas.microsoft.com/office/drawing/2014/main" id="{10E85383-264F-411F-AA0A-7472766409A5}"/>
                  </a:ext>
                </a:extLst>
              </p:cNvPr>
              <p:cNvSpPr/>
              <p:nvPr/>
            </p:nvSpPr>
            <p:spPr>
              <a:xfrm rot="5400000">
                <a:off x="5053702" y="571353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타원 225">
                <a:extLst>
                  <a:ext uri="{FF2B5EF4-FFF2-40B4-BE49-F238E27FC236}">
                    <a16:creationId xmlns:a16="http://schemas.microsoft.com/office/drawing/2014/main" id="{67F7E9E8-8A72-4298-AA28-0C9F30BE0BAD}"/>
                  </a:ext>
                </a:extLst>
              </p:cNvPr>
              <p:cNvSpPr/>
              <p:nvPr/>
            </p:nvSpPr>
            <p:spPr>
              <a:xfrm rot="5400000">
                <a:off x="4773608" y="571353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타원 226">
                <a:extLst>
                  <a:ext uri="{FF2B5EF4-FFF2-40B4-BE49-F238E27FC236}">
                    <a16:creationId xmlns:a16="http://schemas.microsoft.com/office/drawing/2014/main" id="{0AB60C83-C019-4152-9AD0-7854C48E4732}"/>
                  </a:ext>
                </a:extLst>
              </p:cNvPr>
              <p:cNvSpPr/>
              <p:nvPr/>
            </p:nvSpPr>
            <p:spPr>
              <a:xfrm rot="5400000">
                <a:off x="4493514" y="571353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타원 227">
                <a:extLst>
                  <a:ext uri="{FF2B5EF4-FFF2-40B4-BE49-F238E27FC236}">
                    <a16:creationId xmlns:a16="http://schemas.microsoft.com/office/drawing/2014/main" id="{675EA41C-4DC2-440C-B3E4-4F3578DC2858}"/>
                  </a:ext>
                </a:extLst>
              </p:cNvPr>
              <p:cNvSpPr/>
              <p:nvPr/>
            </p:nvSpPr>
            <p:spPr>
              <a:xfrm rot="5400000">
                <a:off x="4213419" y="571353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타원 228">
                <a:extLst>
                  <a:ext uri="{FF2B5EF4-FFF2-40B4-BE49-F238E27FC236}">
                    <a16:creationId xmlns:a16="http://schemas.microsoft.com/office/drawing/2014/main" id="{8C83CCC0-FEF9-44A8-A989-C95DAD32DE96}"/>
                  </a:ext>
                </a:extLst>
              </p:cNvPr>
              <p:cNvSpPr/>
              <p:nvPr/>
            </p:nvSpPr>
            <p:spPr>
              <a:xfrm rot="5400000">
                <a:off x="3933325" y="571353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타원 229">
                <a:extLst>
                  <a:ext uri="{FF2B5EF4-FFF2-40B4-BE49-F238E27FC236}">
                    <a16:creationId xmlns:a16="http://schemas.microsoft.com/office/drawing/2014/main" id="{EEE794AF-24A5-437C-80DD-F4F3D288B6C9}"/>
                  </a:ext>
                </a:extLst>
              </p:cNvPr>
              <p:cNvSpPr/>
              <p:nvPr/>
            </p:nvSpPr>
            <p:spPr>
              <a:xfrm rot="5400000">
                <a:off x="3653231" y="571353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타원 230">
                <a:extLst>
                  <a:ext uri="{FF2B5EF4-FFF2-40B4-BE49-F238E27FC236}">
                    <a16:creationId xmlns:a16="http://schemas.microsoft.com/office/drawing/2014/main" id="{FD623CF4-EFE8-46F1-AECD-1F8EB9038871}"/>
                  </a:ext>
                </a:extLst>
              </p:cNvPr>
              <p:cNvSpPr/>
              <p:nvPr/>
            </p:nvSpPr>
            <p:spPr>
              <a:xfrm rot="5400000">
                <a:off x="3373137" y="571353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타원 231">
                <a:extLst>
                  <a:ext uri="{FF2B5EF4-FFF2-40B4-BE49-F238E27FC236}">
                    <a16:creationId xmlns:a16="http://schemas.microsoft.com/office/drawing/2014/main" id="{A39C2D4F-D316-447D-9586-C67BBFD8752D}"/>
                  </a:ext>
                </a:extLst>
              </p:cNvPr>
              <p:cNvSpPr/>
              <p:nvPr/>
            </p:nvSpPr>
            <p:spPr>
              <a:xfrm rot="5400000">
                <a:off x="3093042" y="571353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타원 232">
                <a:extLst>
                  <a:ext uri="{FF2B5EF4-FFF2-40B4-BE49-F238E27FC236}">
                    <a16:creationId xmlns:a16="http://schemas.microsoft.com/office/drawing/2014/main" id="{6AB43929-A0F4-47AC-A46C-7A40D73ED5F8}"/>
                  </a:ext>
                </a:extLst>
              </p:cNvPr>
              <p:cNvSpPr/>
              <p:nvPr/>
            </p:nvSpPr>
            <p:spPr>
              <a:xfrm rot="5400000">
                <a:off x="2812948" y="571353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타원 233">
                <a:extLst>
                  <a:ext uri="{FF2B5EF4-FFF2-40B4-BE49-F238E27FC236}">
                    <a16:creationId xmlns:a16="http://schemas.microsoft.com/office/drawing/2014/main" id="{15602D3C-0C11-4148-BB8D-740BDCA070C7}"/>
                  </a:ext>
                </a:extLst>
              </p:cNvPr>
              <p:cNvSpPr/>
              <p:nvPr/>
            </p:nvSpPr>
            <p:spPr>
              <a:xfrm rot="5400000">
                <a:off x="2532854" y="571353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타원 234">
                <a:extLst>
                  <a:ext uri="{FF2B5EF4-FFF2-40B4-BE49-F238E27FC236}">
                    <a16:creationId xmlns:a16="http://schemas.microsoft.com/office/drawing/2014/main" id="{78FECB8B-3099-458F-8389-834B2A12F77E}"/>
                  </a:ext>
                </a:extLst>
              </p:cNvPr>
              <p:cNvSpPr/>
              <p:nvPr/>
            </p:nvSpPr>
            <p:spPr>
              <a:xfrm rot="5400000">
                <a:off x="2252759" y="571353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타원 235">
                <a:extLst>
                  <a:ext uri="{FF2B5EF4-FFF2-40B4-BE49-F238E27FC236}">
                    <a16:creationId xmlns:a16="http://schemas.microsoft.com/office/drawing/2014/main" id="{2864BEE4-8317-4B6B-9764-E9955C53B486}"/>
                  </a:ext>
                </a:extLst>
              </p:cNvPr>
              <p:cNvSpPr/>
              <p:nvPr/>
            </p:nvSpPr>
            <p:spPr>
              <a:xfrm rot="5400000">
                <a:off x="1972665" y="571353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타원 236">
                <a:extLst>
                  <a:ext uri="{FF2B5EF4-FFF2-40B4-BE49-F238E27FC236}">
                    <a16:creationId xmlns:a16="http://schemas.microsoft.com/office/drawing/2014/main" id="{F51F8EA9-7B0B-4F0A-8F1F-50340DC00176}"/>
                  </a:ext>
                </a:extLst>
              </p:cNvPr>
              <p:cNvSpPr/>
              <p:nvPr/>
            </p:nvSpPr>
            <p:spPr>
              <a:xfrm rot="5400000">
                <a:off x="1692571" y="571353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타원 237">
                <a:extLst>
                  <a:ext uri="{FF2B5EF4-FFF2-40B4-BE49-F238E27FC236}">
                    <a16:creationId xmlns:a16="http://schemas.microsoft.com/office/drawing/2014/main" id="{1379EED5-0A35-4152-A898-E1D2B0E9AA7D}"/>
                  </a:ext>
                </a:extLst>
              </p:cNvPr>
              <p:cNvSpPr/>
              <p:nvPr/>
            </p:nvSpPr>
            <p:spPr>
              <a:xfrm rot="5400000">
                <a:off x="1412476" y="571353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타원 238">
                <a:extLst>
                  <a:ext uri="{FF2B5EF4-FFF2-40B4-BE49-F238E27FC236}">
                    <a16:creationId xmlns:a16="http://schemas.microsoft.com/office/drawing/2014/main" id="{C73682C5-67AA-43FC-8A93-49F93F14796D}"/>
                  </a:ext>
                </a:extLst>
              </p:cNvPr>
              <p:cNvSpPr/>
              <p:nvPr/>
            </p:nvSpPr>
            <p:spPr>
              <a:xfrm rot="5400000">
                <a:off x="1132382" y="571353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타원 239">
                <a:extLst>
                  <a:ext uri="{FF2B5EF4-FFF2-40B4-BE49-F238E27FC236}">
                    <a16:creationId xmlns:a16="http://schemas.microsoft.com/office/drawing/2014/main" id="{73C9E409-24BA-4DC3-9529-DF85A3A24FB4}"/>
                  </a:ext>
                </a:extLst>
              </p:cNvPr>
              <p:cNvSpPr/>
              <p:nvPr/>
            </p:nvSpPr>
            <p:spPr>
              <a:xfrm rot="5400000">
                <a:off x="852288" y="571353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타원 240">
                <a:extLst>
                  <a:ext uri="{FF2B5EF4-FFF2-40B4-BE49-F238E27FC236}">
                    <a16:creationId xmlns:a16="http://schemas.microsoft.com/office/drawing/2014/main" id="{70BB0F4B-3425-42F2-A7D0-985752179652}"/>
                  </a:ext>
                </a:extLst>
              </p:cNvPr>
              <p:cNvSpPr/>
              <p:nvPr/>
            </p:nvSpPr>
            <p:spPr>
              <a:xfrm rot="5400000">
                <a:off x="572193" y="571353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타원 241">
                <a:extLst>
                  <a:ext uri="{FF2B5EF4-FFF2-40B4-BE49-F238E27FC236}">
                    <a16:creationId xmlns:a16="http://schemas.microsoft.com/office/drawing/2014/main" id="{10AF0F9E-34B6-4B0A-B9ED-9353A75026F2}"/>
                  </a:ext>
                </a:extLst>
              </p:cNvPr>
              <p:cNvSpPr/>
              <p:nvPr/>
            </p:nvSpPr>
            <p:spPr>
              <a:xfrm rot="5400000">
                <a:off x="292099" y="571353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타원 242">
                <a:extLst>
                  <a:ext uri="{FF2B5EF4-FFF2-40B4-BE49-F238E27FC236}">
                    <a16:creationId xmlns:a16="http://schemas.microsoft.com/office/drawing/2014/main" id="{89219A4B-F194-4DD1-87DA-561798FF64C7}"/>
                  </a:ext>
                </a:extLst>
              </p:cNvPr>
              <p:cNvSpPr/>
              <p:nvPr/>
            </p:nvSpPr>
            <p:spPr>
              <a:xfrm rot="5400000">
                <a:off x="9535203" y="571353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타원 243">
                <a:extLst>
                  <a:ext uri="{FF2B5EF4-FFF2-40B4-BE49-F238E27FC236}">
                    <a16:creationId xmlns:a16="http://schemas.microsoft.com/office/drawing/2014/main" id="{D8BA4C5A-0689-4A89-9F18-88E83772258B}"/>
                  </a:ext>
                </a:extLst>
              </p:cNvPr>
              <p:cNvSpPr/>
              <p:nvPr/>
            </p:nvSpPr>
            <p:spPr>
              <a:xfrm rot="5400000">
                <a:off x="9255117" y="571353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타원 244">
                <a:extLst>
                  <a:ext uri="{FF2B5EF4-FFF2-40B4-BE49-F238E27FC236}">
                    <a16:creationId xmlns:a16="http://schemas.microsoft.com/office/drawing/2014/main" id="{4B4319AD-B151-4FD9-9888-1EC27B99F09F}"/>
                  </a:ext>
                </a:extLst>
              </p:cNvPr>
              <p:cNvSpPr/>
              <p:nvPr/>
            </p:nvSpPr>
            <p:spPr>
              <a:xfrm rot="5400000">
                <a:off x="8975023" y="571353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타원 245">
                <a:extLst>
                  <a:ext uri="{FF2B5EF4-FFF2-40B4-BE49-F238E27FC236}">
                    <a16:creationId xmlns:a16="http://schemas.microsoft.com/office/drawing/2014/main" id="{862EACCA-B3DD-4731-A31E-5CEEB4B9705E}"/>
                  </a:ext>
                </a:extLst>
              </p:cNvPr>
              <p:cNvSpPr/>
              <p:nvPr/>
            </p:nvSpPr>
            <p:spPr>
              <a:xfrm rot="5400000">
                <a:off x="8694929" y="571353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타원 246">
                <a:extLst>
                  <a:ext uri="{FF2B5EF4-FFF2-40B4-BE49-F238E27FC236}">
                    <a16:creationId xmlns:a16="http://schemas.microsoft.com/office/drawing/2014/main" id="{EFD1FB69-A18D-4C69-8799-C959BD4209AE}"/>
                  </a:ext>
                </a:extLst>
              </p:cNvPr>
              <p:cNvSpPr/>
              <p:nvPr/>
            </p:nvSpPr>
            <p:spPr>
              <a:xfrm rot="5400000">
                <a:off x="8414834" y="571353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타원 247">
                <a:extLst>
                  <a:ext uri="{FF2B5EF4-FFF2-40B4-BE49-F238E27FC236}">
                    <a16:creationId xmlns:a16="http://schemas.microsoft.com/office/drawing/2014/main" id="{692549A3-47C1-46EF-BC97-0A0C77DD0FF2}"/>
                  </a:ext>
                </a:extLst>
              </p:cNvPr>
              <p:cNvSpPr/>
              <p:nvPr/>
            </p:nvSpPr>
            <p:spPr>
              <a:xfrm rot="5400000">
                <a:off x="8134740" y="571353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타원 248">
                <a:extLst>
                  <a:ext uri="{FF2B5EF4-FFF2-40B4-BE49-F238E27FC236}">
                    <a16:creationId xmlns:a16="http://schemas.microsoft.com/office/drawing/2014/main" id="{AA28B18F-4717-42A0-AB5C-17B222ED3AF6}"/>
                  </a:ext>
                </a:extLst>
              </p:cNvPr>
              <p:cNvSpPr/>
              <p:nvPr/>
            </p:nvSpPr>
            <p:spPr>
              <a:xfrm rot="5400000">
                <a:off x="7854646" y="571353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타원 249">
                <a:extLst>
                  <a:ext uri="{FF2B5EF4-FFF2-40B4-BE49-F238E27FC236}">
                    <a16:creationId xmlns:a16="http://schemas.microsoft.com/office/drawing/2014/main" id="{23AB257D-454F-43EF-978D-0595EBABB76D}"/>
                  </a:ext>
                </a:extLst>
              </p:cNvPr>
              <p:cNvSpPr/>
              <p:nvPr/>
            </p:nvSpPr>
            <p:spPr>
              <a:xfrm rot="5400000">
                <a:off x="7574551" y="571353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타원 250">
                <a:extLst>
                  <a:ext uri="{FF2B5EF4-FFF2-40B4-BE49-F238E27FC236}">
                    <a16:creationId xmlns:a16="http://schemas.microsoft.com/office/drawing/2014/main" id="{26155213-DDC4-4B44-988F-D1C96DD1E9B8}"/>
                  </a:ext>
                </a:extLst>
              </p:cNvPr>
              <p:cNvSpPr/>
              <p:nvPr/>
            </p:nvSpPr>
            <p:spPr>
              <a:xfrm rot="5400000">
                <a:off x="7294457" y="571353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타원 251">
                <a:extLst>
                  <a:ext uri="{FF2B5EF4-FFF2-40B4-BE49-F238E27FC236}">
                    <a16:creationId xmlns:a16="http://schemas.microsoft.com/office/drawing/2014/main" id="{B62CE7DE-BDB4-4DAE-A84E-B9E6D2936D55}"/>
                  </a:ext>
                </a:extLst>
              </p:cNvPr>
              <p:cNvSpPr/>
              <p:nvPr/>
            </p:nvSpPr>
            <p:spPr>
              <a:xfrm rot="5400000">
                <a:off x="7014363" y="571353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타원 252">
                <a:extLst>
                  <a:ext uri="{FF2B5EF4-FFF2-40B4-BE49-F238E27FC236}">
                    <a16:creationId xmlns:a16="http://schemas.microsoft.com/office/drawing/2014/main" id="{2ADCFCFF-7E86-44B8-9A88-4E4F92A298E3}"/>
                  </a:ext>
                </a:extLst>
              </p:cNvPr>
              <p:cNvSpPr/>
              <p:nvPr/>
            </p:nvSpPr>
            <p:spPr>
              <a:xfrm rot="5400000">
                <a:off x="6734268" y="571353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타원 253">
                <a:extLst>
                  <a:ext uri="{FF2B5EF4-FFF2-40B4-BE49-F238E27FC236}">
                    <a16:creationId xmlns:a16="http://schemas.microsoft.com/office/drawing/2014/main" id="{439BE69E-5053-4210-B311-2FC82514B0C6}"/>
                  </a:ext>
                </a:extLst>
              </p:cNvPr>
              <p:cNvSpPr/>
              <p:nvPr/>
            </p:nvSpPr>
            <p:spPr>
              <a:xfrm rot="5400000">
                <a:off x="6454174" y="571353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3FAAD53-4D42-4B09-B556-43E01B46FE4B}"/>
                </a:ext>
              </a:extLst>
            </p:cNvPr>
            <p:cNvGrpSpPr/>
            <p:nvPr/>
          </p:nvGrpSpPr>
          <p:grpSpPr>
            <a:xfrm>
              <a:off x="292100" y="5451213"/>
              <a:ext cx="9321800" cy="78697"/>
              <a:chOff x="292100" y="5451213"/>
              <a:chExt cx="9321800" cy="78697"/>
            </a:xfrm>
            <a:solidFill>
              <a:srgbClr val="F4F4F4"/>
            </a:solidFill>
          </p:grpSpPr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id="{35F6E79F-F8D7-4838-83E1-3DEBE6B799B5}"/>
                  </a:ext>
                </a:extLst>
              </p:cNvPr>
              <p:cNvSpPr/>
              <p:nvPr/>
            </p:nvSpPr>
            <p:spPr>
              <a:xfrm rot="5400000">
                <a:off x="6174080" y="545121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타원 187">
                <a:extLst>
                  <a:ext uri="{FF2B5EF4-FFF2-40B4-BE49-F238E27FC236}">
                    <a16:creationId xmlns:a16="http://schemas.microsoft.com/office/drawing/2014/main" id="{EAF539C7-F487-4A90-8527-09D18E59B9F4}"/>
                  </a:ext>
                </a:extLst>
              </p:cNvPr>
              <p:cNvSpPr/>
              <p:nvPr/>
            </p:nvSpPr>
            <p:spPr>
              <a:xfrm rot="5400000">
                <a:off x="5893985" y="545121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E19ED205-F75C-466D-A273-55C5D6C12C21}"/>
                  </a:ext>
                </a:extLst>
              </p:cNvPr>
              <p:cNvSpPr/>
              <p:nvPr/>
            </p:nvSpPr>
            <p:spPr>
              <a:xfrm rot="5400000">
                <a:off x="5613891" y="545121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타원 189">
                <a:extLst>
                  <a:ext uri="{FF2B5EF4-FFF2-40B4-BE49-F238E27FC236}">
                    <a16:creationId xmlns:a16="http://schemas.microsoft.com/office/drawing/2014/main" id="{1FE03D1F-E06B-4734-9EC5-541ECCB86A5C}"/>
                  </a:ext>
                </a:extLst>
              </p:cNvPr>
              <p:cNvSpPr/>
              <p:nvPr/>
            </p:nvSpPr>
            <p:spPr>
              <a:xfrm rot="5400000">
                <a:off x="5333797" y="545121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739A93AD-FB48-4174-B6FF-57FFD115227B}"/>
                  </a:ext>
                </a:extLst>
              </p:cNvPr>
              <p:cNvSpPr/>
              <p:nvPr/>
            </p:nvSpPr>
            <p:spPr>
              <a:xfrm rot="5400000">
                <a:off x="5053702" y="545121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C66950DE-9E73-452F-B558-535F1C9199B9}"/>
                  </a:ext>
                </a:extLst>
              </p:cNvPr>
              <p:cNvSpPr/>
              <p:nvPr/>
            </p:nvSpPr>
            <p:spPr>
              <a:xfrm rot="5400000">
                <a:off x="4773608" y="545121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CE406701-4D2B-4D4F-84AF-F79F9D1E1012}"/>
                  </a:ext>
                </a:extLst>
              </p:cNvPr>
              <p:cNvSpPr/>
              <p:nvPr/>
            </p:nvSpPr>
            <p:spPr>
              <a:xfrm rot="5400000">
                <a:off x="4493514" y="545121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45C7DE87-6949-470C-A580-56DBBDB42DD8}"/>
                  </a:ext>
                </a:extLst>
              </p:cNvPr>
              <p:cNvSpPr/>
              <p:nvPr/>
            </p:nvSpPr>
            <p:spPr>
              <a:xfrm rot="5400000">
                <a:off x="4213419" y="545121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타원 194">
                <a:extLst>
                  <a:ext uri="{FF2B5EF4-FFF2-40B4-BE49-F238E27FC236}">
                    <a16:creationId xmlns:a16="http://schemas.microsoft.com/office/drawing/2014/main" id="{D3EB74FF-D8CD-4BCC-ACC2-ECC145C7B9D2}"/>
                  </a:ext>
                </a:extLst>
              </p:cNvPr>
              <p:cNvSpPr/>
              <p:nvPr/>
            </p:nvSpPr>
            <p:spPr>
              <a:xfrm rot="5400000">
                <a:off x="3933325" y="545121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43BEAEC5-F0B2-47D4-9846-D90C9C7A5ABB}"/>
                  </a:ext>
                </a:extLst>
              </p:cNvPr>
              <p:cNvSpPr/>
              <p:nvPr/>
            </p:nvSpPr>
            <p:spPr>
              <a:xfrm rot="5400000">
                <a:off x="3653231" y="545121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타원 196">
                <a:extLst>
                  <a:ext uri="{FF2B5EF4-FFF2-40B4-BE49-F238E27FC236}">
                    <a16:creationId xmlns:a16="http://schemas.microsoft.com/office/drawing/2014/main" id="{06097386-BC8B-4BB4-92A1-3C5186FFDE7C}"/>
                  </a:ext>
                </a:extLst>
              </p:cNvPr>
              <p:cNvSpPr/>
              <p:nvPr/>
            </p:nvSpPr>
            <p:spPr>
              <a:xfrm rot="5400000">
                <a:off x="3373137" y="545121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타원 197">
                <a:extLst>
                  <a:ext uri="{FF2B5EF4-FFF2-40B4-BE49-F238E27FC236}">
                    <a16:creationId xmlns:a16="http://schemas.microsoft.com/office/drawing/2014/main" id="{A375CB77-AD90-42E3-A8ED-FF93EB76C58D}"/>
                  </a:ext>
                </a:extLst>
              </p:cNvPr>
              <p:cNvSpPr/>
              <p:nvPr/>
            </p:nvSpPr>
            <p:spPr>
              <a:xfrm rot="5400000">
                <a:off x="3093042" y="545121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타원 198">
                <a:extLst>
                  <a:ext uri="{FF2B5EF4-FFF2-40B4-BE49-F238E27FC236}">
                    <a16:creationId xmlns:a16="http://schemas.microsoft.com/office/drawing/2014/main" id="{8A813A63-29D4-4A81-9FCD-9D2DEDB6BAA8}"/>
                  </a:ext>
                </a:extLst>
              </p:cNvPr>
              <p:cNvSpPr/>
              <p:nvPr/>
            </p:nvSpPr>
            <p:spPr>
              <a:xfrm rot="5400000">
                <a:off x="2812948" y="545121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타원 199">
                <a:extLst>
                  <a:ext uri="{FF2B5EF4-FFF2-40B4-BE49-F238E27FC236}">
                    <a16:creationId xmlns:a16="http://schemas.microsoft.com/office/drawing/2014/main" id="{5581E680-AAAF-407A-8E89-7DCB03B688F5}"/>
                  </a:ext>
                </a:extLst>
              </p:cNvPr>
              <p:cNvSpPr/>
              <p:nvPr/>
            </p:nvSpPr>
            <p:spPr>
              <a:xfrm rot="5400000">
                <a:off x="2532854" y="545121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타원 200">
                <a:extLst>
                  <a:ext uri="{FF2B5EF4-FFF2-40B4-BE49-F238E27FC236}">
                    <a16:creationId xmlns:a16="http://schemas.microsoft.com/office/drawing/2014/main" id="{23892505-991A-46FA-B7AB-B87E47975DEB}"/>
                  </a:ext>
                </a:extLst>
              </p:cNvPr>
              <p:cNvSpPr/>
              <p:nvPr/>
            </p:nvSpPr>
            <p:spPr>
              <a:xfrm rot="5400000">
                <a:off x="2252759" y="545121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타원 201">
                <a:extLst>
                  <a:ext uri="{FF2B5EF4-FFF2-40B4-BE49-F238E27FC236}">
                    <a16:creationId xmlns:a16="http://schemas.microsoft.com/office/drawing/2014/main" id="{68276FDE-C65C-4220-B2C5-1A5756DF27C2}"/>
                  </a:ext>
                </a:extLst>
              </p:cNvPr>
              <p:cNvSpPr/>
              <p:nvPr/>
            </p:nvSpPr>
            <p:spPr>
              <a:xfrm rot="5400000">
                <a:off x="1972665" y="545121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타원 202">
                <a:extLst>
                  <a:ext uri="{FF2B5EF4-FFF2-40B4-BE49-F238E27FC236}">
                    <a16:creationId xmlns:a16="http://schemas.microsoft.com/office/drawing/2014/main" id="{E2E9C5C2-3D08-47C6-B7D3-9F88BB934FB4}"/>
                  </a:ext>
                </a:extLst>
              </p:cNvPr>
              <p:cNvSpPr/>
              <p:nvPr/>
            </p:nvSpPr>
            <p:spPr>
              <a:xfrm rot="5400000">
                <a:off x="1692571" y="545121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타원 203">
                <a:extLst>
                  <a:ext uri="{FF2B5EF4-FFF2-40B4-BE49-F238E27FC236}">
                    <a16:creationId xmlns:a16="http://schemas.microsoft.com/office/drawing/2014/main" id="{955A1F98-CA66-4AF8-A8EB-55D2D3B71E38}"/>
                  </a:ext>
                </a:extLst>
              </p:cNvPr>
              <p:cNvSpPr/>
              <p:nvPr/>
            </p:nvSpPr>
            <p:spPr>
              <a:xfrm rot="5400000">
                <a:off x="1412476" y="545121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타원 204">
                <a:extLst>
                  <a:ext uri="{FF2B5EF4-FFF2-40B4-BE49-F238E27FC236}">
                    <a16:creationId xmlns:a16="http://schemas.microsoft.com/office/drawing/2014/main" id="{D16B1754-20BF-4A77-901D-CCDDB87F1BA7}"/>
                  </a:ext>
                </a:extLst>
              </p:cNvPr>
              <p:cNvSpPr/>
              <p:nvPr/>
            </p:nvSpPr>
            <p:spPr>
              <a:xfrm rot="5400000">
                <a:off x="1132382" y="545121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타원 205">
                <a:extLst>
                  <a:ext uri="{FF2B5EF4-FFF2-40B4-BE49-F238E27FC236}">
                    <a16:creationId xmlns:a16="http://schemas.microsoft.com/office/drawing/2014/main" id="{12A1C6DE-4803-4882-9F4D-5200F35D3093}"/>
                  </a:ext>
                </a:extLst>
              </p:cNvPr>
              <p:cNvSpPr/>
              <p:nvPr/>
            </p:nvSpPr>
            <p:spPr>
              <a:xfrm rot="5400000">
                <a:off x="852288" y="545121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타원 206">
                <a:extLst>
                  <a:ext uri="{FF2B5EF4-FFF2-40B4-BE49-F238E27FC236}">
                    <a16:creationId xmlns:a16="http://schemas.microsoft.com/office/drawing/2014/main" id="{F4ABFA87-38EF-483E-84C2-4D4DB861C6AB}"/>
                  </a:ext>
                </a:extLst>
              </p:cNvPr>
              <p:cNvSpPr/>
              <p:nvPr/>
            </p:nvSpPr>
            <p:spPr>
              <a:xfrm rot="5400000">
                <a:off x="572193" y="545121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타원 207">
                <a:extLst>
                  <a:ext uri="{FF2B5EF4-FFF2-40B4-BE49-F238E27FC236}">
                    <a16:creationId xmlns:a16="http://schemas.microsoft.com/office/drawing/2014/main" id="{567C969E-D3D2-40A0-8F51-7BF07CF428AD}"/>
                  </a:ext>
                </a:extLst>
              </p:cNvPr>
              <p:cNvSpPr/>
              <p:nvPr/>
            </p:nvSpPr>
            <p:spPr>
              <a:xfrm rot="5400000">
                <a:off x="292099" y="545121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타원 208">
                <a:extLst>
                  <a:ext uri="{FF2B5EF4-FFF2-40B4-BE49-F238E27FC236}">
                    <a16:creationId xmlns:a16="http://schemas.microsoft.com/office/drawing/2014/main" id="{2509FD6F-F958-4DBF-9623-DB618BDA2C71}"/>
                  </a:ext>
                </a:extLst>
              </p:cNvPr>
              <p:cNvSpPr/>
              <p:nvPr/>
            </p:nvSpPr>
            <p:spPr>
              <a:xfrm rot="5400000">
                <a:off x="9535203" y="545121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타원 209">
                <a:extLst>
                  <a:ext uri="{FF2B5EF4-FFF2-40B4-BE49-F238E27FC236}">
                    <a16:creationId xmlns:a16="http://schemas.microsoft.com/office/drawing/2014/main" id="{885F9237-C37D-4BD4-9B88-1FE038FDFACB}"/>
                  </a:ext>
                </a:extLst>
              </p:cNvPr>
              <p:cNvSpPr/>
              <p:nvPr/>
            </p:nvSpPr>
            <p:spPr>
              <a:xfrm rot="5400000">
                <a:off x="9255117" y="545121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타원 210">
                <a:extLst>
                  <a:ext uri="{FF2B5EF4-FFF2-40B4-BE49-F238E27FC236}">
                    <a16:creationId xmlns:a16="http://schemas.microsoft.com/office/drawing/2014/main" id="{6802CCEB-B098-47AE-8881-6B7C0EA6A3E7}"/>
                  </a:ext>
                </a:extLst>
              </p:cNvPr>
              <p:cNvSpPr/>
              <p:nvPr/>
            </p:nvSpPr>
            <p:spPr>
              <a:xfrm rot="5400000">
                <a:off x="8975023" y="545121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타원 211">
                <a:extLst>
                  <a:ext uri="{FF2B5EF4-FFF2-40B4-BE49-F238E27FC236}">
                    <a16:creationId xmlns:a16="http://schemas.microsoft.com/office/drawing/2014/main" id="{19772E99-2641-4C51-A226-C205B43389E4}"/>
                  </a:ext>
                </a:extLst>
              </p:cNvPr>
              <p:cNvSpPr/>
              <p:nvPr/>
            </p:nvSpPr>
            <p:spPr>
              <a:xfrm rot="5400000">
                <a:off x="8694929" y="545121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타원 212">
                <a:extLst>
                  <a:ext uri="{FF2B5EF4-FFF2-40B4-BE49-F238E27FC236}">
                    <a16:creationId xmlns:a16="http://schemas.microsoft.com/office/drawing/2014/main" id="{B625AC7C-E774-43A8-8DDE-F9634B3FC513}"/>
                  </a:ext>
                </a:extLst>
              </p:cNvPr>
              <p:cNvSpPr/>
              <p:nvPr/>
            </p:nvSpPr>
            <p:spPr>
              <a:xfrm rot="5400000">
                <a:off x="8414834" y="545121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타원 213">
                <a:extLst>
                  <a:ext uri="{FF2B5EF4-FFF2-40B4-BE49-F238E27FC236}">
                    <a16:creationId xmlns:a16="http://schemas.microsoft.com/office/drawing/2014/main" id="{68355919-A7CB-4E2A-BD9E-0F94405DB79F}"/>
                  </a:ext>
                </a:extLst>
              </p:cNvPr>
              <p:cNvSpPr/>
              <p:nvPr/>
            </p:nvSpPr>
            <p:spPr>
              <a:xfrm rot="5400000">
                <a:off x="8134740" y="545121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>
                <a:extLst>
                  <a:ext uri="{FF2B5EF4-FFF2-40B4-BE49-F238E27FC236}">
                    <a16:creationId xmlns:a16="http://schemas.microsoft.com/office/drawing/2014/main" id="{2089087C-774F-4475-91AC-42E9DE4A684C}"/>
                  </a:ext>
                </a:extLst>
              </p:cNvPr>
              <p:cNvSpPr/>
              <p:nvPr/>
            </p:nvSpPr>
            <p:spPr>
              <a:xfrm rot="5400000">
                <a:off x="7854646" y="545121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>
                <a:extLst>
                  <a:ext uri="{FF2B5EF4-FFF2-40B4-BE49-F238E27FC236}">
                    <a16:creationId xmlns:a16="http://schemas.microsoft.com/office/drawing/2014/main" id="{A5379488-F60C-44E3-BFF3-3A605B4F12EA}"/>
                  </a:ext>
                </a:extLst>
              </p:cNvPr>
              <p:cNvSpPr/>
              <p:nvPr/>
            </p:nvSpPr>
            <p:spPr>
              <a:xfrm rot="5400000">
                <a:off x="7574551" y="545121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타원 216">
                <a:extLst>
                  <a:ext uri="{FF2B5EF4-FFF2-40B4-BE49-F238E27FC236}">
                    <a16:creationId xmlns:a16="http://schemas.microsoft.com/office/drawing/2014/main" id="{F73CF25A-1057-4315-B8C8-281C48FC761E}"/>
                  </a:ext>
                </a:extLst>
              </p:cNvPr>
              <p:cNvSpPr/>
              <p:nvPr/>
            </p:nvSpPr>
            <p:spPr>
              <a:xfrm rot="5400000">
                <a:off x="7294457" y="545121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타원 217">
                <a:extLst>
                  <a:ext uri="{FF2B5EF4-FFF2-40B4-BE49-F238E27FC236}">
                    <a16:creationId xmlns:a16="http://schemas.microsoft.com/office/drawing/2014/main" id="{0DDFC280-3BC0-4621-98BF-69DF08D9D0E5}"/>
                  </a:ext>
                </a:extLst>
              </p:cNvPr>
              <p:cNvSpPr/>
              <p:nvPr/>
            </p:nvSpPr>
            <p:spPr>
              <a:xfrm rot="5400000">
                <a:off x="7014363" y="545121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타원 218">
                <a:extLst>
                  <a:ext uri="{FF2B5EF4-FFF2-40B4-BE49-F238E27FC236}">
                    <a16:creationId xmlns:a16="http://schemas.microsoft.com/office/drawing/2014/main" id="{A3D770B8-1E84-4B81-A6C7-B72E52CA55AD}"/>
                  </a:ext>
                </a:extLst>
              </p:cNvPr>
              <p:cNvSpPr/>
              <p:nvPr/>
            </p:nvSpPr>
            <p:spPr>
              <a:xfrm rot="5400000">
                <a:off x="6734268" y="545121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타원 219">
                <a:extLst>
                  <a:ext uri="{FF2B5EF4-FFF2-40B4-BE49-F238E27FC236}">
                    <a16:creationId xmlns:a16="http://schemas.microsoft.com/office/drawing/2014/main" id="{B0B66217-3855-4860-9352-BFD5B1183780}"/>
                  </a:ext>
                </a:extLst>
              </p:cNvPr>
              <p:cNvSpPr/>
              <p:nvPr/>
            </p:nvSpPr>
            <p:spPr>
              <a:xfrm rot="5400000">
                <a:off x="6454174" y="545121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A6CD22E-1CD5-40B8-BB7E-598FA22C6D14}"/>
                </a:ext>
              </a:extLst>
            </p:cNvPr>
            <p:cNvGrpSpPr/>
            <p:nvPr/>
          </p:nvGrpSpPr>
          <p:grpSpPr>
            <a:xfrm>
              <a:off x="292100" y="5188890"/>
              <a:ext cx="9321800" cy="78697"/>
              <a:chOff x="292100" y="5188890"/>
              <a:chExt cx="9321800" cy="78697"/>
            </a:xfrm>
            <a:solidFill>
              <a:srgbClr val="F6F6F6"/>
            </a:solidFill>
          </p:grpSpPr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929D385F-1D43-48DD-BF60-6F057EE4E237}"/>
                  </a:ext>
                </a:extLst>
              </p:cNvPr>
              <p:cNvSpPr/>
              <p:nvPr/>
            </p:nvSpPr>
            <p:spPr>
              <a:xfrm rot="5400000">
                <a:off x="6174080" y="518889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6F101815-9B98-46ED-BF2F-EF61BB16B20E}"/>
                  </a:ext>
                </a:extLst>
              </p:cNvPr>
              <p:cNvSpPr/>
              <p:nvPr/>
            </p:nvSpPr>
            <p:spPr>
              <a:xfrm rot="5400000">
                <a:off x="5893985" y="518889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B2489411-C4F7-4524-9A17-47B0E700AC62}"/>
                  </a:ext>
                </a:extLst>
              </p:cNvPr>
              <p:cNvSpPr/>
              <p:nvPr/>
            </p:nvSpPr>
            <p:spPr>
              <a:xfrm rot="5400000">
                <a:off x="5613891" y="518889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BC317E82-32EF-4D7D-A6F2-DBC4A643B1F6}"/>
                  </a:ext>
                </a:extLst>
              </p:cNvPr>
              <p:cNvSpPr/>
              <p:nvPr/>
            </p:nvSpPr>
            <p:spPr>
              <a:xfrm rot="5400000">
                <a:off x="5333797" y="518889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14F6AF24-4C60-4FD6-ADB6-4D17E4B8A5B6}"/>
                  </a:ext>
                </a:extLst>
              </p:cNvPr>
              <p:cNvSpPr/>
              <p:nvPr/>
            </p:nvSpPr>
            <p:spPr>
              <a:xfrm rot="5400000">
                <a:off x="5053702" y="518889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037C1D9D-0A91-4593-9C83-1AD36A0480F0}"/>
                  </a:ext>
                </a:extLst>
              </p:cNvPr>
              <p:cNvSpPr/>
              <p:nvPr/>
            </p:nvSpPr>
            <p:spPr>
              <a:xfrm rot="5400000">
                <a:off x="4773608" y="518889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15AD9E73-5E88-4757-B771-C0FE0097DFA9}"/>
                  </a:ext>
                </a:extLst>
              </p:cNvPr>
              <p:cNvSpPr/>
              <p:nvPr/>
            </p:nvSpPr>
            <p:spPr>
              <a:xfrm rot="5400000">
                <a:off x="4493514" y="518889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01799205-D088-443F-9A66-8B58364D5283}"/>
                  </a:ext>
                </a:extLst>
              </p:cNvPr>
              <p:cNvSpPr/>
              <p:nvPr/>
            </p:nvSpPr>
            <p:spPr>
              <a:xfrm rot="5400000">
                <a:off x="4213419" y="518889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01EAA5BA-6EB7-4C07-8D7D-AC039C8B2141}"/>
                  </a:ext>
                </a:extLst>
              </p:cNvPr>
              <p:cNvSpPr/>
              <p:nvPr/>
            </p:nvSpPr>
            <p:spPr>
              <a:xfrm rot="5400000">
                <a:off x="3933325" y="518889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A21F189B-E1C1-4A1F-9E91-1752E702EF45}"/>
                  </a:ext>
                </a:extLst>
              </p:cNvPr>
              <p:cNvSpPr/>
              <p:nvPr/>
            </p:nvSpPr>
            <p:spPr>
              <a:xfrm rot="5400000">
                <a:off x="3653231" y="518889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8CE43590-8B8E-4D1D-9E16-D70A75F062D2}"/>
                  </a:ext>
                </a:extLst>
              </p:cNvPr>
              <p:cNvSpPr/>
              <p:nvPr/>
            </p:nvSpPr>
            <p:spPr>
              <a:xfrm rot="5400000">
                <a:off x="3373137" y="518889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5393CEAC-E36F-46DA-907C-D66E75BFA0A4}"/>
                  </a:ext>
                </a:extLst>
              </p:cNvPr>
              <p:cNvSpPr/>
              <p:nvPr/>
            </p:nvSpPr>
            <p:spPr>
              <a:xfrm rot="5400000">
                <a:off x="3093042" y="518889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28176027-CFB8-45B8-860D-DDDA2C1185FE}"/>
                  </a:ext>
                </a:extLst>
              </p:cNvPr>
              <p:cNvSpPr/>
              <p:nvPr/>
            </p:nvSpPr>
            <p:spPr>
              <a:xfrm rot="5400000">
                <a:off x="2812948" y="518889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E4147B76-5379-4AAD-90F0-4BD25968C077}"/>
                  </a:ext>
                </a:extLst>
              </p:cNvPr>
              <p:cNvSpPr/>
              <p:nvPr/>
            </p:nvSpPr>
            <p:spPr>
              <a:xfrm rot="5400000">
                <a:off x="2532854" y="518889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D04B7353-85E4-4635-9D55-6015637ACA1D}"/>
                  </a:ext>
                </a:extLst>
              </p:cNvPr>
              <p:cNvSpPr/>
              <p:nvPr/>
            </p:nvSpPr>
            <p:spPr>
              <a:xfrm rot="5400000">
                <a:off x="2252759" y="518889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77723DCB-0A07-4DC0-86D7-9F25741EAFB7}"/>
                  </a:ext>
                </a:extLst>
              </p:cNvPr>
              <p:cNvSpPr/>
              <p:nvPr/>
            </p:nvSpPr>
            <p:spPr>
              <a:xfrm rot="5400000">
                <a:off x="1972665" y="518889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87B993FE-5913-477A-B67E-D132813D8229}"/>
                  </a:ext>
                </a:extLst>
              </p:cNvPr>
              <p:cNvSpPr/>
              <p:nvPr/>
            </p:nvSpPr>
            <p:spPr>
              <a:xfrm rot="5400000">
                <a:off x="1692571" y="518889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F9DC389D-5595-4323-92B5-5D0B6601F332}"/>
                  </a:ext>
                </a:extLst>
              </p:cNvPr>
              <p:cNvSpPr/>
              <p:nvPr/>
            </p:nvSpPr>
            <p:spPr>
              <a:xfrm rot="5400000">
                <a:off x="1412476" y="518889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FD81B5F7-7E19-405D-B51B-1C1B064F4701}"/>
                  </a:ext>
                </a:extLst>
              </p:cNvPr>
              <p:cNvSpPr/>
              <p:nvPr/>
            </p:nvSpPr>
            <p:spPr>
              <a:xfrm rot="5400000">
                <a:off x="1132382" y="518889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8F1FFEFD-6E7D-4918-84AD-4CE0D13958CE}"/>
                  </a:ext>
                </a:extLst>
              </p:cNvPr>
              <p:cNvSpPr/>
              <p:nvPr/>
            </p:nvSpPr>
            <p:spPr>
              <a:xfrm rot="5400000">
                <a:off x="852288" y="518889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83EBF472-082A-4D36-A219-E3DC6D09900A}"/>
                  </a:ext>
                </a:extLst>
              </p:cNvPr>
              <p:cNvSpPr/>
              <p:nvPr/>
            </p:nvSpPr>
            <p:spPr>
              <a:xfrm rot="5400000">
                <a:off x="572193" y="518889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id="{032B9CC8-8B37-4DCC-8E7F-2EFF3E383445}"/>
                  </a:ext>
                </a:extLst>
              </p:cNvPr>
              <p:cNvSpPr/>
              <p:nvPr/>
            </p:nvSpPr>
            <p:spPr>
              <a:xfrm rot="5400000">
                <a:off x="292099" y="518889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타원 174">
                <a:extLst>
                  <a:ext uri="{FF2B5EF4-FFF2-40B4-BE49-F238E27FC236}">
                    <a16:creationId xmlns:a16="http://schemas.microsoft.com/office/drawing/2014/main" id="{644081B9-3E87-4FA5-8C68-E2C85A3A98E1}"/>
                  </a:ext>
                </a:extLst>
              </p:cNvPr>
              <p:cNvSpPr/>
              <p:nvPr/>
            </p:nvSpPr>
            <p:spPr>
              <a:xfrm rot="5400000">
                <a:off x="9535203" y="518889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타원 175">
                <a:extLst>
                  <a:ext uri="{FF2B5EF4-FFF2-40B4-BE49-F238E27FC236}">
                    <a16:creationId xmlns:a16="http://schemas.microsoft.com/office/drawing/2014/main" id="{B290B9C0-E80A-4118-8608-02B07ADBD8AA}"/>
                  </a:ext>
                </a:extLst>
              </p:cNvPr>
              <p:cNvSpPr/>
              <p:nvPr/>
            </p:nvSpPr>
            <p:spPr>
              <a:xfrm rot="5400000">
                <a:off x="9255117" y="518889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타원 176">
                <a:extLst>
                  <a:ext uri="{FF2B5EF4-FFF2-40B4-BE49-F238E27FC236}">
                    <a16:creationId xmlns:a16="http://schemas.microsoft.com/office/drawing/2014/main" id="{8A0FC4FF-7C2F-428B-A5DB-DC3502B9FA9F}"/>
                  </a:ext>
                </a:extLst>
              </p:cNvPr>
              <p:cNvSpPr/>
              <p:nvPr/>
            </p:nvSpPr>
            <p:spPr>
              <a:xfrm rot="5400000">
                <a:off x="8975023" y="518889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id="{4A70407F-D2D4-45AD-AEEE-E2D5FB204256}"/>
                  </a:ext>
                </a:extLst>
              </p:cNvPr>
              <p:cNvSpPr/>
              <p:nvPr/>
            </p:nvSpPr>
            <p:spPr>
              <a:xfrm rot="5400000">
                <a:off x="8694929" y="518889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860BB57D-3410-47DD-94F4-7AE1DA2AFE76}"/>
                  </a:ext>
                </a:extLst>
              </p:cNvPr>
              <p:cNvSpPr/>
              <p:nvPr/>
            </p:nvSpPr>
            <p:spPr>
              <a:xfrm rot="5400000">
                <a:off x="8414834" y="518889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B392787F-540B-4F1D-8418-F3617E51F955}"/>
                  </a:ext>
                </a:extLst>
              </p:cNvPr>
              <p:cNvSpPr/>
              <p:nvPr/>
            </p:nvSpPr>
            <p:spPr>
              <a:xfrm rot="5400000">
                <a:off x="8134740" y="518889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965E68E9-0EDF-4438-8D52-9EE96E8069B0}"/>
                  </a:ext>
                </a:extLst>
              </p:cNvPr>
              <p:cNvSpPr/>
              <p:nvPr/>
            </p:nvSpPr>
            <p:spPr>
              <a:xfrm rot="5400000">
                <a:off x="7854646" y="518889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타원 181">
                <a:extLst>
                  <a:ext uri="{FF2B5EF4-FFF2-40B4-BE49-F238E27FC236}">
                    <a16:creationId xmlns:a16="http://schemas.microsoft.com/office/drawing/2014/main" id="{8711237E-73D5-4323-A33F-80519583248F}"/>
                  </a:ext>
                </a:extLst>
              </p:cNvPr>
              <p:cNvSpPr/>
              <p:nvPr/>
            </p:nvSpPr>
            <p:spPr>
              <a:xfrm rot="5400000">
                <a:off x="7574551" y="518889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id="{7331188B-A8C8-4406-9C70-3A1A26DC7AA4}"/>
                  </a:ext>
                </a:extLst>
              </p:cNvPr>
              <p:cNvSpPr/>
              <p:nvPr/>
            </p:nvSpPr>
            <p:spPr>
              <a:xfrm rot="5400000">
                <a:off x="7294457" y="518889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C8DCD834-6C49-4B4E-A067-6D45519F8056}"/>
                  </a:ext>
                </a:extLst>
              </p:cNvPr>
              <p:cNvSpPr/>
              <p:nvPr/>
            </p:nvSpPr>
            <p:spPr>
              <a:xfrm rot="5400000">
                <a:off x="7014363" y="518889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B8C86122-79AA-4F73-AE13-D6A12176C7E5}"/>
                  </a:ext>
                </a:extLst>
              </p:cNvPr>
              <p:cNvSpPr/>
              <p:nvPr/>
            </p:nvSpPr>
            <p:spPr>
              <a:xfrm rot="5400000">
                <a:off x="6734268" y="518889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6BA33B48-2F1C-486A-8D27-17F7F8F8020F}"/>
                  </a:ext>
                </a:extLst>
              </p:cNvPr>
              <p:cNvSpPr/>
              <p:nvPr/>
            </p:nvSpPr>
            <p:spPr>
              <a:xfrm rot="5400000">
                <a:off x="6454174" y="5188891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16602C1-27C1-4159-B7FA-39A93318F79B}"/>
                </a:ext>
              </a:extLst>
            </p:cNvPr>
            <p:cNvGrpSpPr/>
            <p:nvPr/>
          </p:nvGrpSpPr>
          <p:grpSpPr>
            <a:xfrm>
              <a:off x="292100" y="4926568"/>
              <a:ext cx="9321800" cy="78697"/>
              <a:chOff x="292100" y="4926568"/>
              <a:chExt cx="9321800" cy="78697"/>
            </a:xfrm>
            <a:solidFill>
              <a:srgbClr val="F8F8F8"/>
            </a:solidFill>
          </p:grpSpPr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EA546313-4F93-4C0D-9782-968AC9A88AFC}"/>
                  </a:ext>
                </a:extLst>
              </p:cNvPr>
              <p:cNvSpPr/>
              <p:nvPr/>
            </p:nvSpPr>
            <p:spPr>
              <a:xfrm rot="5400000">
                <a:off x="6174080" y="492656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2E3CC301-858E-4668-B792-2B1C6F2B71C9}"/>
                  </a:ext>
                </a:extLst>
              </p:cNvPr>
              <p:cNvSpPr/>
              <p:nvPr/>
            </p:nvSpPr>
            <p:spPr>
              <a:xfrm rot="5400000">
                <a:off x="5893985" y="492656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CF8DBF3D-BED4-4928-BF2A-29942545EB98}"/>
                  </a:ext>
                </a:extLst>
              </p:cNvPr>
              <p:cNvSpPr/>
              <p:nvPr/>
            </p:nvSpPr>
            <p:spPr>
              <a:xfrm rot="5400000">
                <a:off x="5613891" y="492656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B7E24772-7C68-4773-B9A6-F7876579C7C6}"/>
                  </a:ext>
                </a:extLst>
              </p:cNvPr>
              <p:cNvSpPr/>
              <p:nvPr/>
            </p:nvSpPr>
            <p:spPr>
              <a:xfrm rot="5400000">
                <a:off x="5333797" y="492656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BD4BF819-39E8-4D72-8007-3018CDA62DCD}"/>
                  </a:ext>
                </a:extLst>
              </p:cNvPr>
              <p:cNvSpPr/>
              <p:nvPr/>
            </p:nvSpPr>
            <p:spPr>
              <a:xfrm rot="5400000">
                <a:off x="5053702" y="492656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E5649C25-0457-400A-B473-E878EE58D2EA}"/>
                  </a:ext>
                </a:extLst>
              </p:cNvPr>
              <p:cNvSpPr/>
              <p:nvPr/>
            </p:nvSpPr>
            <p:spPr>
              <a:xfrm rot="5400000">
                <a:off x="4773608" y="492656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9D39D0AE-AC32-4F62-A4F2-B0D95E642C01}"/>
                  </a:ext>
                </a:extLst>
              </p:cNvPr>
              <p:cNvSpPr/>
              <p:nvPr/>
            </p:nvSpPr>
            <p:spPr>
              <a:xfrm rot="5400000">
                <a:off x="4493514" y="492656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8ABBDBD9-EA06-4BC2-9B98-38640015E626}"/>
                  </a:ext>
                </a:extLst>
              </p:cNvPr>
              <p:cNvSpPr/>
              <p:nvPr/>
            </p:nvSpPr>
            <p:spPr>
              <a:xfrm rot="5400000">
                <a:off x="4213419" y="492656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F936B678-6D7E-4CAA-ADAE-FB839DBDFE19}"/>
                  </a:ext>
                </a:extLst>
              </p:cNvPr>
              <p:cNvSpPr/>
              <p:nvPr/>
            </p:nvSpPr>
            <p:spPr>
              <a:xfrm rot="5400000">
                <a:off x="3933325" y="492656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D6C9C742-DE16-4992-BC30-EDD95172932A}"/>
                  </a:ext>
                </a:extLst>
              </p:cNvPr>
              <p:cNvSpPr/>
              <p:nvPr/>
            </p:nvSpPr>
            <p:spPr>
              <a:xfrm rot="5400000">
                <a:off x="3653231" y="492656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타원 128">
                <a:extLst>
                  <a:ext uri="{FF2B5EF4-FFF2-40B4-BE49-F238E27FC236}">
                    <a16:creationId xmlns:a16="http://schemas.microsoft.com/office/drawing/2014/main" id="{92CF527D-13DF-432C-9E99-0B556FD71780}"/>
                  </a:ext>
                </a:extLst>
              </p:cNvPr>
              <p:cNvSpPr/>
              <p:nvPr/>
            </p:nvSpPr>
            <p:spPr>
              <a:xfrm rot="5400000">
                <a:off x="3373137" y="492656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D87772A4-BC89-46EC-94C8-B130BBB44ADE}"/>
                  </a:ext>
                </a:extLst>
              </p:cNvPr>
              <p:cNvSpPr/>
              <p:nvPr/>
            </p:nvSpPr>
            <p:spPr>
              <a:xfrm rot="5400000">
                <a:off x="3093042" y="492656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89A9C156-D304-424D-AAF4-B766CCF47892}"/>
                  </a:ext>
                </a:extLst>
              </p:cNvPr>
              <p:cNvSpPr/>
              <p:nvPr/>
            </p:nvSpPr>
            <p:spPr>
              <a:xfrm rot="5400000">
                <a:off x="2812948" y="492656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D194ACD0-3C4C-4508-9516-4F3ED5C7196F}"/>
                  </a:ext>
                </a:extLst>
              </p:cNvPr>
              <p:cNvSpPr/>
              <p:nvPr/>
            </p:nvSpPr>
            <p:spPr>
              <a:xfrm rot="5400000">
                <a:off x="2532854" y="492656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86D7F339-F09A-4B09-93CD-E47F78C31AAB}"/>
                  </a:ext>
                </a:extLst>
              </p:cNvPr>
              <p:cNvSpPr/>
              <p:nvPr/>
            </p:nvSpPr>
            <p:spPr>
              <a:xfrm rot="5400000">
                <a:off x="2252759" y="492656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1E2E16F2-0AA5-4DBD-820C-6B3E7C34829E}"/>
                  </a:ext>
                </a:extLst>
              </p:cNvPr>
              <p:cNvSpPr/>
              <p:nvPr/>
            </p:nvSpPr>
            <p:spPr>
              <a:xfrm rot="5400000">
                <a:off x="1972665" y="492656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8E53AEBF-D163-49A8-9F4A-8AE90529E5AD}"/>
                  </a:ext>
                </a:extLst>
              </p:cNvPr>
              <p:cNvSpPr/>
              <p:nvPr/>
            </p:nvSpPr>
            <p:spPr>
              <a:xfrm rot="5400000">
                <a:off x="1692571" y="492656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3884D8D7-CF34-4212-AD6D-7015E1D68769}"/>
                  </a:ext>
                </a:extLst>
              </p:cNvPr>
              <p:cNvSpPr/>
              <p:nvPr/>
            </p:nvSpPr>
            <p:spPr>
              <a:xfrm rot="5400000">
                <a:off x="1412476" y="492656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F13D0942-B1F8-4C4F-819E-5FB3CAA98CD0}"/>
                  </a:ext>
                </a:extLst>
              </p:cNvPr>
              <p:cNvSpPr/>
              <p:nvPr/>
            </p:nvSpPr>
            <p:spPr>
              <a:xfrm rot="5400000">
                <a:off x="1132382" y="492656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D3C5939A-8013-46B1-85B1-0D8F4C6C39BB}"/>
                  </a:ext>
                </a:extLst>
              </p:cNvPr>
              <p:cNvSpPr/>
              <p:nvPr/>
            </p:nvSpPr>
            <p:spPr>
              <a:xfrm rot="5400000">
                <a:off x="852288" y="492656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>
                <a:extLst>
                  <a:ext uri="{FF2B5EF4-FFF2-40B4-BE49-F238E27FC236}">
                    <a16:creationId xmlns:a16="http://schemas.microsoft.com/office/drawing/2014/main" id="{DC1C9F2E-C3AB-4D5A-9936-72FBD5F8A328}"/>
                  </a:ext>
                </a:extLst>
              </p:cNvPr>
              <p:cNvSpPr/>
              <p:nvPr/>
            </p:nvSpPr>
            <p:spPr>
              <a:xfrm rot="5400000">
                <a:off x="572193" y="492656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9D9BC5EF-2F44-46A1-A19D-59F36A397955}"/>
                  </a:ext>
                </a:extLst>
              </p:cNvPr>
              <p:cNvSpPr/>
              <p:nvPr/>
            </p:nvSpPr>
            <p:spPr>
              <a:xfrm rot="5400000">
                <a:off x="292099" y="492656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>
                <a:extLst>
                  <a:ext uri="{FF2B5EF4-FFF2-40B4-BE49-F238E27FC236}">
                    <a16:creationId xmlns:a16="http://schemas.microsoft.com/office/drawing/2014/main" id="{F609B33A-06B3-449C-85EE-62653012C5DB}"/>
                  </a:ext>
                </a:extLst>
              </p:cNvPr>
              <p:cNvSpPr/>
              <p:nvPr/>
            </p:nvSpPr>
            <p:spPr>
              <a:xfrm rot="5400000">
                <a:off x="9535203" y="492656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D35980E3-0F0A-429B-B150-941866FD55AA}"/>
                  </a:ext>
                </a:extLst>
              </p:cNvPr>
              <p:cNvSpPr/>
              <p:nvPr/>
            </p:nvSpPr>
            <p:spPr>
              <a:xfrm rot="5400000">
                <a:off x="9255117" y="492656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3D0D51CE-557D-4825-A806-BF134B2056A1}"/>
                  </a:ext>
                </a:extLst>
              </p:cNvPr>
              <p:cNvSpPr/>
              <p:nvPr/>
            </p:nvSpPr>
            <p:spPr>
              <a:xfrm rot="5400000">
                <a:off x="8975023" y="492656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69B9C5B7-F984-4C23-A202-FADF2A2D3F50}"/>
                  </a:ext>
                </a:extLst>
              </p:cNvPr>
              <p:cNvSpPr/>
              <p:nvPr/>
            </p:nvSpPr>
            <p:spPr>
              <a:xfrm rot="5400000">
                <a:off x="8694929" y="492656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C63455BC-57C0-4ECF-B116-2BC0141F9CC9}"/>
                  </a:ext>
                </a:extLst>
              </p:cNvPr>
              <p:cNvSpPr/>
              <p:nvPr/>
            </p:nvSpPr>
            <p:spPr>
              <a:xfrm rot="5400000">
                <a:off x="8414834" y="492656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5F2C824A-FDFB-4611-8651-974469E6A620}"/>
                  </a:ext>
                </a:extLst>
              </p:cNvPr>
              <p:cNvSpPr/>
              <p:nvPr/>
            </p:nvSpPr>
            <p:spPr>
              <a:xfrm rot="5400000">
                <a:off x="8134740" y="492656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23002884-BCBA-4AEC-82E2-5E558445FE2D}"/>
                  </a:ext>
                </a:extLst>
              </p:cNvPr>
              <p:cNvSpPr/>
              <p:nvPr/>
            </p:nvSpPr>
            <p:spPr>
              <a:xfrm rot="5400000">
                <a:off x="7854646" y="492656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타원 147">
                <a:extLst>
                  <a:ext uri="{FF2B5EF4-FFF2-40B4-BE49-F238E27FC236}">
                    <a16:creationId xmlns:a16="http://schemas.microsoft.com/office/drawing/2014/main" id="{87694B29-5C93-4A5C-85D1-2D99DB0BFE35}"/>
                  </a:ext>
                </a:extLst>
              </p:cNvPr>
              <p:cNvSpPr/>
              <p:nvPr/>
            </p:nvSpPr>
            <p:spPr>
              <a:xfrm rot="5400000">
                <a:off x="7574551" y="492656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8DD52DE7-821C-45AC-A23C-C0E76F2B52B9}"/>
                  </a:ext>
                </a:extLst>
              </p:cNvPr>
              <p:cNvSpPr/>
              <p:nvPr/>
            </p:nvSpPr>
            <p:spPr>
              <a:xfrm rot="5400000">
                <a:off x="7294457" y="492656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A41A443D-2031-4FCF-84F5-2CD5D50F2201}"/>
                  </a:ext>
                </a:extLst>
              </p:cNvPr>
              <p:cNvSpPr/>
              <p:nvPr/>
            </p:nvSpPr>
            <p:spPr>
              <a:xfrm rot="5400000">
                <a:off x="7014363" y="492656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F36572D8-CB07-4C4A-A846-45779120DA8A}"/>
                  </a:ext>
                </a:extLst>
              </p:cNvPr>
              <p:cNvSpPr/>
              <p:nvPr/>
            </p:nvSpPr>
            <p:spPr>
              <a:xfrm rot="5400000">
                <a:off x="6734268" y="492656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3C219EE0-68EE-445E-AC9E-4F2D92569CE8}"/>
                  </a:ext>
                </a:extLst>
              </p:cNvPr>
              <p:cNvSpPr/>
              <p:nvPr/>
            </p:nvSpPr>
            <p:spPr>
              <a:xfrm rot="5400000">
                <a:off x="6454174" y="4926569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8EB84A2-A772-479C-ADA7-799BB12997B3}"/>
                </a:ext>
              </a:extLst>
            </p:cNvPr>
            <p:cNvGrpSpPr/>
            <p:nvPr/>
          </p:nvGrpSpPr>
          <p:grpSpPr>
            <a:xfrm>
              <a:off x="292100" y="4664247"/>
              <a:ext cx="9321800" cy="78697"/>
              <a:chOff x="292100" y="4664247"/>
              <a:chExt cx="9321800" cy="78697"/>
            </a:xfrm>
            <a:solidFill>
              <a:srgbClr val="FAFAFA"/>
            </a:solidFill>
          </p:grpSpPr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C62533B6-8B3E-4DC8-A7C7-CE3E816B89FA}"/>
                  </a:ext>
                </a:extLst>
              </p:cNvPr>
              <p:cNvSpPr/>
              <p:nvPr/>
            </p:nvSpPr>
            <p:spPr>
              <a:xfrm rot="5400000">
                <a:off x="6174080" y="4664248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BDA77480-A73C-49AC-89C6-E15438BD1DE3}"/>
                  </a:ext>
                </a:extLst>
              </p:cNvPr>
              <p:cNvSpPr/>
              <p:nvPr/>
            </p:nvSpPr>
            <p:spPr>
              <a:xfrm rot="5400000">
                <a:off x="5893985" y="4664248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C80E80B0-0794-455A-B84F-0794B0D7F590}"/>
                  </a:ext>
                </a:extLst>
              </p:cNvPr>
              <p:cNvSpPr/>
              <p:nvPr/>
            </p:nvSpPr>
            <p:spPr>
              <a:xfrm rot="5400000">
                <a:off x="5613891" y="4664248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4A66E497-2DA3-44FF-AC71-7D91073960F9}"/>
                  </a:ext>
                </a:extLst>
              </p:cNvPr>
              <p:cNvSpPr/>
              <p:nvPr/>
            </p:nvSpPr>
            <p:spPr>
              <a:xfrm rot="5400000">
                <a:off x="5333797" y="4664248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7AF28A40-2E95-4172-8794-54C26D642934}"/>
                  </a:ext>
                </a:extLst>
              </p:cNvPr>
              <p:cNvSpPr/>
              <p:nvPr/>
            </p:nvSpPr>
            <p:spPr>
              <a:xfrm rot="5400000">
                <a:off x="5053702" y="4664248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E45C25D2-A798-4C44-A69E-FC5D226BCABB}"/>
                  </a:ext>
                </a:extLst>
              </p:cNvPr>
              <p:cNvSpPr/>
              <p:nvPr/>
            </p:nvSpPr>
            <p:spPr>
              <a:xfrm rot="5400000">
                <a:off x="4773608" y="4664248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4A65124B-66D5-4AC4-B467-B09D32986668}"/>
                  </a:ext>
                </a:extLst>
              </p:cNvPr>
              <p:cNvSpPr/>
              <p:nvPr/>
            </p:nvSpPr>
            <p:spPr>
              <a:xfrm rot="5400000">
                <a:off x="4493514" y="4664248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03A17FE8-E4A3-4686-A80C-41E10BE866EF}"/>
                  </a:ext>
                </a:extLst>
              </p:cNvPr>
              <p:cNvSpPr/>
              <p:nvPr/>
            </p:nvSpPr>
            <p:spPr>
              <a:xfrm rot="5400000">
                <a:off x="4213419" y="4664248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C6879C4C-1724-47CD-90A5-2224EFB18697}"/>
                  </a:ext>
                </a:extLst>
              </p:cNvPr>
              <p:cNvSpPr/>
              <p:nvPr/>
            </p:nvSpPr>
            <p:spPr>
              <a:xfrm rot="5400000">
                <a:off x="3933325" y="4664248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406D01DE-A38C-4F70-AA33-184E4CCD8A94}"/>
                  </a:ext>
                </a:extLst>
              </p:cNvPr>
              <p:cNvSpPr/>
              <p:nvPr/>
            </p:nvSpPr>
            <p:spPr>
              <a:xfrm rot="5400000">
                <a:off x="3653231" y="4664248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66CBC3C6-AC51-4EFE-A302-6E35DDB85E80}"/>
                  </a:ext>
                </a:extLst>
              </p:cNvPr>
              <p:cNvSpPr/>
              <p:nvPr/>
            </p:nvSpPr>
            <p:spPr>
              <a:xfrm rot="5400000">
                <a:off x="3373137" y="4664248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6955F13B-3A05-4858-8CE2-5082E28F33B1}"/>
                  </a:ext>
                </a:extLst>
              </p:cNvPr>
              <p:cNvSpPr/>
              <p:nvPr/>
            </p:nvSpPr>
            <p:spPr>
              <a:xfrm rot="5400000">
                <a:off x="3093042" y="4664248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5DB88971-9E4C-4FDB-92F2-DB468F40528E}"/>
                  </a:ext>
                </a:extLst>
              </p:cNvPr>
              <p:cNvSpPr/>
              <p:nvPr/>
            </p:nvSpPr>
            <p:spPr>
              <a:xfrm rot="5400000">
                <a:off x="2812948" y="4664248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F2086246-EF6B-4042-8421-3CFC000E4A47}"/>
                  </a:ext>
                </a:extLst>
              </p:cNvPr>
              <p:cNvSpPr/>
              <p:nvPr/>
            </p:nvSpPr>
            <p:spPr>
              <a:xfrm rot="5400000">
                <a:off x="2532854" y="4664248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0B074786-5561-4C7D-B954-0B5989A59718}"/>
                  </a:ext>
                </a:extLst>
              </p:cNvPr>
              <p:cNvSpPr/>
              <p:nvPr/>
            </p:nvSpPr>
            <p:spPr>
              <a:xfrm rot="5400000">
                <a:off x="2252759" y="4664248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2547EAFA-90FF-4A95-A534-80D07542E6BC}"/>
                  </a:ext>
                </a:extLst>
              </p:cNvPr>
              <p:cNvSpPr/>
              <p:nvPr/>
            </p:nvSpPr>
            <p:spPr>
              <a:xfrm rot="5400000">
                <a:off x="1972665" y="4664248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3679A82F-1DA8-4820-B6C8-8D6547BC67E7}"/>
                  </a:ext>
                </a:extLst>
              </p:cNvPr>
              <p:cNvSpPr/>
              <p:nvPr/>
            </p:nvSpPr>
            <p:spPr>
              <a:xfrm rot="5400000">
                <a:off x="1692571" y="4664248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173B96EE-BE99-4D9B-9B89-6F4A82848E0C}"/>
                  </a:ext>
                </a:extLst>
              </p:cNvPr>
              <p:cNvSpPr/>
              <p:nvPr/>
            </p:nvSpPr>
            <p:spPr>
              <a:xfrm rot="5400000">
                <a:off x="1412476" y="4664248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7AAEF96B-1632-421E-82F6-35EEEE77DE0A}"/>
                  </a:ext>
                </a:extLst>
              </p:cNvPr>
              <p:cNvSpPr/>
              <p:nvPr/>
            </p:nvSpPr>
            <p:spPr>
              <a:xfrm rot="5400000">
                <a:off x="1132382" y="4664248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38586ED3-553B-496D-AF96-B59DD2D7D21C}"/>
                  </a:ext>
                </a:extLst>
              </p:cNvPr>
              <p:cNvSpPr/>
              <p:nvPr/>
            </p:nvSpPr>
            <p:spPr>
              <a:xfrm rot="5400000">
                <a:off x="852288" y="4664248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AF341FAE-4788-4D94-9A9D-0F39C246B25C}"/>
                  </a:ext>
                </a:extLst>
              </p:cNvPr>
              <p:cNvSpPr/>
              <p:nvPr/>
            </p:nvSpPr>
            <p:spPr>
              <a:xfrm rot="5400000">
                <a:off x="572193" y="4664248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935E6C0C-0FF2-46D9-82C4-D13C5185CEB2}"/>
                  </a:ext>
                </a:extLst>
              </p:cNvPr>
              <p:cNvSpPr/>
              <p:nvPr/>
            </p:nvSpPr>
            <p:spPr>
              <a:xfrm rot="5400000">
                <a:off x="292099" y="4664248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138F732C-DDFA-499B-91F3-5B223446CC1F}"/>
                  </a:ext>
                </a:extLst>
              </p:cNvPr>
              <p:cNvSpPr/>
              <p:nvPr/>
            </p:nvSpPr>
            <p:spPr>
              <a:xfrm rot="5400000">
                <a:off x="9535203" y="4664248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B819ADB2-D9E3-4249-9F69-17E6A35EB722}"/>
                  </a:ext>
                </a:extLst>
              </p:cNvPr>
              <p:cNvSpPr/>
              <p:nvPr/>
            </p:nvSpPr>
            <p:spPr>
              <a:xfrm rot="5400000">
                <a:off x="9255117" y="4664248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A98F2EF0-412D-4C38-AE63-09FC7463F9F3}"/>
                  </a:ext>
                </a:extLst>
              </p:cNvPr>
              <p:cNvSpPr/>
              <p:nvPr/>
            </p:nvSpPr>
            <p:spPr>
              <a:xfrm rot="5400000">
                <a:off x="8975023" y="4664248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A9CF4176-223F-4448-A645-DCE4F1B8AED8}"/>
                  </a:ext>
                </a:extLst>
              </p:cNvPr>
              <p:cNvSpPr/>
              <p:nvPr/>
            </p:nvSpPr>
            <p:spPr>
              <a:xfrm rot="5400000">
                <a:off x="8694929" y="4664248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3608F760-5138-49DA-A9F4-D57C7DE83664}"/>
                  </a:ext>
                </a:extLst>
              </p:cNvPr>
              <p:cNvSpPr/>
              <p:nvPr/>
            </p:nvSpPr>
            <p:spPr>
              <a:xfrm rot="5400000">
                <a:off x="8414834" y="4664248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B0B10812-536F-4D87-A71C-3B3E3FA77564}"/>
                  </a:ext>
                </a:extLst>
              </p:cNvPr>
              <p:cNvSpPr/>
              <p:nvPr/>
            </p:nvSpPr>
            <p:spPr>
              <a:xfrm rot="5400000">
                <a:off x="8134740" y="4664248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6D1D571C-EBF4-4BAB-A332-7F14E5B0F9AA}"/>
                  </a:ext>
                </a:extLst>
              </p:cNvPr>
              <p:cNvSpPr/>
              <p:nvPr/>
            </p:nvSpPr>
            <p:spPr>
              <a:xfrm rot="5400000">
                <a:off x="7854646" y="4664248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A59410FD-6123-4097-913F-DA7E7AA557B3}"/>
                  </a:ext>
                </a:extLst>
              </p:cNvPr>
              <p:cNvSpPr/>
              <p:nvPr/>
            </p:nvSpPr>
            <p:spPr>
              <a:xfrm rot="5400000">
                <a:off x="7574551" y="4664248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D54757AA-4DBC-466C-A692-77907E52920F}"/>
                  </a:ext>
                </a:extLst>
              </p:cNvPr>
              <p:cNvSpPr/>
              <p:nvPr/>
            </p:nvSpPr>
            <p:spPr>
              <a:xfrm rot="5400000">
                <a:off x="7294457" y="4664248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0D9630F1-ED34-41F5-A5CE-C23A05141AB7}"/>
                  </a:ext>
                </a:extLst>
              </p:cNvPr>
              <p:cNvSpPr/>
              <p:nvPr/>
            </p:nvSpPr>
            <p:spPr>
              <a:xfrm rot="5400000">
                <a:off x="7014363" y="4664248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EF2EBC75-5244-467E-BC1E-EFD5ED396E0D}"/>
                  </a:ext>
                </a:extLst>
              </p:cNvPr>
              <p:cNvSpPr/>
              <p:nvPr/>
            </p:nvSpPr>
            <p:spPr>
              <a:xfrm rot="5400000">
                <a:off x="6734268" y="4664248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FB5A8A1C-E94B-43A6-B2ED-F0BAE1DB146B}"/>
                  </a:ext>
                </a:extLst>
              </p:cNvPr>
              <p:cNvSpPr/>
              <p:nvPr/>
            </p:nvSpPr>
            <p:spPr>
              <a:xfrm rot="5400000">
                <a:off x="6454174" y="4664248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A1443BF-6FB1-4096-B720-CE6E83C6F8D6}"/>
                </a:ext>
              </a:extLst>
            </p:cNvPr>
            <p:cNvGrpSpPr/>
            <p:nvPr/>
          </p:nvGrpSpPr>
          <p:grpSpPr>
            <a:xfrm>
              <a:off x="292100" y="4401925"/>
              <a:ext cx="9321800" cy="78697"/>
              <a:chOff x="292100" y="4401925"/>
              <a:chExt cx="9321800" cy="78697"/>
            </a:xfrm>
            <a:solidFill>
              <a:srgbClr val="FFFFFF"/>
            </a:solidFill>
          </p:grpSpPr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82F811D7-819C-44A7-A46C-31C51342460C}"/>
                  </a:ext>
                </a:extLst>
              </p:cNvPr>
              <p:cNvSpPr/>
              <p:nvPr/>
            </p:nvSpPr>
            <p:spPr>
              <a:xfrm rot="5400000">
                <a:off x="6174080" y="440192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76D6DBFB-CD2D-4E04-A439-3F747EB95F30}"/>
                  </a:ext>
                </a:extLst>
              </p:cNvPr>
              <p:cNvSpPr/>
              <p:nvPr/>
            </p:nvSpPr>
            <p:spPr>
              <a:xfrm rot="5400000">
                <a:off x="5893985" y="440192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4C915DC3-D74F-480F-99D6-11776859EB44}"/>
                  </a:ext>
                </a:extLst>
              </p:cNvPr>
              <p:cNvSpPr/>
              <p:nvPr/>
            </p:nvSpPr>
            <p:spPr>
              <a:xfrm rot="5400000">
                <a:off x="5613891" y="440192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474A324F-BC16-43A9-AC5D-3EC43B1852C9}"/>
                  </a:ext>
                </a:extLst>
              </p:cNvPr>
              <p:cNvSpPr/>
              <p:nvPr/>
            </p:nvSpPr>
            <p:spPr>
              <a:xfrm rot="5400000">
                <a:off x="5333797" y="440192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0F2B6A05-D823-4316-8738-A257DCF0D048}"/>
                  </a:ext>
                </a:extLst>
              </p:cNvPr>
              <p:cNvSpPr/>
              <p:nvPr/>
            </p:nvSpPr>
            <p:spPr>
              <a:xfrm rot="5400000">
                <a:off x="5053702" y="440192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CD2B708D-F120-46F9-B695-07B4E1D30A3F}"/>
                  </a:ext>
                </a:extLst>
              </p:cNvPr>
              <p:cNvSpPr/>
              <p:nvPr/>
            </p:nvSpPr>
            <p:spPr>
              <a:xfrm rot="5400000">
                <a:off x="4773608" y="440192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54518F0E-0355-4917-886C-0B25129B7E71}"/>
                  </a:ext>
                </a:extLst>
              </p:cNvPr>
              <p:cNvSpPr/>
              <p:nvPr/>
            </p:nvSpPr>
            <p:spPr>
              <a:xfrm rot="5400000">
                <a:off x="4493514" y="440192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8E33BC6D-FFE7-4F5F-BBCD-EF4DDC59392D}"/>
                  </a:ext>
                </a:extLst>
              </p:cNvPr>
              <p:cNvSpPr/>
              <p:nvPr/>
            </p:nvSpPr>
            <p:spPr>
              <a:xfrm rot="5400000">
                <a:off x="4213419" y="440192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FD66642B-560B-4FE3-AF5B-DEDA86ACD4F8}"/>
                  </a:ext>
                </a:extLst>
              </p:cNvPr>
              <p:cNvSpPr/>
              <p:nvPr/>
            </p:nvSpPr>
            <p:spPr>
              <a:xfrm rot="5400000">
                <a:off x="3933325" y="440192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EA721975-1E10-4F57-B2C8-6336AE9F6D7F}"/>
                  </a:ext>
                </a:extLst>
              </p:cNvPr>
              <p:cNvSpPr/>
              <p:nvPr/>
            </p:nvSpPr>
            <p:spPr>
              <a:xfrm rot="5400000">
                <a:off x="3653231" y="440192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0C029206-4646-4F08-9367-E64D6EC175DB}"/>
                  </a:ext>
                </a:extLst>
              </p:cNvPr>
              <p:cNvSpPr/>
              <p:nvPr/>
            </p:nvSpPr>
            <p:spPr>
              <a:xfrm rot="5400000">
                <a:off x="3373137" y="440192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DFCCAF01-889B-497F-9391-483CB8A2CE0C}"/>
                  </a:ext>
                </a:extLst>
              </p:cNvPr>
              <p:cNvSpPr/>
              <p:nvPr/>
            </p:nvSpPr>
            <p:spPr>
              <a:xfrm rot="5400000">
                <a:off x="3093042" y="440192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022894BC-B742-4F17-85A3-F0896BB57966}"/>
                  </a:ext>
                </a:extLst>
              </p:cNvPr>
              <p:cNvSpPr/>
              <p:nvPr/>
            </p:nvSpPr>
            <p:spPr>
              <a:xfrm rot="5400000">
                <a:off x="2812948" y="440192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98B3F05F-7424-4B1C-A357-2EEF2B8DBF71}"/>
                  </a:ext>
                </a:extLst>
              </p:cNvPr>
              <p:cNvSpPr/>
              <p:nvPr/>
            </p:nvSpPr>
            <p:spPr>
              <a:xfrm rot="5400000">
                <a:off x="2532854" y="440192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6A43E326-6468-4CBD-B676-952175B2D1F9}"/>
                  </a:ext>
                </a:extLst>
              </p:cNvPr>
              <p:cNvSpPr/>
              <p:nvPr/>
            </p:nvSpPr>
            <p:spPr>
              <a:xfrm rot="5400000">
                <a:off x="2252759" y="440192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AFA3B61F-54B2-4DF6-BC90-8C1EE4035AE4}"/>
                  </a:ext>
                </a:extLst>
              </p:cNvPr>
              <p:cNvSpPr/>
              <p:nvPr/>
            </p:nvSpPr>
            <p:spPr>
              <a:xfrm rot="5400000">
                <a:off x="1972665" y="440192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79F102CB-4B89-494C-97BD-0D5E8E8940A7}"/>
                  </a:ext>
                </a:extLst>
              </p:cNvPr>
              <p:cNvSpPr/>
              <p:nvPr/>
            </p:nvSpPr>
            <p:spPr>
              <a:xfrm rot="5400000">
                <a:off x="1692571" y="440192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B3D90E15-B286-40BC-9F40-45A2F01FE98A}"/>
                  </a:ext>
                </a:extLst>
              </p:cNvPr>
              <p:cNvSpPr/>
              <p:nvPr/>
            </p:nvSpPr>
            <p:spPr>
              <a:xfrm rot="5400000">
                <a:off x="1412476" y="440192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48C5D460-60A2-4D90-9CEA-433BF3B23C42}"/>
                  </a:ext>
                </a:extLst>
              </p:cNvPr>
              <p:cNvSpPr/>
              <p:nvPr/>
            </p:nvSpPr>
            <p:spPr>
              <a:xfrm rot="5400000">
                <a:off x="1132382" y="440192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1F723F5E-0D52-4C57-BE09-DDD43449B5FE}"/>
                  </a:ext>
                </a:extLst>
              </p:cNvPr>
              <p:cNvSpPr/>
              <p:nvPr/>
            </p:nvSpPr>
            <p:spPr>
              <a:xfrm rot="5400000">
                <a:off x="852288" y="440192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64EF9F3B-5A4C-469E-8BAD-145DA646DA9C}"/>
                  </a:ext>
                </a:extLst>
              </p:cNvPr>
              <p:cNvSpPr/>
              <p:nvPr/>
            </p:nvSpPr>
            <p:spPr>
              <a:xfrm rot="5400000">
                <a:off x="572193" y="440192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F5AC2147-CECF-4A35-A642-6382A109BB72}"/>
                  </a:ext>
                </a:extLst>
              </p:cNvPr>
              <p:cNvSpPr/>
              <p:nvPr/>
            </p:nvSpPr>
            <p:spPr>
              <a:xfrm rot="5400000">
                <a:off x="292099" y="440192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36B91F35-3D3F-4C8A-A7FB-EAB289A95130}"/>
                  </a:ext>
                </a:extLst>
              </p:cNvPr>
              <p:cNvSpPr/>
              <p:nvPr/>
            </p:nvSpPr>
            <p:spPr>
              <a:xfrm rot="5400000">
                <a:off x="9535203" y="440192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C2344675-1CF0-484A-9627-11B2FBAC5D8D}"/>
                  </a:ext>
                </a:extLst>
              </p:cNvPr>
              <p:cNvSpPr/>
              <p:nvPr/>
            </p:nvSpPr>
            <p:spPr>
              <a:xfrm rot="5400000">
                <a:off x="9255117" y="440192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10A1E1C2-BC11-4D6B-A40C-529A5AED337B}"/>
                  </a:ext>
                </a:extLst>
              </p:cNvPr>
              <p:cNvSpPr/>
              <p:nvPr/>
            </p:nvSpPr>
            <p:spPr>
              <a:xfrm rot="5400000">
                <a:off x="8975023" y="440192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14C32443-EE58-47E1-95E7-8D14838892A5}"/>
                  </a:ext>
                </a:extLst>
              </p:cNvPr>
              <p:cNvSpPr/>
              <p:nvPr/>
            </p:nvSpPr>
            <p:spPr>
              <a:xfrm rot="5400000">
                <a:off x="8694929" y="440192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5E264D57-CDD9-4CBA-91C3-476AF0A5AD75}"/>
                  </a:ext>
                </a:extLst>
              </p:cNvPr>
              <p:cNvSpPr/>
              <p:nvPr/>
            </p:nvSpPr>
            <p:spPr>
              <a:xfrm rot="5400000">
                <a:off x="8414834" y="440192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94E9E586-37D5-4ADF-B3D6-D43F633D8414}"/>
                  </a:ext>
                </a:extLst>
              </p:cNvPr>
              <p:cNvSpPr/>
              <p:nvPr/>
            </p:nvSpPr>
            <p:spPr>
              <a:xfrm rot="5400000">
                <a:off x="8134740" y="440192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D8EA7676-A780-41F8-A49A-DD924EBC888F}"/>
                  </a:ext>
                </a:extLst>
              </p:cNvPr>
              <p:cNvSpPr/>
              <p:nvPr/>
            </p:nvSpPr>
            <p:spPr>
              <a:xfrm rot="5400000">
                <a:off x="7854646" y="440192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EE7A795D-20D8-4574-9BB8-F3A1600F8969}"/>
                  </a:ext>
                </a:extLst>
              </p:cNvPr>
              <p:cNvSpPr/>
              <p:nvPr/>
            </p:nvSpPr>
            <p:spPr>
              <a:xfrm rot="5400000">
                <a:off x="7574551" y="440192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D95AD158-E11D-4BDF-804E-0CBB227500B6}"/>
                  </a:ext>
                </a:extLst>
              </p:cNvPr>
              <p:cNvSpPr/>
              <p:nvPr/>
            </p:nvSpPr>
            <p:spPr>
              <a:xfrm rot="5400000">
                <a:off x="7294457" y="440192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83B5759D-EA95-4D6C-9478-8A51F24C0775}"/>
                  </a:ext>
                </a:extLst>
              </p:cNvPr>
              <p:cNvSpPr/>
              <p:nvPr/>
            </p:nvSpPr>
            <p:spPr>
              <a:xfrm rot="5400000">
                <a:off x="7014363" y="440192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1E3ABAA0-658B-482F-BFAB-E75E9AA3AA42}"/>
                  </a:ext>
                </a:extLst>
              </p:cNvPr>
              <p:cNvSpPr/>
              <p:nvPr/>
            </p:nvSpPr>
            <p:spPr>
              <a:xfrm rot="5400000">
                <a:off x="6734268" y="440192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FB0EDA58-5F1B-4835-983E-2B9B8A6FEC33}"/>
                  </a:ext>
                </a:extLst>
              </p:cNvPr>
              <p:cNvSpPr/>
              <p:nvPr/>
            </p:nvSpPr>
            <p:spPr>
              <a:xfrm rot="5400000">
                <a:off x="6454174" y="4401926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6C60FCC-0A09-438A-AD94-7F1C516A6BB3}"/>
                </a:ext>
              </a:extLst>
            </p:cNvPr>
            <p:cNvGrpSpPr/>
            <p:nvPr/>
          </p:nvGrpSpPr>
          <p:grpSpPr>
            <a:xfrm>
              <a:off x="292100" y="4139603"/>
              <a:ext cx="9321800" cy="78697"/>
              <a:chOff x="292100" y="4139603"/>
              <a:chExt cx="9321800" cy="78697"/>
            </a:xfrm>
            <a:solidFill>
              <a:srgbClr val="FFFFFF"/>
            </a:solidFill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EA2742C9-2435-41E2-AE5C-33EB441FCD42}"/>
                  </a:ext>
                </a:extLst>
              </p:cNvPr>
              <p:cNvSpPr/>
              <p:nvPr/>
            </p:nvSpPr>
            <p:spPr>
              <a:xfrm rot="5400000">
                <a:off x="6174080" y="413960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C1FDF2F3-347F-4FF0-87D2-8C85C6EAE817}"/>
                  </a:ext>
                </a:extLst>
              </p:cNvPr>
              <p:cNvSpPr/>
              <p:nvPr/>
            </p:nvSpPr>
            <p:spPr>
              <a:xfrm rot="5400000">
                <a:off x="5893985" y="413960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845C454F-767E-45A4-9F40-D8E0D9AE004F}"/>
                  </a:ext>
                </a:extLst>
              </p:cNvPr>
              <p:cNvSpPr/>
              <p:nvPr/>
            </p:nvSpPr>
            <p:spPr>
              <a:xfrm rot="5400000">
                <a:off x="5613891" y="413960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BD5812AF-54CC-4CF1-8783-320C20C0EDEF}"/>
                  </a:ext>
                </a:extLst>
              </p:cNvPr>
              <p:cNvSpPr/>
              <p:nvPr/>
            </p:nvSpPr>
            <p:spPr>
              <a:xfrm rot="5400000">
                <a:off x="5333797" y="413960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B66DF828-2750-4657-81C7-91EB129C76E9}"/>
                  </a:ext>
                </a:extLst>
              </p:cNvPr>
              <p:cNvSpPr/>
              <p:nvPr/>
            </p:nvSpPr>
            <p:spPr>
              <a:xfrm rot="5400000">
                <a:off x="5053702" y="413960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D983EB65-B942-4C18-95E7-5114F24D13FD}"/>
                  </a:ext>
                </a:extLst>
              </p:cNvPr>
              <p:cNvSpPr/>
              <p:nvPr/>
            </p:nvSpPr>
            <p:spPr>
              <a:xfrm rot="5400000">
                <a:off x="4773608" y="413960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D3C37A1D-B14A-4686-9994-B1FC81705E17}"/>
                  </a:ext>
                </a:extLst>
              </p:cNvPr>
              <p:cNvSpPr/>
              <p:nvPr/>
            </p:nvSpPr>
            <p:spPr>
              <a:xfrm rot="5400000">
                <a:off x="4493514" y="413960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63F2B2B5-B1DB-4366-BF19-251A4041969C}"/>
                  </a:ext>
                </a:extLst>
              </p:cNvPr>
              <p:cNvSpPr/>
              <p:nvPr/>
            </p:nvSpPr>
            <p:spPr>
              <a:xfrm rot="5400000">
                <a:off x="4213419" y="413960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5D0078F5-D79A-4B74-AA46-E8057D08544E}"/>
                  </a:ext>
                </a:extLst>
              </p:cNvPr>
              <p:cNvSpPr/>
              <p:nvPr/>
            </p:nvSpPr>
            <p:spPr>
              <a:xfrm rot="5400000">
                <a:off x="3933325" y="413960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CE2100D1-4EB8-421D-A647-BE08CB48A9F7}"/>
                  </a:ext>
                </a:extLst>
              </p:cNvPr>
              <p:cNvSpPr/>
              <p:nvPr/>
            </p:nvSpPr>
            <p:spPr>
              <a:xfrm rot="5400000">
                <a:off x="3653231" y="413960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10B9A5DA-6E30-4932-B2A4-36D5ED68CA29}"/>
                  </a:ext>
                </a:extLst>
              </p:cNvPr>
              <p:cNvSpPr/>
              <p:nvPr/>
            </p:nvSpPr>
            <p:spPr>
              <a:xfrm rot="5400000">
                <a:off x="3373137" y="413960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217C9F58-419B-49CE-9B0C-EC96C07BBB91}"/>
                  </a:ext>
                </a:extLst>
              </p:cNvPr>
              <p:cNvSpPr/>
              <p:nvPr/>
            </p:nvSpPr>
            <p:spPr>
              <a:xfrm rot="5400000">
                <a:off x="3093042" y="413960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59B249FD-BAE3-45FB-BEAD-8EA16E33E394}"/>
                  </a:ext>
                </a:extLst>
              </p:cNvPr>
              <p:cNvSpPr/>
              <p:nvPr/>
            </p:nvSpPr>
            <p:spPr>
              <a:xfrm rot="5400000">
                <a:off x="2812948" y="413960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951C5C2F-053A-4922-BE4B-CB74C5238535}"/>
                  </a:ext>
                </a:extLst>
              </p:cNvPr>
              <p:cNvSpPr/>
              <p:nvPr/>
            </p:nvSpPr>
            <p:spPr>
              <a:xfrm rot="5400000">
                <a:off x="2532854" y="413960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4EA2FC30-7DD7-42D4-93DC-B9EA197B19B6}"/>
                  </a:ext>
                </a:extLst>
              </p:cNvPr>
              <p:cNvSpPr/>
              <p:nvPr/>
            </p:nvSpPr>
            <p:spPr>
              <a:xfrm rot="5400000">
                <a:off x="2252759" y="413960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E83AC6FB-0D07-47E1-B770-E8EBF8601842}"/>
                  </a:ext>
                </a:extLst>
              </p:cNvPr>
              <p:cNvSpPr/>
              <p:nvPr/>
            </p:nvSpPr>
            <p:spPr>
              <a:xfrm rot="5400000">
                <a:off x="1972665" y="413960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D09D812D-F42B-4357-86F9-B6561A598820}"/>
                  </a:ext>
                </a:extLst>
              </p:cNvPr>
              <p:cNvSpPr/>
              <p:nvPr/>
            </p:nvSpPr>
            <p:spPr>
              <a:xfrm rot="5400000">
                <a:off x="1692571" y="413960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3303A722-E3BD-4F0F-9BA3-EB0A5CFF38EF}"/>
                  </a:ext>
                </a:extLst>
              </p:cNvPr>
              <p:cNvSpPr/>
              <p:nvPr/>
            </p:nvSpPr>
            <p:spPr>
              <a:xfrm rot="5400000">
                <a:off x="1412476" y="413960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526EAE3C-92EC-4C30-966F-2B5DF0A6DB41}"/>
                  </a:ext>
                </a:extLst>
              </p:cNvPr>
              <p:cNvSpPr/>
              <p:nvPr/>
            </p:nvSpPr>
            <p:spPr>
              <a:xfrm rot="5400000">
                <a:off x="1132382" y="413960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2738C9BE-D49E-4074-8F61-51F9019D945E}"/>
                  </a:ext>
                </a:extLst>
              </p:cNvPr>
              <p:cNvSpPr/>
              <p:nvPr/>
            </p:nvSpPr>
            <p:spPr>
              <a:xfrm rot="5400000">
                <a:off x="852288" y="413960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ECD12A24-EF51-4D59-96A2-21D6663C5039}"/>
                  </a:ext>
                </a:extLst>
              </p:cNvPr>
              <p:cNvSpPr/>
              <p:nvPr/>
            </p:nvSpPr>
            <p:spPr>
              <a:xfrm rot="5400000">
                <a:off x="572193" y="413960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76635067-912F-4595-B5C6-33520E9F6684}"/>
                  </a:ext>
                </a:extLst>
              </p:cNvPr>
              <p:cNvSpPr/>
              <p:nvPr/>
            </p:nvSpPr>
            <p:spPr>
              <a:xfrm rot="5400000">
                <a:off x="292099" y="413960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C56206F2-FE49-4005-ACCA-DED03056B943}"/>
                  </a:ext>
                </a:extLst>
              </p:cNvPr>
              <p:cNvSpPr/>
              <p:nvPr/>
            </p:nvSpPr>
            <p:spPr>
              <a:xfrm rot="5400000">
                <a:off x="9535203" y="413960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D1A7EF95-CAFF-430F-8490-B46CF825A6F5}"/>
                  </a:ext>
                </a:extLst>
              </p:cNvPr>
              <p:cNvSpPr/>
              <p:nvPr/>
            </p:nvSpPr>
            <p:spPr>
              <a:xfrm rot="5400000">
                <a:off x="9255117" y="413960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B5CCB607-1FE2-48E4-9C64-6FFB537CD59D}"/>
                  </a:ext>
                </a:extLst>
              </p:cNvPr>
              <p:cNvSpPr/>
              <p:nvPr/>
            </p:nvSpPr>
            <p:spPr>
              <a:xfrm rot="5400000">
                <a:off x="8975023" y="413960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59848C81-1E55-488E-9673-35BCAD3DBB4D}"/>
                  </a:ext>
                </a:extLst>
              </p:cNvPr>
              <p:cNvSpPr/>
              <p:nvPr/>
            </p:nvSpPr>
            <p:spPr>
              <a:xfrm rot="5400000">
                <a:off x="8694929" y="413960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B0E6F216-506F-4729-8CBB-93F6409FB12A}"/>
                  </a:ext>
                </a:extLst>
              </p:cNvPr>
              <p:cNvSpPr/>
              <p:nvPr/>
            </p:nvSpPr>
            <p:spPr>
              <a:xfrm rot="5400000">
                <a:off x="8414834" y="413960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BFC14835-3A77-45CE-9EEE-C7AA11383073}"/>
                  </a:ext>
                </a:extLst>
              </p:cNvPr>
              <p:cNvSpPr/>
              <p:nvPr/>
            </p:nvSpPr>
            <p:spPr>
              <a:xfrm rot="5400000">
                <a:off x="8134740" y="413960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B6867359-5DC5-428F-956B-90AAA4662B1E}"/>
                  </a:ext>
                </a:extLst>
              </p:cNvPr>
              <p:cNvSpPr/>
              <p:nvPr/>
            </p:nvSpPr>
            <p:spPr>
              <a:xfrm rot="5400000">
                <a:off x="7854646" y="413960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93E9E3E4-DD06-4BD8-BC7C-B2CB3BB7FCF2}"/>
                  </a:ext>
                </a:extLst>
              </p:cNvPr>
              <p:cNvSpPr/>
              <p:nvPr/>
            </p:nvSpPr>
            <p:spPr>
              <a:xfrm rot="5400000">
                <a:off x="7574551" y="413960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EBD261C8-C9A7-4673-8AA6-CB6AF2112647}"/>
                  </a:ext>
                </a:extLst>
              </p:cNvPr>
              <p:cNvSpPr/>
              <p:nvPr/>
            </p:nvSpPr>
            <p:spPr>
              <a:xfrm rot="5400000">
                <a:off x="7294457" y="413960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029C63DF-C167-44DF-901A-838EDE5F2715}"/>
                  </a:ext>
                </a:extLst>
              </p:cNvPr>
              <p:cNvSpPr/>
              <p:nvPr/>
            </p:nvSpPr>
            <p:spPr>
              <a:xfrm rot="5400000">
                <a:off x="7014363" y="413960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2AF12BD4-FEE3-4E37-A9FA-894F3E411093}"/>
                  </a:ext>
                </a:extLst>
              </p:cNvPr>
              <p:cNvSpPr/>
              <p:nvPr/>
            </p:nvSpPr>
            <p:spPr>
              <a:xfrm rot="5400000">
                <a:off x="6734268" y="413960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5A5638D1-CF66-48BE-AE87-C0251A6F4B99}"/>
                  </a:ext>
                </a:extLst>
              </p:cNvPr>
              <p:cNvSpPr/>
              <p:nvPr/>
            </p:nvSpPr>
            <p:spPr>
              <a:xfrm rot="5400000">
                <a:off x="6454174" y="4139604"/>
                <a:ext cx="78697" cy="786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8F74CC80-86EF-48DD-A0B6-95CE25242A92}"/>
              </a:ext>
            </a:extLst>
          </p:cNvPr>
          <p:cNvGrpSpPr/>
          <p:nvPr userDrawn="1"/>
        </p:nvGrpSpPr>
        <p:grpSpPr>
          <a:xfrm>
            <a:off x="205100" y="1"/>
            <a:ext cx="9423374" cy="158748"/>
            <a:chOff x="205100" y="1"/>
            <a:chExt cx="9423374" cy="158748"/>
          </a:xfrm>
        </p:grpSpPr>
        <p:sp>
          <p:nvSpPr>
            <p:cNvPr id="358" name="Freeform 8">
              <a:extLst>
                <a:ext uri="{FF2B5EF4-FFF2-40B4-BE49-F238E27FC236}">
                  <a16:creationId xmlns:a16="http://schemas.microsoft.com/office/drawing/2014/main" id="{4945D958-5549-4EEE-A739-1A428E04A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3258" y="89797"/>
              <a:ext cx="219486" cy="68952"/>
            </a:xfrm>
            <a:custGeom>
              <a:avLst/>
              <a:gdLst>
                <a:gd name="T0" fmla="*/ 0 w 349"/>
                <a:gd name="T1" fmla="*/ 0 h 107"/>
                <a:gd name="T2" fmla="*/ 127 w 349"/>
                <a:gd name="T3" fmla="*/ 90 h 107"/>
                <a:gd name="T4" fmla="*/ 175 w 349"/>
                <a:gd name="T5" fmla="*/ 107 h 107"/>
                <a:gd name="T6" fmla="*/ 223 w 349"/>
                <a:gd name="T7" fmla="*/ 90 h 107"/>
                <a:gd name="T8" fmla="*/ 349 w 349"/>
                <a:gd name="T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107">
                  <a:moveTo>
                    <a:pt x="0" y="0"/>
                  </a:moveTo>
                  <a:cubicBezTo>
                    <a:pt x="127" y="90"/>
                    <a:pt x="127" y="90"/>
                    <a:pt x="127" y="90"/>
                  </a:cubicBezTo>
                  <a:cubicBezTo>
                    <a:pt x="141" y="100"/>
                    <a:pt x="162" y="107"/>
                    <a:pt x="175" y="107"/>
                  </a:cubicBezTo>
                  <a:cubicBezTo>
                    <a:pt x="188" y="107"/>
                    <a:pt x="208" y="100"/>
                    <a:pt x="223" y="90"/>
                  </a:cubicBezTo>
                  <a:cubicBezTo>
                    <a:pt x="349" y="0"/>
                    <a:pt x="349" y="0"/>
                    <a:pt x="349" y="0"/>
                  </a:cubicBezTo>
                </a:path>
              </a:pathLst>
            </a:custGeom>
            <a:solidFill>
              <a:srgbClr val="004A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359" name="자유형: 도형 358">
              <a:extLst>
                <a:ext uri="{FF2B5EF4-FFF2-40B4-BE49-F238E27FC236}">
                  <a16:creationId xmlns:a16="http://schemas.microsoft.com/office/drawing/2014/main" id="{FC0588FC-2C44-4046-B2C5-1783F665B3C4}"/>
                </a:ext>
              </a:extLst>
            </p:cNvPr>
            <p:cNvSpPr/>
            <p:nvPr/>
          </p:nvSpPr>
          <p:spPr>
            <a:xfrm flipV="1">
              <a:off x="205100" y="1"/>
              <a:ext cx="9423374" cy="92364"/>
            </a:xfrm>
            <a:custGeom>
              <a:avLst/>
              <a:gdLst>
                <a:gd name="connsiteX0" fmla="*/ 0 w 9423374"/>
                <a:gd name="connsiteY0" fmla="*/ 92364 h 92364"/>
                <a:gd name="connsiteX1" fmla="*/ 77915 w 9423374"/>
                <a:gd name="connsiteY1" fmla="*/ 92364 h 92364"/>
                <a:gd name="connsiteX2" fmla="*/ 644455 w 9423374"/>
                <a:gd name="connsiteY2" fmla="*/ 92364 h 92364"/>
                <a:gd name="connsiteX3" fmla="*/ 644455 w 9423374"/>
                <a:gd name="connsiteY3" fmla="*/ 92363 h 92364"/>
                <a:gd name="connsiteX4" fmla="*/ 2806574 w 9423374"/>
                <a:gd name="connsiteY4" fmla="*/ 92363 h 92364"/>
                <a:gd name="connsiteX5" fmla="*/ 2806574 w 9423374"/>
                <a:gd name="connsiteY5" fmla="*/ 92364 h 92364"/>
                <a:gd name="connsiteX6" fmla="*/ 2884489 w 9423374"/>
                <a:gd name="connsiteY6" fmla="*/ 92364 h 92364"/>
                <a:gd name="connsiteX7" fmla="*/ 3451029 w 9423374"/>
                <a:gd name="connsiteY7" fmla="*/ 92364 h 92364"/>
                <a:gd name="connsiteX8" fmla="*/ 3451029 w 9423374"/>
                <a:gd name="connsiteY8" fmla="*/ 92363 h 92364"/>
                <a:gd name="connsiteX9" fmla="*/ 5972345 w 9423374"/>
                <a:gd name="connsiteY9" fmla="*/ 92363 h 92364"/>
                <a:gd name="connsiteX10" fmla="*/ 5972345 w 9423374"/>
                <a:gd name="connsiteY10" fmla="*/ 92364 h 92364"/>
                <a:gd name="connsiteX11" fmla="*/ 6538886 w 9423374"/>
                <a:gd name="connsiteY11" fmla="*/ 92364 h 92364"/>
                <a:gd name="connsiteX12" fmla="*/ 6616800 w 9423374"/>
                <a:gd name="connsiteY12" fmla="*/ 92364 h 92364"/>
                <a:gd name="connsiteX13" fmla="*/ 6616800 w 9423374"/>
                <a:gd name="connsiteY13" fmla="*/ 92363 h 92364"/>
                <a:gd name="connsiteX14" fmla="*/ 8778919 w 9423374"/>
                <a:gd name="connsiteY14" fmla="*/ 92363 h 92364"/>
                <a:gd name="connsiteX15" fmla="*/ 8778919 w 9423374"/>
                <a:gd name="connsiteY15" fmla="*/ 92364 h 92364"/>
                <a:gd name="connsiteX16" fmla="*/ 9345460 w 9423374"/>
                <a:gd name="connsiteY16" fmla="*/ 92364 h 92364"/>
                <a:gd name="connsiteX17" fmla="*/ 9423374 w 9423374"/>
                <a:gd name="connsiteY17" fmla="*/ 92364 h 92364"/>
                <a:gd name="connsiteX18" fmla="*/ 9403590 w 9423374"/>
                <a:gd name="connsiteY18" fmla="*/ 37786 h 92364"/>
                <a:gd name="connsiteX19" fmla="*/ 9335534 w 9423374"/>
                <a:gd name="connsiteY19" fmla="*/ 1 h 92364"/>
                <a:gd name="connsiteX20" fmla="*/ 9326905 w 9423374"/>
                <a:gd name="connsiteY20" fmla="*/ 1 h 92364"/>
                <a:gd name="connsiteX21" fmla="*/ 9326905 w 9423374"/>
                <a:gd name="connsiteY21" fmla="*/ 0 h 92364"/>
                <a:gd name="connsiteX22" fmla="*/ 6520331 w 9423374"/>
                <a:gd name="connsiteY22" fmla="*/ 0 h 92364"/>
                <a:gd name="connsiteX23" fmla="*/ 2903043 w 9423374"/>
                <a:gd name="connsiteY23" fmla="*/ 0 h 92364"/>
                <a:gd name="connsiteX24" fmla="*/ 96469 w 9423374"/>
                <a:gd name="connsiteY24" fmla="*/ 0 h 92364"/>
                <a:gd name="connsiteX25" fmla="*/ 96469 w 9423374"/>
                <a:gd name="connsiteY25" fmla="*/ 1 h 92364"/>
                <a:gd name="connsiteX26" fmla="*/ 87839 w 9423374"/>
                <a:gd name="connsiteY26" fmla="*/ 1 h 92364"/>
                <a:gd name="connsiteX27" fmla="*/ 19785 w 9423374"/>
                <a:gd name="connsiteY27" fmla="*/ 37786 h 92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423374" h="92364">
                  <a:moveTo>
                    <a:pt x="0" y="92364"/>
                  </a:moveTo>
                  <a:lnTo>
                    <a:pt x="77915" y="92364"/>
                  </a:lnTo>
                  <a:lnTo>
                    <a:pt x="644455" y="92364"/>
                  </a:lnTo>
                  <a:lnTo>
                    <a:pt x="644455" y="92363"/>
                  </a:lnTo>
                  <a:lnTo>
                    <a:pt x="2806574" y="92363"/>
                  </a:lnTo>
                  <a:lnTo>
                    <a:pt x="2806574" y="92364"/>
                  </a:lnTo>
                  <a:lnTo>
                    <a:pt x="2884489" y="92364"/>
                  </a:lnTo>
                  <a:lnTo>
                    <a:pt x="3451029" y="92364"/>
                  </a:lnTo>
                  <a:lnTo>
                    <a:pt x="3451029" y="92363"/>
                  </a:lnTo>
                  <a:lnTo>
                    <a:pt x="5972345" y="92363"/>
                  </a:lnTo>
                  <a:lnTo>
                    <a:pt x="5972345" y="92364"/>
                  </a:lnTo>
                  <a:lnTo>
                    <a:pt x="6538886" y="92364"/>
                  </a:lnTo>
                  <a:lnTo>
                    <a:pt x="6616800" y="92364"/>
                  </a:lnTo>
                  <a:lnTo>
                    <a:pt x="6616800" y="92363"/>
                  </a:lnTo>
                  <a:lnTo>
                    <a:pt x="8778919" y="92363"/>
                  </a:lnTo>
                  <a:lnTo>
                    <a:pt x="8778919" y="92364"/>
                  </a:lnTo>
                  <a:lnTo>
                    <a:pt x="9345460" y="92364"/>
                  </a:lnTo>
                  <a:lnTo>
                    <a:pt x="9423374" y="92364"/>
                  </a:lnTo>
                  <a:lnTo>
                    <a:pt x="9403590" y="37786"/>
                  </a:lnTo>
                  <a:cubicBezTo>
                    <a:pt x="9392762" y="11352"/>
                    <a:pt x="9365244" y="1"/>
                    <a:pt x="9335534" y="1"/>
                  </a:cubicBezTo>
                  <a:lnTo>
                    <a:pt x="9326905" y="1"/>
                  </a:lnTo>
                  <a:lnTo>
                    <a:pt x="9326905" y="0"/>
                  </a:lnTo>
                  <a:lnTo>
                    <a:pt x="6520331" y="0"/>
                  </a:lnTo>
                  <a:lnTo>
                    <a:pt x="2903043" y="0"/>
                  </a:lnTo>
                  <a:lnTo>
                    <a:pt x="96469" y="0"/>
                  </a:lnTo>
                  <a:lnTo>
                    <a:pt x="96469" y="1"/>
                  </a:lnTo>
                  <a:lnTo>
                    <a:pt x="87839" y="1"/>
                  </a:lnTo>
                  <a:cubicBezTo>
                    <a:pt x="58130" y="1"/>
                    <a:pt x="30611" y="11352"/>
                    <a:pt x="19785" y="37786"/>
                  </a:cubicBezTo>
                  <a:close/>
                </a:path>
              </a:pathLst>
            </a:custGeom>
            <a:gradFill>
              <a:gsLst>
                <a:gs pos="0">
                  <a:srgbClr val="0A6CD8"/>
                </a:gs>
                <a:gs pos="100000">
                  <a:srgbClr val="0B79F3"/>
                </a:gs>
                <a:gs pos="49000">
                  <a:srgbClr val="00489A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422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DA87F-17DB-4103-97C2-08540DFCBD28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9ED72-484E-4722-A3BA-6EB04958A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38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79" r:id="rId3"/>
    <p:sldLayoutId id="2147483687" r:id="rId4"/>
    <p:sldLayoutId id="2147483691" r:id="rId5"/>
    <p:sldLayoutId id="2147483708" r:id="rId6"/>
    <p:sldLayoutId id="2147483678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BF35FC9-9312-4CD1-BAC9-E145667BB0AB}"/>
              </a:ext>
            </a:extLst>
          </p:cNvPr>
          <p:cNvGrpSpPr/>
          <p:nvPr/>
        </p:nvGrpSpPr>
        <p:grpSpPr>
          <a:xfrm>
            <a:off x="4388305" y="5184463"/>
            <a:ext cx="1129390" cy="558314"/>
            <a:chOff x="7542333" y="2330450"/>
            <a:chExt cx="1495282" cy="739192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D040383-D0C3-4A6D-B5A4-B0F2787DA677}"/>
                </a:ext>
              </a:extLst>
            </p:cNvPr>
            <p:cNvGrpSpPr/>
            <p:nvPr/>
          </p:nvGrpSpPr>
          <p:grpSpPr>
            <a:xfrm>
              <a:off x="7542333" y="2332294"/>
              <a:ext cx="499552" cy="737348"/>
              <a:chOff x="7561383" y="2332294"/>
              <a:chExt cx="499552" cy="737348"/>
            </a:xfrm>
          </p:grpSpPr>
          <p:sp>
            <p:nvSpPr>
              <p:cNvPr id="12" name="Freeform 84">
                <a:extLst>
                  <a:ext uri="{FF2B5EF4-FFF2-40B4-BE49-F238E27FC236}">
                    <a16:creationId xmlns:a16="http://schemas.microsoft.com/office/drawing/2014/main" id="{72B663C7-0A15-45E8-BC9F-DB0C2696BE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4381" y="2332294"/>
                <a:ext cx="346554" cy="737348"/>
              </a:xfrm>
              <a:custGeom>
                <a:avLst/>
                <a:gdLst>
                  <a:gd name="T0" fmla="*/ 62 w 158"/>
                  <a:gd name="T1" fmla="*/ 167 h 336"/>
                  <a:gd name="T2" fmla="*/ 146 w 158"/>
                  <a:gd name="T3" fmla="*/ 0 h 336"/>
                  <a:gd name="T4" fmla="*/ 82 w 158"/>
                  <a:gd name="T5" fmla="*/ 0 h 336"/>
                  <a:gd name="T6" fmla="*/ 4 w 158"/>
                  <a:gd name="T7" fmla="*/ 155 h 336"/>
                  <a:gd name="T8" fmla="*/ 5 w 158"/>
                  <a:gd name="T9" fmla="*/ 181 h 336"/>
                  <a:gd name="T10" fmla="*/ 93 w 158"/>
                  <a:gd name="T11" fmla="*/ 336 h 336"/>
                  <a:gd name="T12" fmla="*/ 93 w 158"/>
                  <a:gd name="T13" fmla="*/ 336 h 336"/>
                  <a:gd name="T14" fmla="*/ 158 w 158"/>
                  <a:gd name="T15" fmla="*/ 336 h 336"/>
                  <a:gd name="T16" fmla="*/ 158 w 158"/>
                  <a:gd name="T17" fmla="*/ 336 h 336"/>
                  <a:gd name="T18" fmla="*/ 62 w 158"/>
                  <a:gd name="T19" fmla="*/ 167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8" h="336">
                    <a:moveTo>
                      <a:pt x="62" y="167"/>
                    </a:moveTo>
                    <a:cubicBezTo>
                      <a:pt x="146" y="0"/>
                      <a:pt x="146" y="0"/>
                      <a:pt x="146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4" y="155"/>
                      <a:pt x="4" y="155"/>
                      <a:pt x="4" y="155"/>
                    </a:cubicBezTo>
                    <a:cubicBezTo>
                      <a:pt x="0" y="163"/>
                      <a:pt x="0" y="173"/>
                      <a:pt x="5" y="181"/>
                    </a:cubicBezTo>
                    <a:cubicBezTo>
                      <a:pt x="93" y="336"/>
                      <a:pt x="93" y="336"/>
                      <a:pt x="93" y="336"/>
                    </a:cubicBezTo>
                    <a:cubicBezTo>
                      <a:pt x="93" y="336"/>
                      <a:pt x="93" y="336"/>
                      <a:pt x="93" y="336"/>
                    </a:cubicBezTo>
                    <a:cubicBezTo>
                      <a:pt x="158" y="336"/>
                      <a:pt x="158" y="336"/>
                      <a:pt x="158" y="336"/>
                    </a:cubicBezTo>
                    <a:cubicBezTo>
                      <a:pt x="158" y="336"/>
                      <a:pt x="158" y="336"/>
                      <a:pt x="158" y="336"/>
                    </a:cubicBezTo>
                    <a:lnTo>
                      <a:pt x="62" y="167"/>
                    </a:lnTo>
                    <a:close/>
                  </a:path>
                </a:pathLst>
              </a:custGeom>
              <a:solidFill>
                <a:srgbClr val="62C0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" name="Freeform 85">
                <a:extLst>
                  <a:ext uri="{FF2B5EF4-FFF2-40B4-BE49-F238E27FC236}">
                    <a16:creationId xmlns:a16="http://schemas.microsoft.com/office/drawing/2014/main" id="{F5EFD12B-3418-492D-8C9D-125B92ACD9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1383" y="2332294"/>
                <a:ext cx="124428" cy="737348"/>
              </a:xfrm>
              <a:custGeom>
                <a:avLst/>
                <a:gdLst>
                  <a:gd name="T0" fmla="*/ 135 w 135"/>
                  <a:gd name="T1" fmla="*/ 800 h 800"/>
                  <a:gd name="T2" fmla="*/ 135 w 135"/>
                  <a:gd name="T3" fmla="*/ 0 h 800"/>
                  <a:gd name="T4" fmla="*/ 0 w 135"/>
                  <a:gd name="T5" fmla="*/ 0 h 800"/>
                  <a:gd name="T6" fmla="*/ 0 w 135"/>
                  <a:gd name="T7" fmla="*/ 800 h 800"/>
                  <a:gd name="T8" fmla="*/ 0 w 135"/>
                  <a:gd name="T9" fmla="*/ 800 h 800"/>
                  <a:gd name="T10" fmla="*/ 135 w 135"/>
                  <a:gd name="T11" fmla="*/ 800 h 800"/>
                  <a:gd name="T12" fmla="*/ 135 w 135"/>
                  <a:gd name="T13" fmla="*/ 800 h 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800">
                    <a:moveTo>
                      <a:pt x="135" y="800"/>
                    </a:moveTo>
                    <a:lnTo>
                      <a:pt x="135" y="0"/>
                    </a:lnTo>
                    <a:lnTo>
                      <a:pt x="0" y="0"/>
                    </a:lnTo>
                    <a:lnTo>
                      <a:pt x="0" y="800"/>
                    </a:lnTo>
                    <a:lnTo>
                      <a:pt x="0" y="800"/>
                    </a:lnTo>
                    <a:lnTo>
                      <a:pt x="135" y="800"/>
                    </a:lnTo>
                    <a:lnTo>
                      <a:pt x="135" y="800"/>
                    </a:lnTo>
                    <a:close/>
                  </a:path>
                </a:pathLst>
              </a:custGeom>
              <a:solidFill>
                <a:srgbClr val="9070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9" name="Freeform 86">
              <a:extLst>
                <a:ext uri="{FF2B5EF4-FFF2-40B4-BE49-F238E27FC236}">
                  <a16:creationId xmlns:a16="http://schemas.microsoft.com/office/drawing/2014/main" id="{59358E30-1699-4D97-BE2B-B421FDB80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5832" y="2332294"/>
              <a:ext cx="329042" cy="737348"/>
            </a:xfrm>
            <a:custGeom>
              <a:avLst/>
              <a:gdLst>
                <a:gd name="T0" fmla="*/ 357 w 357"/>
                <a:gd name="T1" fmla="*/ 667 h 800"/>
                <a:gd name="T2" fmla="*/ 136 w 357"/>
                <a:gd name="T3" fmla="*/ 667 h 800"/>
                <a:gd name="T4" fmla="*/ 136 w 357"/>
                <a:gd name="T5" fmla="*/ 0 h 800"/>
                <a:gd name="T6" fmla="*/ 0 w 357"/>
                <a:gd name="T7" fmla="*/ 0 h 800"/>
                <a:gd name="T8" fmla="*/ 0 w 357"/>
                <a:gd name="T9" fmla="*/ 800 h 800"/>
                <a:gd name="T10" fmla="*/ 0 w 357"/>
                <a:gd name="T11" fmla="*/ 800 h 800"/>
                <a:gd name="T12" fmla="*/ 36 w 357"/>
                <a:gd name="T13" fmla="*/ 800 h 800"/>
                <a:gd name="T14" fmla="*/ 136 w 357"/>
                <a:gd name="T15" fmla="*/ 800 h 800"/>
                <a:gd name="T16" fmla="*/ 357 w 357"/>
                <a:gd name="T17" fmla="*/ 800 h 800"/>
                <a:gd name="T18" fmla="*/ 357 w 357"/>
                <a:gd name="T19" fmla="*/ 800 h 800"/>
                <a:gd name="T20" fmla="*/ 357 w 357"/>
                <a:gd name="T21" fmla="*/ 667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7" h="800">
                  <a:moveTo>
                    <a:pt x="357" y="667"/>
                  </a:moveTo>
                  <a:lnTo>
                    <a:pt x="136" y="667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800"/>
                  </a:lnTo>
                  <a:lnTo>
                    <a:pt x="0" y="800"/>
                  </a:lnTo>
                  <a:lnTo>
                    <a:pt x="36" y="800"/>
                  </a:lnTo>
                  <a:lnTo>
                    <a:pt x="136" y="800"/>
                  </a:lnTo>
                  <a:lnTo>
                    <a:pt x="357" y="800"/>
                  </a:lnTo>
                  <a:lnTo>
                    <a:pt x="357" y="800"/>
                  </a:lnTo>
                  <a:lnTo>
                    <a:pt x="357" y="667"/>
                  </a:lnTo>
                  <a:close/>
                </a:path>
              </a:pathLst>
            </a:cu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87">
              <a:extLst>
                <a:ext uri="{FF2B5EF4-FFF2-40B4-BE49-F238E27FC236}">
                  <a16:creationId xmlns:a16="http://schemas.microsoft.com/office/drawing/2014/main" id="{273E10DE-8ED8-4980-8C6E-D5BFA3FD2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2266" y="2332294"/>
              <a:ext cx="125349" cy="737348"/>
            </a:xfrm>
            <a:custGeom>
              <a:avLst/>
              <a:gdLst>
                <a:gd name="T0" fmla="*/ 0 w 136"/>
                <a:gd name="T1" fmla="*/ 800 h 800"/>
                <a:gd name="T2" fmla="*/ 0 w 136"/>
                <a:gd name="T3" fmla="*/ 800 h 800"/>
                <a:gd name="T4" fmla="*/ 136 w 136"/>
                <a:gd name="T5" fmla="*/ 800 h 800"/>
                <a:gd name="T6" fmla="*/ 136 w 136"/>
                <a:gd name="T7" fmla="*/ 800 h 800"/>
                <a:gd name="T8" fmla="*/ 136 w 136"/>
                <a:gd name="T9" fmla="*/ 0 h 800"/>
                <a:gd name="T10" fmla="*/ 0 w 136"/>
                <a:gd name="T11" fmla="*/ 0 h 800"/>
                <a:gd name="T12" fmla="*/ 0 w 136"/>
                <a:gd name="T13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800">
                  <a:moveTo>
                    <a:pt x="0" y="800"/>
                  </a:moveTo>
                  <a:lnTo>
                    <a:pt x="0" y="800"/>
                  </a:lnTo>
                  <a:lnTo>
                    <a:pt x="136" y="800"/>
                  </a:lnTo>
                  <a:lnTo>
                    <a:pt x="136" y="800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800"/>
                  </a:lnTo>
                  <a:close/>
                </a:path>
              </a:pathLst>
            </a:custGeom>
            <a:solidFill>
              <a:srgbClr val="004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88">
              <a:extLst>
                <a:ext uri="{FF2B5EF4-FFF2-40B4-BE49-F238E27FC236}">
                  <a16:creationId xmlns:a16="http://schemas.microsoft.com/office/drawing/2014/main" id="{697F1FAA-8A7D-4308-A75E-5D9C15A03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5156" y="2330450"/>
              <a:ext cx="359456" cy="739191"/>
            </a:xfrm>
            <a:custGeom>
              <a:avLst/>
              <a:gdLst>
                <a:gd name="T0" fmla="*/ 164 w 164"/>
                <a:gd name="T1" fmla="*/ 281 h 337"/>
                <a:gd name="T2" fmla="*/ 99 w 164"/>
                <a:gd name="T3" fmla="*/ 281 h 337"/>
                <a:gd name="T4" fmla="*/ 93 w 164"/>
                <a:gd name="T5" fmla="*/ 274 h 337"/>
                <a:gd name="T6" fmla="*/ 93 w 164"/>
                <a:gd name="T7" fmla="*/ 209 h 337"/>
                <a:gd name="T8" fmla="*/ 85 w 164"/>
                <a:gd name="T9" fmla="*/ 190 h 337"/>
                <a:gd name="T10" fmla="*/ 67 w 164"/>
                <a:gd name="T11" fmla="*/ 171 h 337"/>
                <a:gd name="T12" fmla="*/ 86 w 164"/>
                <a:gd name="T13" fmla="*/ 145 h 337"/>
                <a:gd name="T14" fmla="*/ 91 w 164"/>
                <a:gd name="T15" fmla="*/ 129 h 337"/>
                <a:gd name="T16" fmla="*/ 91 w 164"/>
                <a:gd name="T17" fmla="*/ 63 h 337"/>
                <a:gd name="T18" fmla="*/ 98 w 164"/>
                <a:gd name="T19" fmla="*/ 56 h 337"/>
                <a:gd name="T20" fmla="*/ 164 w 164"/>
                <a:gd name="T21" fmla="*/ 56 h 337"/>
                <a:gd name="T22" fmla="*/ 164 w 164"/>
                <a:gd name="T23" fmla="*/ 1 h 337"/>
                <a:gd name="T24" fmla="*/ 164 w 164"/>
                <a:gd name="T25" fmla="*/ 0 h 337"/>
                <a:gd name="T26" fmla="*/ 98 w 164"/>
                <a:gd name="T27" fmla="*/ 0 h 337"/>
                <a:gd name="T28" fmla="*/ 83 w 164"/>
                <a:gd name="T29" fmla="*/ 1 h 337"/>
                <a:gd name="T30" fmla="*/ 35 w 164"/>
                <a:gd name="T31" fmla="*/ 63 h 337"/>
                <a:gd name="T32" fmla="*/ 35 w 164"/>
                <a:gd name="T33" fmla="*/ 120 h 337"/>
                <a:gd name="T34" fmla="*/ 8 w 164"/>
                <a:gd name="T35" fmla="*/ 157 h 337"/>
                <a:gd name="T36" fmla="*/ 10 w 164"/>
                <a:gd name="T37" fmla="*/ 193 h 337"/>
                <a:gd name="T38" fmla="*/ 36 w 164"/>
                <a:gd name="T39" fmla="*/ 220 h 337"/>
                <a:gd name="T40" fmla="*/ 36 w 164"/>
                <a:gd name="T41" fmla="*/ 274 h 337"/>
                <a:gd name="T42" fmla="*/ 91 w 164"/>
                <a:gd name="T43" fmla="*/ 337 h 337"/>
                <a:gd name="T44" fmla="*/ 94 w 164"/>
                <a:gd name="T45" fmla="*/ 337 h 337"/>
                <a:gd name="T46" fmla="*/ 99 w 164"/>
                <a:gd name="T47" fmla="*/ 337 h 337"/>
                <a:gd name="T48" fmla="*/ 164 w 164"/>
                <a:gd name="T49" fmla="*/ 337 h 337"/>
                <a:gd name="T50" fmla="*/ 164 w 164"/>
                <a:gd name="T51" fmla="*/ 337 h 337"/>
                <a:gd name="T52" fmla="*/ 164 w 164"/>
                <a:gd name="T53" fmla="*/ 337 h 337"/>
                <a:gd name="T54" fmla="*/ 164 w 164"/>
                <a:gd name="T55" fmla="*/ 281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4" h="337">
                  <a:moveTo>
                    <a:pt x="164" y="281"/>
                  </a:moveTo>
                  <a:cubicBezTo>
                    <a:pt x="99" y="281"/>
                    <a:pt x="99" y="281"/>
                    <a:pt x="99" y="281"/>
                  </a:cubicBezTo>
                  <a:cubicBezTo>
                    <a:pt x="95" y="281"/>
                    <a:pt x="93" y="278"/>
                    <a:pt x="93" y="274"/>
                  </a:cubicBezTo>
                  <a:cubicBezTo>
                    <a:pt x="93" y="209"/>
                    <a:pt x="93" y="209"/>
                    <a:pt x="93" y="209"/>
                  </a:cubicBezTo>
                  <a:cubicBezTo>
                    <a:pt x="93" y="202"/>
                    <a:pt x="90" y="195"/>
                    <a:pt x="85" y="19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9" y="140"/>
                    <a:pt x="91" y="135"/>
                    <a:pt x="91" y="129"/>
                  </a:cubicBezTo>
                  <a:cubicBezTo>
                    <a:pt x="91" y="63"/>
                    <a:pt x="91" y="63"/>
                    <a:pt x="91" y="63"/>
                  </a:cubicBezTo>
                  <a:cubicBezTo>
                    <a:pt x="91" y="59"/>
                    <a:pt x="94" y="56"/>
                    <a:pt x="98" y="56"/>
                  </a:cubicBezTo>
                  <a:cubicBezTo>
                    <a:pt x="164" y="56"/>
                    <a:pt x="164" y="56"/>
                    <a:pt x="164" y="56"/>
                  </a:cubicBezTo>
                  <a:cubicBezTo>
                    <a:pt x="164" y="1"/>
                    <a:pt x="164" y="1"/>
                    <a:pt x="164" y="1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3" y="0"/>
                    <a:pt x="88" y="0"/>
                    <a:pt x="83" y="1"/>
                  </a:cubicBezTo>
                  <a:cubicBezTo>
                    <a:pt x="55" y="8"/>
                    <a:pt x="35" y="33"/>
                    <a:pt x="35" y="63"/>
                  </a:cubicBezTo>
                  <a:cubicBezTo>
                    <a:pt x="35" y="120"/>
                    <a:pt x="35" y="120"/>
                    <a:pt x="35" y="120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0" y="168"/>
                    <a:pt x="1" y="183"/>
                    <a:pt x="10" y="193"/>
                  </a:cubicBezTo>
                  <a:cubicBezTo>
                    <a:pt x="36" y="220"/>
                    <a:pt x="36" y="220"/>
                    <a:pt x="36" y="220"/>
                  </a:cubicBezTo>
                  <a:cubicBezTo>
                    <a:pt x="36" y="274"/>
                    <a:pt x="36" y="274"/>
                    <a:pt x="36" y="274"/>
                  </a:cubicBezTo>
                  <a:cubicBezTo>
                    <a:pt x="36" y="306"/>
                    <a:pt x="60" y="333"/>
                    <a:pt x="91" y="337"/>
                  </a:cubicBezTo>
                  <a:cubicBezTo>
                    <a:pt x="92" y="337"/>
                    <a:pt x="93" y="337"/>
                    <a:pt x="94" y="337"/>
                  </a:cubicBezTo>
                  <a:cubicBezTo>
                    <a:pt x="96" y="337"/>
                    <a:pt x="98" y="337"/>
                    <a:pt x="99" y="337"/>
                  </a:cubicBezTo>
                  <a:cubicBezTo>
                    <a:pt x="164" y="337"/>
                    <a:pt x="164" y="337"/>
                    <a:pt x="164" y="337"/>
                  </a:cubicBezTo>
                  <a:cubicBezTo>
                    <a:pt x="164" y="337"/>
                    <a:pt x="164" y="337"/>
                    <a:pt x="164" y="337"/>
                  </a:cubicBezTo>
                  <a:cubicBezTo>
                    <a:pt x="164" y="337"/>
                    <a:pt x="164" y="337"/>
                    <a:pt x="164" y="337"/>
                  </a:cubicBezTo>
                  <a:lnTo>
                    <a:pt x="164" y="281"/>
                  </a:lnTo>
                  <a:close/>
                </a:path>
              </a:pathLst>
            </a:custGeom>
            <a:solidFill>
              <a:srgbClr val="ED9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8FA2E53-0205-4042-8386-88A0393806C6}"/>
              </a:ext>
            </a:extLst>
          </p:cNvPr>
          <p:cNvGrpSpPr/>
          <p:nvPr/>
        </p:nvGrpSpPr>
        <p:grpSpPr>
          <a:xfrm>
            <a:off x="1554640" y="2468058"/>
            <a:ext cx="6796732" cy="1667885"/>
            <a:chOff x="1554640" y="2628179"/>
            <a:chExt cx="6796732" cy="166788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810279-015C-4CE5-B692-FA8B209B936C}"/>
                </a:ext>
              </a:extLst>
            </p:cNvPr>
            <p:cNvSpPr txBox="1"/>
            <p:nvPr/>
          </p:nvSpPr>
          <p:spPr>
            <a:xfrm>
              <a:off x="1554640" y="2628179"/>
              <a:ext cx="6796732" cy="12464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sz="2800" b="1">
                  <a:gradFill>
                    <a:gsLst>
                      <a:gs pos="100000">
                        <a:srgbClr val="0A6CD8"/>
                      </a:gs>
                      <a:gs pos="100000">
                        <a:srgbClr val="0B79F3"/>
                      </a:gs>
                    </a:gsLst>
                    <a:lin ang="5400000" scaled="0"/>
                  </a:gradFill>
                  <a:latin typeface="Bodoni Bk BT" pitchFamily="2" charset="0"/>
                </a:defRPr>
              </a:lvl1pPr>
            </a:lstStyle>
            <a:p>
              <a:pPr>
                <a:spcBef>
                  <a:spcPts val="600"/>
                </a:spcBef>
              </a:pPr>
              <a:r>
                <a:rPr lang="en-US" altLang="ko-KR" sz="4000" b="1" dirty="0">
                  <a:gradFill>
                    <a:gsLst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rgbClr val="0B79F3"/>
                      </a:gs>
                    </a:gsLst>
                    <a:lin ang="5400000" scaled="0"/>
                  </a:gra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Ⅲ</a:t>
              </a:r>
            </a:p>
            <a:p>
              <a:pPr>
                <a:spcBef>
                  <a:spcPts val="600"/>
                </a:spcBef>
              </a:pPr>
              <a:r>
                <a:rPr lang="ko-KR" altLang="en-US" sz="3600" spc="-100" dirty="0"/>
                <a:t>직장 내 성희롱의 성립요건 및 판단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DC90B08-972B-4AC5-9456-1828D3C1A0F7}"/>
                </a:ext>
              </a:extLst>
            </p:cNvPr>
            <p:cNvSpPr txBox="1"/>
            <p:nvPr/>
          </p:nvSpPr>
          <p:spPr>
            <a:xfrm>
              <a:off x="4128256" y="4080620"/>
              <a:ext cx="1649491" cy="215444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-200" normalizeH="0" baseline="0" noProof="0" dirty="0">
                  <a:ln>
                    <a:noFill/>
                  </a:ln>
                  <a:gradFill>
                    <a:gsLst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rgbClr val="4472C4">
                          <a:lumMod val="30000"/>
                          <a:lumOff val="70000"/>
                        </a:srgbClr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직장 내 성희롱 예방교육</a:t>
              </a: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1EBD5746-86D1-4EF3-A1D9-02E87AD8F0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11" y="4826001"/>
            <a:ext cx="3618242" cy="94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8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F9183ED-0476-4E55-B566-EDC647B0F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4278" y="607258"/>
            <a:ext cx="7116372" cy="33239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pc="-40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rgbClr val="0B79F3"/>
                    </a:gs>
                  </a:gsLst>
                  <a:lin ang="5400000" scaled="0"/>
                </a:gradFill>
                <a:latin typeface="Yu Gothic UI" panose="020B0500000000000000" pitchFamily="34" charset="-128"/>
                <a:ea typeface="Yu Gothic UI" panose="020B0500000000000000" pitchFamily="34" charset="-128"/>
              </a:rPr>
              <a:t>Ⅲ.  </a:t>
            </a:r>
            <a:r>
              <a:rPr lang="ko-KR" altLang="en-US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rgbClr val="0B79F3"/>
                    </a:gs>
                  </a:gsLst>
                  <a:lin ang="5400000" scaled="0"/>
                </a:gradFill>
              </a:rPr>
              <a:t>직장 내 성희롱의 성립요건 및</a:t>
            </a:r>
            <a:r>
              <a:rPr lang="en-US" altLang="ko-KR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rgbClr val="0B79F3"/>
                    </a:gs>
                  </a:gsLst>
                  <a:lin ang="5400000" scaled="0"/>
                </a:gradFill>
              </a:rPr>
              <a:t> </a:t>
            </a:r>
            <a:r>
              <a:rPr lang="ko-KR" altLang="en-US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rgbClr val="0B79F3"/>
                    </a:gs>
                  </a:gsLst>
                  <a:lin ang="5400000" scaled="0"/>
                </a:gradFill>
              </a:rPr>
              <a:t>판단</a:t>
            </a:r>
          </a:p>
        </p:txBody>
      </p:sp>
      <p:sp>
        <p:nvSpPr>
          <p:cNvPr id="30" name="텍스트 개체 틀 2">
            <a:extLst>
              <a:ext uri="{FF2B5EF4-FFF2-40B4-BE49-F238E27FC236}">
                <a16:creationId xmlns:a16="http://schemas.microsoft.com/office/drawing/2014/main" id="{7E25C3F3-8AC5-485C-B2CC-21E6072D6B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4278" y="380897"/>
            <a:ext cx="7116372" cy="138499"/>
          </a:xfrm>
        </p:spPr>
        <p:txBody>
          <a:bodyPr/>
          <a:lstStyle/>
          <a:p>
            <a:r>
              <a:rPr lang="ko-KR" altLang="en-US" dirty="0"/>
              <a:t>직장 내 성희롱 예방교육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99421C6-7FD1-44DC-A52A-971BC530A492}"/>
              </a:ext>
            </a:extLst>
          </p:cNvPr>
          <p:cNvGrpSpPr/>
          <p:nvPr/>
        </p:nvGrpSpPr>
        <p:grpSpPr>
          <a:xfrm>
            <a:off x="511969" y="1072471"/>
            <a:ext cx="8882062" cy="621248"/>
            <a:chOff x="506413" y="1072471"/>
            <a:chExt cx="8882062" cy="621248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C90B4AE7-57E8-4A9E-8392-8F8921F9ACA6}"/>
                </a:ext>
              </a:extLst>
            </p:cNvPr>
            <p:cNvSpPr/>
            <p:nvPr/>
          </p:nvSpPr>
          <p:spPr>
            <a:xfrm>
              <a:off x="506413" y="1246189"/>
              <a:ext cx="8882062" cy="447530"/>
            </a:xfrm>
            <a:prstGeom prst="roundRect">
              <a:avLst>
                <a:gd name="adj" fmla="val 50000"/>
              </a:avLst>
            </a:prstGeom>
            <a:solidFill>
              <a:srgbClr val="389A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pic>
          <p:nvPicPr>
            <p:cNvPr id="42" name="그래픽 41">
              <a:extLst>
                <a:ext uri="{FF2B5EF4-FFF2-40B4-BE49-F238E27FC236}">
                  <a16:creationId xmlns:a16="http://schemas.microsoft.com/office/drawing/2014/main" id="{8EB78DA9-22A4-4384-B8E2-B17A3A8D5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flipH="1">
              <a:off x="506413" y="1079356"/>
              <a:ext cx="619733" cy="427325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97FD08B-BDCE-46F2-BD36-50ECDBEB66E1}"/>
                </a:ext>
              </a:extLst>
            </p:cNvPr>
            <p:cNvSpPr txBox="1"/>
            <p:nvPr/>
          </p:nvSpPr>
          <p:spPr>
            <a:xfrm>
              <a:off x="1218333" y="1331455"/>
              <a:ext cx="3347070" cy="307777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ko-KR" altLang="en-US" sz="2000" b="1" spc="-100" dirty="0">
                  <a:gradFill>
                    <a:gsLst>
                      <a:gs pos="100000">
                        <a:schemeClr val="bg1"/>
                      </a:gs>
                      <a:gs pos="100000">
                        <a:srgbClr val="303B4A"/>
                      </a:gs>
                    </a:gsLst>
                    <a:lin ang="2700000" scaled="1"/>
                  </a:gradFill>
                  <a:latin typeface="Calibri" panose="020F0502020204030204"/>
                  <a:ea typeface="맑은 고딕" panose="020B0503020000020004" pitchFamily="50" charset="-127"/>
                </a:rPr>
                <a:t>직장 내 성희롱의 성립요건 개관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090A7E3-B359-4BFC-A3E1-860AEEC29184}"/>
                </a:ext>
              </a:extLst>
            </p:cNvPr>
            <p:cNvSpPr txBox="1"/>
            <p:nvPr/>
          </p:nvSpPr>
          <p:spPr>
            <a:xfrm>
              <a:off x="740351" y="1072471"/>
              <a:ext cx="145874" cy="338554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 contourW="31750">
                <a:bevelT w="1270"/>
                <a:contourClr>
                  <a:srgbClr val="D65B10"/>
                </a:contourClr>
              </a:sp3d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2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100000">
                        <a:schemeClr val="bg1"/>
                      </a:gs>
                      <a:gs pos="100000">
                        <a:srgbClr val="303B4A"/>
                      </a:gs>
                    </a:gsLst>
                    <a:lin ang="2700000" scaled="1"/>
                  </a:gradFill>
                  <a:effectLst/>
                  <a:uLnTx/>
                  <a:uFillTx/>
                  <a:latin typeface="Century Gothic" panose="020B0502020202020204" pitchFamily="34" charset="0"/>
                  <a:ea typeface="맑은 고딕" panose="020B0503020000020004" pitchFamily="50" charset="-127"/>
                </a:rPr>
                <a:t>1</a:t>
              </a:r>
              <a:endParaRPr kumimoji="0" lang="ko-KR" altLang="en-US" sz="2200" b="1" i="0" u="none" strike="noStrike" kern="1200" cap="none" spc="-100" normalizeH="0" baseline="0" noProof="0" dirty="0">
                <a:ln>
                  <a:noFill/>
                </a:ln>
                <a:gradFill>
                  <a:gsLst>
                    <a:gs pos="100000">
                      <a:schemeClr val="bg1"/>
                    </a:gs>
                    <a:gs pos="100000">
                      <a:srgbClr val="303B4A"/>
                    </a:gs>
                  </a:gsLst>
                  <a:lin ang="2700000" scaled="1"/>
                </a:gradFill>
                <a:effectLst/>
                <a:uLnTx/>
                <a:uFillTx/>
                <a:latin typeface="Century Gothic" panose="020B0502020202020204" pitchFamily="34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AD36F56-DA65-4B39-AE64-6055292D8C37}"/>
              </a:ext>
            </a:extLst>
          </p:cNvPr>
          <p:cNvSpPr/>
          <p:nvPr/>
        </p:nvSpPr>
        <p:spPr>
          <a:xfrm>
            <a:off x="506498" y="5231466"/>
            <a:ext cx="8893004" cy="1293160"/>
          </a:xfrm>
          <a:prstGeom prst="rect">
            <a:avLst/>
          </a:prstGeom>
          <a:solidFill>
            <a:srgbClr val="F7F7F7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553640F-8B51-42F5-9B2F-406C1464D9B6}"/>
              </a:ext>
            </a:extLst>
          </p:cNvPr>
          <p:cNvSpPr txBox="1"/>
          <p:nvPr/>
        </p:nvSpPr>
        <p:spPr>
          <a:xfrm>
            <a:off x="660318" y="5593253"/>
            <a:ext cx="8697574" cy="769441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2000" b="1" kern="0" spc="-10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</a:gradFill>
                <a:effectLst>
                  <a:outerShdw blurRad="50800" dist="38100" dir="2700000" algn="tl" rotWithShape="0">
                    <a:schemeClr val="bg1">
                      <a:alpha val="73000"/>
                    </a:schemeClr>
                  </a:outerShdw>
                </a:effectLst>
                <a:latin typeface="Century Gothic" panose="020B0502020202020204" pitchFamily="34" charset="0"/>
                <a:ea typeface="+mj-ea"/>
              </a:defRPr>
            </a:lvl1pPr>
          </a:lstStyle>
          <a:p>
            <a:pPr>
              <a:spcBef>
                <a:spcPts val="300"/>
              </a:spcBef>
            </a:pPr>
            <a:r>
              <a:rPr lang="ko-KR" altLang="en-US" sz="1500" b="0" spc="-130" dirty="0">
                <a:effectLst/>
              </a:rPr>
              <a:t>직장 내 성희롱 해당여부의 판단은 ▲당사자의 관계</a:t>
            </a:r>
            <a:r>
              <a:rPr lang="en-US" altLang="ko-KR" sz="1500" b="0" spc="-130" dirty="0">
                <a:effectLst/>
              </a:rPr>
              <a:t>, ▲</a:t>
            </a:r>
            <a:r>
              <a:rPr lang="ko-KR" altLang="en-US" sz="1500" b="0" spc="-130" dirty="0">
                <a:effectLst/>
              </a:rPr>
              <a:t>행위가 행해진 장소 및 상황</a:t>
            </a:r>
            <a:r>
              <a:rPr lang="en-US" altLang="ko-KR" sz="1500" b="0" spc="-130" dirty="0">
                <a:effectLst/>
              </a:rPr>
              <a:t>, ▲</a:t>
            </a:r>
            <a:r>
              <a:rPr lang="ko-KR" altLang="en-US" sz="1500" b="0" spc="-130" dirty="0">
                <a:effectLst/>
              </a:rPr>
              <a:t>행위에 대한 상대방의 명시적</a:t>
            </a:r>
            <a:endParaRPr lang="en-US" altLang="ko-KR" sz="1500" b="0" spc="-130" dirty="0">
              <a:effectLst/>
            </a:endParaRPr>
          </a:p>
          <a:p>
            <a:pPr>
              <a:spcBef>
                <a:spcPts val="300"/>
              </a:spcBef>
            </a:pPr>
            <a:r>
              <a:rPr lang="ko-KR" altLang="en-US" sz="1500" b="0" dirty="0">
                <a:effectLst/>
              </a:rPr>
              <a:t>또는 추정적인 반응의 내용</a:t>
            </a:r>
            <a:r>
              <a:rPr lang="en-US" altLang="ko-KR" sz="1500" b="0" dirty="0">
                <a:effectLst/>
              </a:rPr>
              <a:t>, ▲ </a:t>
            </a:r>
            <a:r>
              <a:rPr lang="ko-KR" altLang="en-US" sz="1500" b="0" dirty="0">
                <a:effectLst/>
              </a:rPr>
              <a:t>행위의 내용 및 정도</a:t>
            </a:r>
            <a:r>
              <a:rPr lang="en-US" altLang="ko-KR" sz="1500" b="0" dirty="0">
                <a:effectLst/>
              </a:rPr>
              <a:t>, ▲ </a:t>
            </a:r>
            <a:r>
              <a:rPr lang="ko-KR" altLang="en-US" sz="1500" b="0" dirty="0">
                <a:effectLst/>
              </a:rPr>
              <a:t>행위가 일회적 또는 단기간의 것인지 아니면</a:t>
            </a:r>
            <a:r>
              <a:rPr lang="en-US" altLang="ko-KR" sz="1500" b="0" dirty="0">
                <a:effectLst/>
              </a:rPr>
              <a:t> </a:t>
            </a:r>
            <a:r>
              <a:rPr lang="ko-KR" altLang="en-US" sz="1500" b="0" dirty="0">
                <a:effectLst/>
              </a:rPr>
              <a:t>계속적인 것</a:t>
            </a:r>
            <a:endParaRPr lang="en-US" altLang="ko-KR" sz="1500" b="0" dirty="0">
              <a:effectLst/>
            </a:endParaRPr>
          </a:p>
          <a:p>
            <a:pPr>
              <a:spcBef>
                <a:spcPts val="300"/>
              </a:spcBef>
            </a:pPr>
            <a:r>
              <a:rPr lang="ko-KR" altLang="en-US" sz="1500" b="0" dirty="0">
                <a:effectLst/>
              </a:rPr>
              <a:t>인지</a:t>
            </a:r>
            <a:r>
              <a:rPr lang="en-US" altLang="ko-KR" sz="1500" b="0" dirty="0">
                <a:effectLst/>
              </a:rPr>
              <a:t> </a:t>
            </a:r>
            <a:r>
              <a:rPr lang="ko-KR" altLang="en-US" sz="1500" b="0" dirty="0">
                <a:effectLst/>
              </a:rPr>
              <a:t>여부 등의 구체적 사정을 참작하여 판단 </a:t>
            </a:r>
            <a:r>
              <a:rPr lang="en-US" altLang="ko-KR" sz="1500" b="0" dirty="0">
                <a:effectLst/>
              </a:rPr>
              <a:t>(</a:t>
            </a:r>
            <a:r>
              <a:rPr lang="ko-KR" altLang="en-US" sz="1500" b="0" dirty="0">
                <a:effectLst/>
              </a:rPr>
              <a:t>대법원 </a:t>
            </a:r>
            <a:r>
              <a:rPr lang="en-US" altLang="ko-KR" sz="1500" b="0" spc="0" dirty="0">
                <a:effectLst/>
              </a:rPr>
              <a:t>2018. 4. 12.,</a:t>
            </a:r>
            <a:r>
              <a:rPr lang="en-US" altLang="ko-KR" sz="1500" b="0" dirty="0">
                <a:effectLst/>
              </a:rPr>
              <a:t> </a:t>
            </a:r>
            <a:r>
              <a:rPr lang="ko-KR" altLang="en-US" sz="1500" b="0" dirty="0">
                <a:effectLst/>
              </a:rPr>
              <a:t>선고</a:t>
            </a:r>
            <a:r>
              <a:rPr lang="en-US" altLang="ko-KR" sz="1500" b="0" dirty="0">
                <a:effectLst/>
              </a:rPr>
              <a:t>, </a:t>
            </a:r>
            <a:r>
              <a:rPr lang="en-US" altLang="ko-KR" sz="1500" b="0" spc="0" dirty="0">
                <a:effectLst/>
              </a:rPr>
              <a:t>2017</a:t>
            </a:r>
            <a:r>
              <a:rPr lang="ko-KR" altLang="en-US" sz="1500" b="0" spc="0" dirty="0">
                <a:effectLst/>
              </a:rPr>
              <a:t>두</a:t>
            </a:r>
            <a:r>
              <a:rPr lang="en-US" altLang="ko-KR" sz="1500" b="0" spc="0" dirty="0">
                <a:effectLst/>
              </a:rPr>
              <a:t>74702)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CF3BACC-1117-4A2B-9EE0-10E1B66E483B}"/>
              </a:ext>
            </a:extLst>
          </p:cNvPr>
          <p:cNvGraphicFramePr>
            <a:graphicFrameLocks noGrp="1"/>
          </p:cNvGraphicFramePr>
          <p:nvPr/>
        </p:nvGraphicFramePr>
        <p:xfrm>
          <a:off x="507502" y="1801521"/>
          <a:ext cx="8892000" cy="2952000"/>
        </p:xfrm>
        <a:graphic>
          <a:graphicData uri="http://schemas.openxmlformats.org/drawingml/2006/table">
            <a:tbl>
              <a:tblPr/>
              <a:tblGrid>
                <a:gridCol w="1872000">
                  <a:extLst>
                    <a:ext uri="{9D8B030D-6E8A-4147-A177-3AD203B41FA5}">
                      <a16:colId xmlns:a16="http://schemas.microsoft.com/office/drawing/2014/main" val="4271084309"/>
                    </a:ext>
                  </a:extLst>
                </a:gridCol>
                <a:gridCol w="7020000">
                  <a:extLst>
                    <a:ext uri="{9D8B030D-6E8A-4147-A177-3AD203B41FA5}">
                      <a16:colId xmlns:a16="http://schemas.microsoft.com/office/drawing/2014/main" val="150192808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-150" baseline="0" dirty="0">
                          <a:gradFill>
                            <a:gsLst>
                              <a:gs pos="100000">
                                <a:schemeClr val="bg1"/>
                              </a:gs>
                              <a:gs pos="100000">
                                <a:prstClr val="white">
                                  <a:lumMod val="95000"/>
                                </a:prstClr>
                              </a:gs>
                            </a:gsLst>
                            <a:lin ang="16200000" scaled="1"/>
                          </a:gradFill>
                          <a:effectLst/>
                          <a:latin typeface="+mn-ea"/>
                          <a:ea typeface="+mn-ea"/>
                          <a:cs typeface="+mn-cs"/>
                        </a:rPr>
                        <a:t>요건 구분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1200" spc="-150" dirty="0">
                          <a:gradFill>
                            <a:gsLst>
                              <a:gs pos="100000">
                                <a:schemeClr val="bg1"/>
                              </a:gs>
                              <a:gs pos="100000">
                                <a:prstClr val="white">
                                  <a:lumMod val="95000"/>
                                </a:prstClr>
                              </a:gs>
                            </a:gsLst>
                            <a:lin ang="16200000" scaled="1"/>
                          </a:gradFill>
                          <a:latin typeface="+mj-ea"/>
                          <a:ea typeface="+mn-ea"/>
                          <a:cs typeface="+mn-cs"/>
                        </a:rPr>
                        <a:t>내용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7542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-150" noProof="0" dirty="0"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100000">
                                <a:prstClr val="white">
                                  <a:lumMod val="95000"/>
                                </a:prstClr>
                              </a:gs>
                            </a:gsLst>
                            <a:lin ang="16200000" scaled="1"/>
                          </a:gradFill>
                          <a:latin typeface="+mj-ea"/>
                          <a:ea typeface="+mj-ea"/>
                          <a:cs typeface="+mn-cs"/>
                        </a:rPr>
                        <a:t>행위자</a:t>
                      </a:r>
                      <a:endParaRPr lang="en-US" altLang="ko-KR" sz="1200" b="1" kern="1200" spc="-150" noProof="0" dirty="0">
                        <a:gradFill>
                          <a:gsLst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100000">
                              <a:prstClr val="white">
                                <a:lumMod val="95000"/>
                              </a:prstClr>
                            </a:gs>
                          </a:gsLst>
                          <a:lin ang="16200000" scaled="1"/>
                        </a:gra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4925" marR="0" lvl="0" indent="-349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kern="1200" spc="-100" baseline="0" dirty="0"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100000">
                                <a:prstClr val="white">
                                  <a:lumMod val="95000"/>
                                </a:prstClr>
                              </a:gs>
                            </a:gsLst>
                            <a:lin ang="16200000" scaled="1"/>
                          </a:gradFill>
                          <a:effectLst/>
                          <a:latin typeface="+mn-lt"/>
                          <a:ea typeface="+mn-ea"/>
                          <a:cs typeface="+mn-cs"/>
                        </a:rPr>
                        <a:t> 사업주</a:t>
                      </a:r>
                      <a:r>
                        <a:rPr lang="en-US" altLang="ko-KR" sz="1200" kern="1200" spc="-100" baseline="0" dirty="0"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100000">
                                <a:prstClr val="white">
                                  <a:lumMod val="95000"/>
                                </a:prstClr>
                              </a:gs>
                            </a:gsLst>
                            <a:lin ang="16200000" scaled="1"/>
                          </a:gra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spc="-100" baseline="0" dirty="0"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100000">
                                <a:prstClr val="white">
                                  <a:lumMod val="95000"/>
                                </a:prstClr>
                              </a:gs>
                            </a:gsLst>
                            <a:lin ang="16200000" scaled="1"/>
                          </a:gradFill>
                          <a:effectLst/>
                          <a:latin typeface="+mn-lt"/>
                          <a:ea typeface="+mn-ea"/>
                          <a:cs typeface="+mn-cs"/>
                        </a:rPr>
                        <a:t>상급자</a:t>
                      </a:r>
                      <a:r>
                        <a:rPr lang="en-US" altLang="ko-KR" sz="1200" kern="1200" spc="-100" baseline="0" dirty="0"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100000">
                                <a:prstClr val="white">
                                  <a:lumMod val="95000"/>
                                </a:prstClr>
                              </a:gs>
                            </a:gsLst>
                            <a:lin ang="16200000" scaled="1"/>
                          </a:gra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spc="-100" baseline="0" dirty="0"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100000">
                                <a:prstClr val="white">
                                  <a:lumMod val="95000"/>
                                </a:prstClr>
                              </a:gs>
                            </a:gsLst>
                            <a:lin ang="16200000" scaled="1"/>
                          </a:gradFill>
                          <a:effectLst/>
                          <a:latin typeface="+mn-lt"/>
                          <a:ea typeface="+mn-ea"/>
                          <a:cs typeface="+mn-cs"/>
                        </a:rPr>
                        <a:t>근로자 </a:t>
                      </a:r>
                      <a:r>
                        <a:rPr lang="en-US" altLang="ko-KR" sz="1200" kern="1200" spc="-100" baseline="0" dirty="0"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100000">
                                <a:prstClr val="white">
                                  <a:lumMod val="95000"/>
                                </a:prstClr>
                              </a:gs>
                            </a:gsLst>
                            <a:lin ang="16200000" scaled="1"/>
                          </a:gradFill>
                          <a:effectLst/>
                          <a:latin typeface="+mn-lt"/>
                          <a:ea typeface="+mn-ea"/>
                          <a:cs typeface="+mn-cs"/>
                        </a:rPr>
                        <a:t>(=</a:t>
                      </a:r>
                      <a:r>
                        <a:rPr lang="ko-KR" altLang="en-US" sz="1200" kern="1200" spc="-100" baseline="0" dirty="0"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100000">
                                <a:prstClr val="white">
                                  <a:lumMod val="95000"/>
                                </a:prstClr>
                              </a:gs>
                            </a:gsLst>
                            <a:lin ang="16200000" scaled="1"/>
                          </a:gradFill>
                          <a:effectLst/>
                          <a:latin typeface="+mn-lt"/>
                          <a:ea typeface="+mn-ea"/>
                          <a:cs typeface="+mn-cs"/>
                        </a:rPr>
                        <a:t>남녀고용평등법상 행위자의 범위</a:t>
                      </a:r>
                      <a:r>
                        <a:rPr lang="en-US" altLang="ko-KR" sz="1200" kern="1200" spc="-100" baseline="0" dirty="0"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100000">
                                <a:prstClr val="white">
                                  <a:lumMod val="95000"/>
                                </a:prstClr>
                              </a:gs>
                            </a:gsLst>
                            <a:lin ang="16200000" scaled="1"/>
                          </a:gra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10800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3120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-15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100000">
                                <a:prstClr val="white">
                                  <a:lumMod val="95000"/>
                                </a:prstClr>
                              </a:gs>
                            </a:gsLst>
                            <a:lin ang="16200000" scaled="1"/>
                          </a:gra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피해자</a:t>
                      </a:r>
                      <a:endParaRPr kumimoji="0" lang="en-US" altLang="ko-KR" sz="1200" b="1" i="0" u="none" strike="noStrike" kern="1200" cap="none" spc="-15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100000">
                              <a:prstClr val="white">
                                <a:lumMod val="95000"/>
                              </a:prstClr>
                            </a:gs>
                          </a:gsLst>
                          <a:lin ang="16200000" scaled="1"/>
                        </a:gra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4925" lvl="0" indent="-34925" algn="l" fontAlgn="base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spc="-100" baseline="0" dirty="0"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100000">
                                <a:prstClr val="white">
                                  <a:lumMod val="95000"/>
                                </a:prstClr>
                              </a:gs>
                            </a:gsLst>
                            <a:lin ang="16200000" scaled="1"/>
                          </a:gradFill>
                          <a:effectLst/>
                          <a:latin typeface="+mn-lt"/>
                          <a:ea typeface="+mn-ea"/>
                          <a:cs typeface="+mn-cs"/>
                        </a:rPr>
                        <a:t> 남녀고용평등법상 ‘근로자’ </a:t>
                      </a:r>
                      <a:r>
                        <a:rPr lang="en-US" altLang="ko-KR" sz="1200" kern="1200" spc="-100" baseline="0" dirty="0"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100000">
                                <a:prstClr val="white">
                                  <a:lumMod val="95000"/>
                                </a:prstClr>
                              </a:gs>
                            </a:gsLst>
                            <a:lin ang="16200000" scaled="1"/>
                          </a:gra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spc="-100" baseline="0" dirty="0"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100000">
                                <a:prstClr val="white">
                                  <a:lumMod val="95000"/>
                                </a:prstClr>
                              </a:gs>
                            </a:gsLst>
                            <a:lin ang="16200000" scaled="1"/>
                          </a:gradFill>
                          <a:effectLst/>
                          <a:latin typeface="+mn-lt"/>
                          <a:ea typeface="+mn-ea"/>
                          <a:cs typeface="+mn-cs"/>
                        </a:rPr>
                        <a:t>고용형태</a:t>
                      </a:r>
                      <a:r>
                        <a:rPr lang="en-US" altLang="ko-KR" sz="1200" kern="1200" spc="-100" baseline="0" dirty="0"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100000">
                                <a:prstClr val="white">
                                  <a:lumMod val="95000"/>
                                </a:prstClr>
                              </a:gs>
                            </a:gsLst>
                            <a:lin ang="16200000" scaled="1"/>
                          </a:gra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spc="-100" baseline="0" dirty="0"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100000">
                                <a:prstClr val="white">
                                  <a:lumMod val="95000"/>
                                </a:prstClr>
                              </a:gs>
                            </a:gsLst>
                            <a:lin ang="16200000" scaled="1"/>
                          </a:gradFill>
                          <a:effectLst/>
                          <a:latin typeface="+mn-lt"/>
                          <a:ea typeface="+mn-ea"/>
                          <a:cs typeface="+mn-cs"/>
                        </a:rPr>
                        <a:t>근로계약기간</a:t>
                      </a:r>
                      <a:r>
                        <a:rPr lang="en-US" altLang="ko-KR" sz="1200" kern="1200" spc="-100" baseline="0" dirty="0"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100000">
                                <a:prstClr val="white">
                                  <a:lumMod val="95000"/>
                                </a:prstClr>
                              </a:gs>
                            </a:gsLst>
                            <a:lin ang="16200000" scaled="1"/>
                          </a:gra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spc="-100" baseline="0" dirty="0"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100000">
                                <a:prstClr val="white">
                                  <a:lumMod val="95000"/>
                                </a:prstClr>
                              </a:gs>
                            </a:gsLst>
                            <a:lin ang="16200000" scaled="1"/>
                          </a:gradFill>
                          <a:effectLst/>
                          <a:latin typeface="+mn-lt"/>
                          <a:ea typeface="+mn-ea"/>
                          <a:cs typeface="+mn-cs"/>
                        </a:rPr>
                        <a:t>성별 무관</a:t>
                      </a:r>
                      <a:r>
                        <a:rPr lang="en-US" altLang="ko-KR" sz="1200" kern="1200" spc="-100" baseline="0" dirty="0"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100000">
                                <a:prstClr val="white">
                                  <a:lumMod val="95000"/>
                                </a:prstClr>
                              </a:gs>
                            </a:gsLst>
                            <a:lin ang="16200000" scaled="1"/>
                          </a:gra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200" b="0" i="0" u="none" strike="noStrike" kern="1200" cap="none" spc="-10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100000">
                              <a:prstClr val="white">
                                <a:lumMod val="95000"/>
                              </a:prstClr>
                            </a:gs>
                          </a:gsLst>
                          <a:lin ang="16200000" scaled="1"/>
                        </a:gra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800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97276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-15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100000">
                                <a:prstClr val="white">
                                  <a:lumMod val="95000"/>
                                </a:prstClr>
                              </a:gs>
                            </a:gsLst>
                            <a:lin ang="16200000" scaled="1"/>
                          </a:gra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업무관련성</a:t>
                      </a:r>
                      <a:endParaRPr kumimoji="0" lang="en-US" altLang="ko-KR" sz="1200" b="1" i="0" u="none" strike="noStrike" kern="1200" cap="none" spc="-15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100000">
                              <a:prstClr val="white">
                                <a:lumMod val="95000"/>
                              </a:prstClr>
                            </a:gs>
                          </a:gsLst>
                          <a:lin ang="16200000" scaled="1"/>
                        </a:gra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4925" marR="0" lvl="0" indent="-349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kern="1200" spc="-100" baseline="0" dirty="0"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100000">
                                <a:prstClr val="white">
                                  <a:lumMod val="95000"/>
                                </a:prstClr>
                              </a:gs>
                            </a:gsLst>
                            <a:lin ang="16200000" scaled="1"/>
                          </a:gradFill>
                          <a:effectLst/>
                          <a:latin typeface="+mn-lt"/>
                          <a:ea typeface="+mn-ea"/>
                          <a:cs typeface="+mn-cs"/>
                        </a:rPr>
                        <a:t> 행위자가 직장 내 지위를 이용하거나 업무와 관련이 있는 경우</a:t>
                      </a:r>
                      <a:endParaRPr kumimoji="0" lang="ko-KR" altLang="en-US" sz="1200" b="0" i="0" u="none" strike="noStrike" kern="1200" cap="none" spc="-10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100000">
                              <a:prstClr val="white">
                                <a:lumMod val="95000"/>
                              </a:prstClr>
                            </a:gs>
                          </a:gsLst>
                          <a:lin ang="16200000" scaled="1"/>
                        </a:gra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800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9745748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-15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100000">
                                <a:prstClr val="white">
                                  <a:lumMod val="95000"/>
                                </a:prstClr>
                              </a:gs>
                            </a:gsLst>
                            <a:lin ang="16200000" scaled="1"/>
                          </a:gra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성적 언동 또는</a:t>
                      </a:r>
                      <a:r>
                        <a:rPr kumimoji="0" lang="en-US" altLang="ko-KR" sz="1200" b="1" i="0" u="none" strike="noStrike" kern="1200" cap="none" spc="-15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100000">
                                <a:prstClr val="white">
                                  <a:lumMod val="95000"/>
                                </a:prstClr>
                              </a:gs>
                            </a:gsLst>
                            <a:lin ang="16200000" scaled="1"/>
                          </a:gra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200" b="1" i="0" u="none" strike="noStrike" kern="1200" cap="none" spc="-15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100000">
                                <a:prstClr val="white">
                                  <a:lumMod val="95000"/>
                                </a:prstClr>
                              </a:gs>
                            </a:gsLst>
                            <a:lin ang="16200000" scaled="1"/>
                          </a:gra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 밖의 요구</a:t>
                      </a:r>
                      <a:endParaRPr kumimoji="0" lang="en-US" altLang="ko-KR" sz="1200" b="1" i="0" u="none" strike="noStrike" kern="1200" cap="none" spc="-15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100000">
                              <a:prstClr val="white">
                                <a:lumMod val="95000"/>
                              </a:prstClr>
                            </a:gs>
                          </a:gsLst>
                          <a:lin ang="16200000" scaled="1"/>
                        </a:gra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4925" lvl="0" indent="-34925" algn="l" fontAlgn="base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spc="-100" baseline="0" dirty="0"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100000">
                                <a:prstClr val="white">
                                  <a:lumMod val="95000"/>
                                </a:prstClr>
                              </a:gs>
                            </a:gsLst>
                            <a:lin ang="16200000" scaled="1"/>
                          </a:gradFill>
                          <a:effectLst/>
                          <a:latin typeface="+mn-lt"/>
                          <a:ea typeface="+mn-ea"/>
                          <a:cs typeface="+mn-cs"/>
                        </a:rPr>
                        <a:t> 성적인</a:t>
                      </a:r>
                      <a:r>
                        <a:rPr lang="en-US" altLang="ko-KR" sz="1200" kern="1200" spc="0" baseline="0" dirty="0"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100000">
                                <a:prstClr val="white">
                                  <a:lumMod val="95000"/>
                                </a:prstClr>
                              </a:gs>
                            </a:gsLst>
                            <a:lin ang="16200000" scaled="1"/>
                          </a:gradFill>
                          <a:effectLst/>
                          <a:latin typeface="+mn-lt"/>
                          <a:ea typeface="+mn-ea"/>
                          <a:cs typeface="+mn-cs"/>
                        </a:rPr>
                        <a:t>(Sexual)</a:t>
                      </a:r>
                      <a:r>
                        <a:rPr lang="en-US" altLang="ko-KR" sz="1200" kern="1200" spc="-100" baseline="0" dirty="0"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100000">
                                <a:prstClr val="white">
                                  <a:lumMod val="95000"/>
                                </a:prstClr>
                              </a:gs>
                            </a:gsLst>
                            <a:lin ang="16200000" scaled="1"/>
                          </a:gra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spc="-100" baseline="0" dirty="0"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100000">
                                <a:prstClr val="white">
                                  <a:lumMod val="95000"/>
                                </a:prstClr>
                              </a:gs>
                            </a:gsLst>
                            <a:lin ang="16200000" scaled="1"/>
                          </a:gradFill>
                          <a:effectLst/>
                          <a:latin typeface="+mn-lt"/>
                          <a:ea typeface="+mn-ea"/>
                          <a:cs typeface="+mn-cs"/>
                        </a:rPr>
                        <a:t>의미가 내포되어 있는 경우로서 단순 일정 성별을 비하하는 발언이나 행위는 해당하지 않음</a:t>
                      </a:r>
                      <a:r>
                        <a:rPr lang="en-US" altLang="ko-KR" sz="1200" kern="1200" spc="-100" baseline="0" dirty="0"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100000">
                                <a:prstClr val="white">
                                  <a:lumMod val="95000"/>
                                </a:prstClr>
                              </a:gs>
                            </a:gsLst>
                            <a:lin ang="16200000" scaled="1"/>
                          </a:gra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spc="-100" baseline="0" dirty="0">
                        <a:gradFill>
                          <a:gsLst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100000">
                              <a:prstClr val="white">
                                <a:lumMod val="95000"/>
                              </a:prstClr>
                            </a:gs>
                          </a:gsLst>
                          <a:lin ang="16200000" scaled="1"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925" lvl="0" indent="-34925" algn="l" fontAlgn="base" latinLnBrk="1"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spc="-100" baseline="0" dirty="0"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100000">
                                <a:prstClr val="white">
                                  <a:lumMod val="95000"/>
                                </a:prstClr>
                              </a:gs>
                            </a:gsLst>
                            <a:lin ang="16200000" scaled="1"/>
                          </a:gradFill>
                          <a:effectLst/>
                          <a:latin typeface="+mn-lt"/>
                          <a:ea typeface="+mn-ea"/>
                          <a:cs typeface="+mn-cs"/>
                        </a:rPr>
                        <a:t> 행위자의 성적 동기나 의도는 필요하지 않음</a:t>
                      </a:r>
                      <a:r>
                        <a:rPr lang="en-US" altLang="ko-KR" sz="1200" kern="1200" spc="-100" baseline="0" dirty="0"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100000">
                                <a:prstClr val="white">
                                  <a:lumMod val="95000"/>
                                </a:prstClr>
                              </a:gs>
                            </a:gsLst>
                            <a:lin ang="16200000" scaled="1"/>
                          </a:gra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200" b="0" i="0" u="none" strike="noStrike" kern="1200" cap="none" spc="-10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100000">
                              <a:prstClr val="white">
                                <a:lumMod val="95000"/>
                              </a:prstClr>
                            </a:gs>
                          </a:gsLst>
                          <a:lin ang="16200000" scaled="1"/>
                        </a:gra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800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727406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-15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100000">
                                <a:prstClr val="white">
                                  <a:lumMod val="95000"/>
                                </a:prstClr>
                              </a:gs>
                            </a:gsLst>
                            <a:lin ang="16200000" scaled="1"/>
                          </a:gra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성적 굴욕감이나 혐오감 또는</a:t>
                      </a:r>
                      <a:r>
                        <a:rPr kumimoji="0" lang="en-US" altLang="ko-KR" sz="1200" b="1" i="0" u="none" strike="noStrike" kern="1200" cap="none" spc="-15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100000">
                                <a:prstClr val="white">
                                  <a:lumMod val="95000"/>
                                </a:prstClr>
                              </a:gs>
                            </a:gsLst>
                            <a:lin ang="16200000" scaled="1"/>
                          </a:gra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200" b="1" i="0" u="none" strike="noStrike" kern="1200" cap="none" spc="-15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100000">
                                <a:prstClr val="white">
                                  <a:lumMod val="95000"/>
                                </a:prstClr>
                              </a:gs>
                            </a:gsLst>
                            <a:lin ang="16200000" scaled="1"/>
                          </a:gra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근로조건</a:t>
                      </a:r>
                      <a:r>
                        <a:rPr kumimoji="0" lang="en-US" altLang="ko-KR" sz="1200" b="1" i="0" u="none" strike="noStrike" kern="1200" cap="none" spc="-15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100000">
                                <a:prstClr val="white">
                                  <a:lumMod val="95000"/>
                                </a:prstClr>
                              </a:gs>
                            </a:gsLst>
                            <a:lin ang="16200000" scaled="1"/>
                          </a:gra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200" b="1" i="0" u="none" strike="noStrike" kern="1200" cap="none" spc="-150" normalizeH="0" baseline="0" noProof="0" dirty="0">
                          <a:ln>
                            <a:noFill/>
                          </a:ln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100000">
                                <a:prstClr val="white">
                                  <a:lumMod val="95000"/>
                                </a:prstClr>
                              </a:gs>
                            </a:gsLst>
                            <a:lin ang="16200000" scaled="1"/>
                          </a:gra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및 고용상 불이익</a:t>
                      </a:r>
                      <a:endParaRPr kumimoji="0" lang="en-US" altLang="ko-KR" sz="1200" b="1" i="0" u="none" strike="noStrike" kern="1200" cap="none" spc="-15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100000">
                              <a:prstClr val="white">
                                <a:lumMod val="95000"/>
                              </a:prstClr>
                            </a:gs>
                          </a:gsLst>
                          <a:lin ang="16200000" scaled="1"/>
                        </a:gra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4925" marR="0" lvl="0" indent="-349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kern="1200" spc="-100" baseline="0" dirty="0"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100000">
                                <a:prstClr val="white">
                                  <a:lumMod val="95000"/>
                                </a:prstClr>
                              </a:gs>
                            </a:gsLst>
                            <a:lin ang="16200000" scaled="1"/>
                          </a:gradFill>
                          <a:effectLst/>
                          <a:latin typeface="+mn-lt"/>
                          <a:ea typeface="+mn-ea"/>
                          <a:cs typeface="+mn-cs"/>
                        </a:rPr>
                        <a:t> 일반적이고 평균적인 사람이 아니라 피해자와 같은 처지에 있는 평균적인 사람의 입장에서 성적 굴욕감이나</a:t>
                      </a:r>
                      <a:endParaRPr lang="en-US" altLang="ko-KR" sz="1200" kern="1200" spc="-100" baseline="0" dirty="0">
                        <a:gradFill>
                          <a:gsLst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100000">
                              <a:prstClr val="white">
                                <a:lumMod val="95000"/>
                              </a:prstClr>
                            </a:gs>
                          </a:gsLst>
                          <a:lin ang="16200000" scaled="1"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925" marR="0" lvl="0" indent="730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kern="1200" spc="-100" baseline="0" dirty="0"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100000">
                                <a:prstClr val="white">
                                  <a:lumMod val="95000"/>
                                </a:prstClr>
                              </a:gs>
                            </a:gsLst>
                            <a:lin ang="16200000" scaled="1"/>
                          </a:gradFill>
                          <a:effectLst/>
                          <a:latin typeface="+mn-lt"/>
                          <a:ea typeface="+mn-ea"/>
                          <a:cs typeface="+mn-cs"/>
                        </a:rPr>
                        <a:t>혐오감을 느낀 경우</a:t>
                      </a:r>
                      <a:endParaRPr lang="en-US" altLang="ko-KR" sz="1200" kern="1200" spc="-100" baseline="0" dirty="0">
                        <a:gradFill>
                          <a:gsLst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100000">
                              <a:prstClr val="white">
                                <a:lumMod val="95000"/>
                              </a:prstClr>
                            </a:gs>
                          </a:gsLst>
                          <a:lin ang="16200000" scaled="1"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925" marR="0" lvl="0" indent="-349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kern="1200" spc="-100" baseline="0" dirty="0"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100000">
                                <a:prstClr val="white">
                                  <a:lumMod val="95000"/>
                                </a:prstClr>
                              </a:gs>
                            </a:gsLst>
                            <a:lin ang="16200000" scaled="1"/>
                          </a:gradFill>
                          <a:effectLst/>
                          <a:latin typeface="+mn-lt"/>
                          <a:ea typeface="+mn-ea"/>
                          <a:cs typeface="+mn-cs"/>
                        </a:rPr>
                        <a:t> 성적 요구에 불응한 것을 이유로 한</a:t>
                      </a:r>
                      <a:r>
                        <a:rPr lang="en-US" altLang="ko-KR" sz="1200" kern="1200" spc="-100" baseline="0" dirty="0"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100000">
                                <a:prstClr val="white">
                                  <a:lumMod val="95000"/>
                                </a:prstClr>
                              </a:gs>
                            </a:gsLst>
                            <a:lin ang="16200000" scaled="1"/>
                          </a:gra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spc="-100" baseline="0" dirty="0"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100000">
                                <a:prstClr val="white">
                                  <a:lumMod val="95000"/>
                                </a:prstClr>
                              </a:gs>
                            </a:gsLst>
                            <a:lin ang="16200000" scaled="1"/>
                          </a:gradFill>
                          <a:effectLst/>
                          <a:latin typeface="+mn-lt"/>
                          <a:ea typeface="+mn-ea"/>
                          <a:cs typeface="+mn-cs"/>
                        </a:rPr>
                        <a:t>고용상의 불이익은 물론 교육훈련 기회 제한</a:t>
                      </a:r>
                      <a:r>
                        <a:rPr lang="en-US" altLang="ko-KR" sz="1200" kern="1200" spc="-100" baseline="0" dirty="0"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100000">
                                <a:prstClr val="white">
                                  <a:lumMod val="95000"/>
                                </a:prstClr>
                              </a:gs>
                            </a:gsLst>
                            <a:lin ang="16200000" scaled="1"/>
                          </a:gra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spc="-100" baseline="0" dirty="0"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100000">
                                <a:prstClr val="white">
                                  <a:lumMod val="95000"/>
                                </a:prstClr>
                              </a:gs>
                            </a:gsLst>
                            <a:lin ang="16200000" scaled="1"/>
                          </a:gradFill>
                          <a:effectLst/>
                          <a:latin typeface="+mn-lt"/>
                          <a:ea typeface="+mn-ea"/>
                          <a:cs typeface="+mn-cs"/>
                        </a:rPr>
                        <a:t>복지</a:t>
                      </a:r>
                      <a:r>
                        <a:rPr lang="en-US" altLang="ko-KR" sz="1200" kern="1200" spc="-100" baseline="0" dirty="0"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100000">
                                <a:prstClr val="white">
                                  <a:lumMod val="95000"/>
                                </a:prstClr>
                              </a:gs>
                            </a:gsLst>
                            <a:lin ang="16200000" scaled="1"/>
                          </a:gra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spc="-100" baseline="0" dirty="0"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100000">
                                <a:prstClr val="white">
                                  <a:lumMod val="95000"/>
                                </a:prstClr>
                              </a:gs>
                            </a:gsLst>
                            <a:lin ang="16200000" scaled="1"/>
                          </a:gradFill>
                          <a:effectLst/>
                          <a:latin typeface="+mn-lt"/>
                          <a:ea typeface="+mn-ea"/>
                          <a:cs typeface="+mn-cs"/>
                        </a:rPr>
                        <a:t>인사 평가 등 인사상의</a:t>
                      </a:r>
                      <a:endParaRPr lang="en-US" altLang="ko-KR" sz="1200" kern="1200" spc="-100" baseline="0" dirty="0">
                        <a:gradFill>
                          <a:gsLst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100000">
                              <a:prstClr val="white">
                                <a:lumMod val="95000"/>
                              </a:prstClr>
                            </a:gs>
                          </a:gsLst>
                          <a:lin ang="16200000" scaled="1"/>
                        </a:gra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925" marR="0" lvl="0" indent="841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kern="1200" spc="-100" baseline="0" dirty="0">
                          <a:gradFill>
                            <a:gsLst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  <a:gs pos="100000">
                                <a:prstClr val="white">
                                  <a:lumMod val="95000"/>
                                </a:prstClr>
                              </a:gs>
                            </a:gsLst>
                            <a:lin ang="16200000" scaled="1"/>
                          </a:gradFill>
                          <a:effectLst/>
                          <a:latin typeface="+mn-lt"/>
                          <a:ea typeface="+mn-ea"/>
                          <a:cs typeface="+mn-cs"/>
                        </a:rPr>
                        <a:t>불이익도 포함</a:t>
                      </a:r>
                      <a:endParaRPr kumimoji="0" lang="ko-KR" altLang="en-US" sz="1200" b="0" i="0" u="none" strike="noStrike" kern="1200" cap="none" spc="-100" normalizeH="0" baseline="0" noProof="0" dirty="0">
                        <a:ln>
                          <a:noFill/>
                        </a:ln>
                        <a:gradFill>
                          <a:gsLst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  <a:gs pos="100000">
                              <a:prstClr val="white">
                                <a:lumMod val="95000"/>
                              </a:prstClr>
                            </a:gs>
                          </a:gsLst>
                          <a:lin ang="16200000" scaled="1"/>
                        </a:gra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800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0332912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5A48683D-E447-4C91-9DEB-2852CD83082B}"/>
              </a:ext>
            </a:extLst>
          </p:cNvPr>
          <p:cNvGrpSpPr/>
          <p:nvPr/>
        </p:nvGrpSpPr>
        <p:grpSpPr>
          <a:xfrm>
            <a:off x="3229696" y="5166508"/>
            <a:ext cx="3446608" cy="306062"/>
            <a:chOff x="4368202" y="5220483"/>
            <a:chExt cx="3446608" cy="306062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6236E9C5-D073-43E7-8ED2-20B47CE54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8202" y="5221214"/>
              <a:ext cx="3446608" cy="64845"/>
            </a:xfrm>
            <a:custGeom>
              <a:avLst/>
              <a:gdLst>
                <a:gd name="connsiteX0" fmla="*/ 50217 w 3446608"/>
                <a:gd name="connsiteY0" fmla="*/ 0 h 64845"/>
                <a:gd name="connsiteX1" fmla="*/ 503128 w 3446608"/>
                <a:gd name="connsiteY1" fmla="*/ 0 h 64845"/>
                <a:gd name="connsiteX2" fmla="*/ 1097967 w 3446608"/>
                <a:gd name="connsiteY2" fmla="*/ 0 h 64845"/>
                <a:gd name="connsiteX3" fmla="*/ 1123784 w 3446608"/>
                <a:gd name="connsiteY3" fmla="*/ 0 h 64845"/>
                <a:gd name="connsiteX4" fmla="*/ 1232163 w 3446608"/>
                <a:gd name="connsiteY4" fmla="*/ 0 h 64845"/>
                <a:gd name="connsiteX5" fmla="*/ 1550878 w 3446608"/>
                <a:gd name="connsiteY5" fmla="*/ 0 h 64845"/>
                <a:gd name="connsiteX6" fmla="*/ 2145717 w 3446608"/>
                <a:gd name="connsiteY6" fmla="*/ 0 h 64845"/>
                <a:gd name="connsiteX7" fmla="*/ 2171534 w 3446608"/>
                <a:gd name="connsiteY7" fmla="*/ 0 h 64845"/>
                <a:gd name="connsiteX8" fmla="*/ 2279913 w 3446608"/>
                <a:gd name="connsiteY8" fmla="*/ 0 h 64845"/>
                <a:gd name="connsiteX9" fmla="*/ 2322666 w 3446608"/>
                <a:gd name="connsiteY9" fmla="*/ 0 h 64845"/>
                <a:gd name="connsiteX10" fmla="*/ 2456862 w 3446608"/>
                <a:gd name="connsiteY10" fmla="*/ 0 h 64845"/>
                <a:gd name="connsiteX11" fmla="*/ 2598629 w 3446608"/>
                <a:gd name="connsiteY11" fmla="*/ 0 h 64845"/>
                <a:gd name="connsiteX12" fmla="*/ 2775578 w 3446608"/>
                <a:gd name="connsiteY12" fmla="*/ 0 h 64845"/>
                <a:gd name="connsiteX13" fmla="*/ 3219285 w 3446608"/>
                <a:gd name="connsiteY13" fmla="*/ 0 h 64845"/>
                <a:gd name="connsiteX14" fmla="*/ 3396234 w 3446608"/>
                <a:gd name="connsiteY14" fmla="*/ 0 h 64845"/>
                <a:gd name="connsiteX15" fmla="*/ 3446296 w 3446608"/>
                <a:gd name="connsiteY15" fmla="*/ 64845 h 64845"/>
                <a:gd name="connsiteX16" fmla="*/ 3299585 w 3446608"/>
                <a:gd name="connsiteY16" fmla="*/ 64845 h 64845"/>
                <a:gd name="connsiteX17" fmla="*/ 3269347 w 3446608"/>
                <a:gd name="connsiteY17" fmla="*/ 64845 h 64845"/>
                <a:gd name="connsiteX18" fmla="*/ 3122636 w 3446608"/>
                <a:gd name="connsiteY18" fmla="*/ 64845 h 64845"/>
                <a:gd name="connsiteX19" fmla="*/ 2951145 w 3446608"/>
                <a:gd name="connsiteY19" fmla="*/ 64845 h 64845"/>
                <a:gd name="connsiteX20" fmla="*/ 2774196 w 3446608"/>
                <a:gd name="connsiteY20" fmla="*/ 64845 h 64845"/>
                <a:gd name="connsiteX21" fmla="*/ 2272604 w 3446608"/>
                <a:gd name="connsiteY21" fmla="*/ 64845 h 64845"/>
                <a:gd name="connsiteX22" fmla="*/ 2221597 w 3446608"/>
                <a:gd name="connsiteY22" fmla="*/ 64845 h 64845"/>
                <a:gd name="connsiteX23" fmla="*/ 2159703 w 3446608"/>
                <a:gd name="connsiteY23" fmla="*/ 64845 h 64845"/>
                <a:gd name="connsiteX24" fmla="*/ 2095654 w 3446608"/>
                <a:gd name="connsiteY24" fmla="*/ 64845 h 64845"/>
                <a:gd name="connsiteX25" fmla="*/ 1726445 w 3446608"/>
                <a:gd name="connsiteY25" fmla="*/ 64845 h 64845"/>
                <a:gd name="connsiteX26" fmla="*/ 1173847 w 3446608"/>
                <a:gd name="connsiteY26" fmla="*/ 64845 h 64845"/>
                <a:gd name="connsiteX27" fmla="*/ 1047904 w 3446608"/>
                <a:gd name="connsiteY27" fmla="*/ 64845 h 64845"/>
                <a:gd name="connsiteX28" fmla="*/ 1027135 w 3446608"/>
                <a:gd name="connsiteY28" fmla="*/ 64845 h 64845"/>
                <a:gd name="connsiteX29" fmla="*/ 154 w 3446608"/>
                <a:gd name="connsiteY29" fmla="*/ 64845 h 64845"/>
                <a:gd name="connsiteX30" fmla="*/ 50217 w 3446608"/>
                <a:gd name="connsiteY30" fmla="*/ 0 h 64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46608" h="64845">
                  <a:moveTo>
                    <a:pt x="50217" y="0"/>
                  </a:moveTo>
                  <a:cubicBezTo>
                    <a:pt x="50217" y="0"/>
                    <a:pt x="50217" y="0"/>
                    <a:pt x="503128" y="0"/>
                  </a:cubicBezTo>
                  <a:lnTo>
                    <a:pt x="1097967" y="0"/>
                  </a:lnTo>
                  <a:lnTo>
                    <a:pt x="1123784" y="0"/>
                  </a:lnTo>
                  <a:lnTo>
                    <a:pt x="1232163" y="0"/>
                  </a:lnTo>
                  <a:cubicBezTo>
                    <a:pt x="1299261" y="0"/>
                    <a:pt x="1399908" y="0"/>
                    <a:pt x="1550878" y="0"/>
                  </a:cubicBezTo>
                  <a:lnTo>
                    <a:pt x="2145717" y="0"/>
                  </a:lnTo>
                  <a:lnTo>
                    <a:pt x="2171534" y="0"/>
                  </a:lnTo>
                  <a:lnTo>
                    <a:pt x="2279913" y="0"/>
                  </a:lnTo>
                  <a:lnTo>
                    <a:pt x="2322666" y="0"/>
                  </a:lnTo>
                  <a:cubicBezTo>
                    <a:pt x="2322666" y="0"/>
                    <a:pt x="2322666" y="0"/>
                    <a:pt x="2456862" y="0"/>
                  </a:cubicBezTo>
                  <a:lnTo>
                    <a:pt x="2598629" y="0"/>
                  </a:lnTo>
                  <a:lnTo>
                    <a:pt x="2775578" y="0"/>
                  </a:lnTo>
                  <a:lnTo>
                    <a:pt x="3219285" y="0"/>
                  </a:lnTo>
                  <a:lnTo>
                    <a:pt x="3396234" y="0"/>
                  </a:lnTo>
                  <a:cubicBezTo>
                    <a:pt x="3453713" y="0"/>
                    <a:pt x="3446296" y="64845"/>
                    <a:pt x="3446296" y="64845"/>
                  </a:cubicBezTo>
                  <a:cubicBezTo>
                    <a:pt x="3446296" y="64845"/>
                    <a:pt x="3446296" y="64845"/>
                    <a:pt x="3299585" y="64845"/>
                  </a:cubicBezTo>
                  <a:lnTo>
                    <a:pt x="3269347" y="64845"/>
                  </a:lnTo>
                  <a:lnTo>
                    <a:pt x="3122636" y="64845"/>
                  </a:lnTo>
                  <a:lnTo>
                    <a:pt x="2951145" y="64845"/>
                  </a:lnTo>
                  <a:lnTo>
                    <a:pt x="2774196" y="64845"/>
                  </a:lnTo>
                  <a:lnTo>
                    <a:pt x="2272604" y="64845"/>
                  </a:lnTo>
                  <a:lnTo>
                    <a:pt x="2221597" y="64845"/>
                  </a:lnTo>
                  <a:cubicBezTo>
                    <a:pt x="2221597" y="64845"/>
                    <a:pt x="2221597" y="64845"/>
                    <a:pt x="2159703" y="64845"/>
                  </a:cubicBezTo>
                  <a:lnTo>
                    <a:pt x="2095654" y="64845"/>
                  </a:lnTo>
                  <a:lnTo>
                    <a:pt x="1726445" y="64845"/>
                  </a:lnTo>
                  <a:lnTo>
                    <a:pt x="1173847" y="64845"/>
                  </a:lnTo>
                  <a:lnTo>
                    <a:pt x="1047904" y="64845"/>
                  </a:lnTo>
                  <a:lnTo>
                    <a:pt x="1027135" y="64845"/>
                  </a:lnTo>
                  <a:cubicBezTo>
                    <a:pt x="880424" y="64845"/>
                    <a:pt x="587001" y="64845"/>
                    <a:pt x="154" y="64845"/>
                  </a:cubicBezTo>
                  <a:cubicBezTo>
                    <a:pt x="154" y="64845"/>
                    <a:pt x="-5408" y="0"/>
                    <a:pt x="50217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>
                <a:defRPr/>
              </a:pPr>
              <a:endParaRPr lang="ko-KR" altLang="en-US" sz="1800">
                <a:solidFill>
                  <a:prstClr val="black"/>
                </a:solidFill>
                <a:latin typeface="Arial" panose="020B0604020202020204" pitchFamily="34" charset="0"/>
                <a:ea typeface="G마켓 산스 TTF Medium" panose="02000000000000000000" pitchFamily="2" charset="-127"/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F3DEA32-0E27-4DD2-AB1F-865461636B87}"/>
                </a:ext>
              </a:extLst>
            </p:cNvPr>
            <p:cNvSpPr/>
            <p:nvPr/>
          </p:nvSpPr>
          <p:spPr>
            <a:xfrm flipH="1">
              <a:off x="4403487" y="5220483"/>
              <a:ext cx="3376038" cy="306062"/>
            </a:xfrm>
            <a:custGeom>
              <a:avLst/>
              <a:gdLst>
                <a:gd name="connsiteX0" fmla="*/ 3376038 w 3376038"/>
                <a:gd name="connsiteY0" fmla="*/ 0 h 306062"/>
                <a:gd name="connsiteX1" fmla="*/ 3100047 w 3376038"/>
                <a:gd name="connsiteY1" fmla="*/ 0 h 306062"/>
                <a:gd name="connsiteX2" fmla="*/ 3100047 w 3376038"/>
                <a:gd name="connsiteY2" fmla="*/ 13 h 306062"/>
                <a:gd name="connsiteX3" fmla="*/ 2799646 w 3376038"/>
                <a:gd name="connsiteY3" fmla="*/ 13 h 306062"/>
                <a:gd name="connsiteX4" fmla="*/ 2799671 w 3376038"/>
                <a:gd name="connsiteY4" fmla="*/ 0 h 306062"/>
                <a:gd name="connsiteX5" fmla="*/ 2523680 w 3376038"/>
                <a:gd name="connsiteY5" fmla="*/ 0 h 306062"/>
                <a:gd name="connsiteX6" fmla="*/ 2523680 w 3376038"/>
                <a:gd name="connsiteY6" fmla="*/ 6 h 306062"/>
                <a:gd name="connsiteX7" fmla="*/ 2305468 w 3376038"/>
                <a:gd name="connsiteY7" fmla="*/ 6 h 306062"/>
                <a:gd name="connsiteX8" fmla="*/ 2305482 w 3376038"/>
                <a:gd name="connsiteY8" fmla="*/ 13 h 306062"/>
                <a:gd name="connsiteX9" fmla="*/ 2223279 w 3376038"/>
                <a:gd name="connsiteY9" fmla="*/ 13 h 306062"/>
                <a:gd name="connsiteX10" fmla="*/ 2223304 w 3376038"/>
                <a:gd name="connsiteY10" fmla="*/ 0 h 306062"/>
                <a:gd name="connsiteX11" fmla="*/ 1947312 w 3376038"/>
                <a:gd name="connsiteY11" fmla="*/ 0 h 306062"/>
                <a:gd name="connsiteX12" fmla="*/ 1947312 w 3376038"/>
                <a:gd name="connsiteY12" fmla="*/ 6 h 306062"/>
                <a:gd name="connsiteX13" fmla="*/ 1729101 w 3376038"/>
                <a:gd name="connsiteY13" fmla="*/ 6 h 306062"/>
                <a:gd name="connsiteX14" fmla="*/ 1729115 w 3376038"/>
                <a:gd name="connsiteY14" fmla="*/ 13 h 306062"/>
                <a:gd name="connsiteX15" fmla="*/ 1646912 w 3376038"/>
                <a:gd name="connsiteY15" fmla="*/ 13 h 306062"/>
                <a:gd name="connsiteX16" fmla="*/ 1646937 w 3376038"/>
                <a:gd name="connsiteY16" fmla="*/ 0 h 306062"/>
                <a:gd name="connsiteX17" fmla="*/ 1370945 w 3376038"/>
                <a:gd name="connsiteY17" fmla="*/ 0 h 306062"/>
                <a:gd name="connsiteX18" fmla="*/ 1370945 w 3376038"/>
                <a:gd name="connsiteY18" fmla="*/ 6 h 306062"/>
                <a:gd name="connsiteX19" fmla="*/ 1152734 w 3376038"/>
                <a:gd name="connsiteY19" fmla="*/ 6 h 306062"/>
                <a:gd name="connsiteX20" fmla="*/ 1152748 w 3376038"/>
                <a:gd name="connsiteY20" fmla="*/ 13 h 306062"/>
                <a:gd name="connsiteX21" fmla="*/ 1070545 w 3376038"/>
                <a:gd name="connsiteY21" fmla="*/ 13 h 306062"/>
                <a:gd name="connsiteX22" fmla="*/ 1070570 w 3376038"/>
                <a:gd name="connsiteY22" fmla="*/ 0 h 306062"/>
                <a:gd name="connsiteX23" fmla="*/ 794578 w 3376038"/>
                <a:gd name="connsiteY23" fmla="*/ 0 h 306062"/>
                <a:gd name="connsiteX24" fmla="*/ 794578 w 3376038"/>
                <a:gd name="connsiteY24" fmla="*/ 6 h 306062"/>
                <a:gd name="connsiteX25" fmla="*/ 576367 w 3376038"/>
                <a:gd name="connsiteY25" fmla="*/ 6 h 306062"/>
                <a:gd name="connsiteX26" fmla="*/ 576381 w 3376038"/>
                <a:gd name="connsiteY26" fmla="*/ 13 h 306062"/>
                <a:gd name="connsiteX27" fmla="*/ 275989 w 3376038"/>
                <a:gd name="connsiteY27" fmla="*/ 13 h 306062"/>
                <a:gd name="connsiteX28" fmla="*/ 275989 w 3376038"/>
                <a:gd name="connsiteY28" fmla="*/ 6 h 306062"/>
                <a:gd name="connsiteX29" fmla="*/ 0 w 3376038"/>
                <a:gd name="connsiteY29" fmla="*/ 6 h 306062"/>
                <a:gd name="connsiteX30" fmla="*/ 126153 w 3376038"/>
                <a:gd name="connsiteY30" fmla="*/ 248712 h 306062"/>
                <a:gd name="connsiteX31" fmla="*/ 218430 w 3376038"/>
                <a:gd name="connsiteY31" fmla="*/ 305056 h 306062"/>
                <a:gd name="connsiteX32" fmla="*/ 248896 w 3376038"/>
                <a:gd name="connsiteY32" fmla="*/ 305056 h 306062"/>
                <a:gd name="connsiteX33" fmla="*/ 248896 w 3376038"/>
                <a:gd name="connsiteY33" fmla="*/ 306062 h 306062"/>
                <a:gd name="connsiteX34" fmla="*/ 805633 w 3376038"/>
                <a:gd name="connsiteY34" fmla="*/ 306062 h 306062"/>
                <a:gd name="connsiteX35" fmla="*/ 805633 w 3376038"/>
                <a:gd name="connsiteY35" fmla="*/ 305056 h 306062"/>
                <a:gd name="connsiteX36" fmla="*/ 825263 w 3376038"/>
                <a:gd name="connsiteY36" fmla="*/ 305056 h 306062"/>
                <a:gd name="connsiteX37" fmla="*/ 825263 w 3376038"/>
                <a:gd name="connsiteY37" fmla="*/ 306062 h 306062"/>
                <a:gd name="connsiteX38" fmla="*/ 1382000 w 3376038"/>
                <a:gd name="connsiteY38" fmla="*/ 306062 h 306062"/>
                <a:gd name="connsiteX39" fmla="*/ 1382000 w 3376038"/>
                <a:gd name="connsiteY39" fmla="*/ 305056 h 306062"/>
                <a:gd name="connsiteX40" fmla="*/ 1401630 w 3376038"/>
                <a:gd name="connsiteY40" fmla="*/ 305056 h 306062"/>
                <a:gd name="connsiteX41" fmla="*/ 1401630 w 3376038"/>
                <a:gd name="connsiteY41" fmla="*/ 306062 h 306062"/>
                <a:gd name="connsiteX42" fmla="*/ 1958367 w 3376038"/>
                <a:gd name="connsiteY42" fmla="*/ 306062 h 306062"/>
                <a:gd name="connsiteX43" fmla="*/ 1958367 w 3376038"/>
                <a:gd name="connsiteY43" fmla="*/ 305056 h 306062"/>
                <a:gd name="connsiteX44" fmla="*/ 1977997 w 3376038"/>
                <a:gd name="connsiteY44" fmla="*/ 305056 h 306062"/>
                <a:gd name="connsiteX45" fmla="*/ 1977997 w 3376038"/>
                <a:gd name="connsiteY45" fmla="*/ 306062 h 306062"/>
                <a:gd name="connsiteX46" fmla="*/ 2534734 w 3376038"/>
                <a:gd name="connsiteY46" fmla="*/ 306062 h 306062"/>
                <a:gd name="connsiteX47" fmla="*/ 2534734 w 3376038"/>
                <a:gd name="connsiteY47" fmla="*/ 305056 h 306062"/>
                <a:gd name="connsiteX48" fmla="*/ 2554365 w 3376038"/>
                <a:gd name="connsiteY48" fmla="*/ 305056 h 306062"/>
                <a:gd name="connsiteX49" fmla="*/ 2554365 w 3376038"/>
                <a:gd name="connsiteY49" fmla="*/ 306062 h 306062"/>
                <a:gd name="connsiteX50" fmla="*/ 3111101 w 3376038"/>
                <a:gd name="connsiteY50" fmla="*/ 306062 h 306062"/>
                <a:gd name="connsiteX51" fmla="*/ 3111101 w 3376038"/>
                <a:gd name="connsiteY51" fmla="*/ 305051 h 306062"/>
                <a:gd name="connsiteX52" fmla="*/ 3157605 w 3376038"/>
                <a:gd name="connsiteY52" fmla="*/ 305051 h 306062"/>
                <a:gd name="connsiteX53" fmla="*/ 3249884 w 3376038"/>
                <a:gd name="connsiteY53" fmla="*/ 248707 h 306062"/>
                <a:gd name="connsiteX54" fmla="*/ 3376038 w 3376038"/>
                <a:gd name="connsiteY54" fmla="*/ 0 h 306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376038" h="306062">
                  <a:moveTo>
                    <a:pt x="3376038" y="0"/>
                  </a:moveTo>
                  <a:lnTo>
                    <a:pt x="3100047" y="0"/>
                  </a:lnTo>
                  <a:lnTo>
                    <a:pt x="3100047" y="13"/>
                  </a:lnTo>
                  <a:lnTo>
                    <a:pt x="2799646" y="13"/>
                  </a:lnTo>
                  <a:lnTo>
                    <a:pt x="2799671" y="0"/>
                  </a:lnTo>
                  <a:lnTo>
                    <a:pt x="2523680" y="0"/>
                  </a:lnTo>
                  <a:lnTo>
                    <a:pt x="2523680" y="6"/>
                  </a:lnTo>
                  <a:lnTo>
                    <a:pt x="2305468" y="6"/>
                  </a:lnTo>
                  <a:lnTo>
                    <a:pt x="2305482" y="13"/>
                  </a:lnTo>
                  <a:lnTo>
                    <a:pt x="2223279" y="13"/>
                  </a:lnTo>
                  <a:lnTo>
                    <a:pt x="2223304" y="0"/>
                  </a:lnTo>
                  <a:lnTo>
                    <a:pt x="1947312" y="0"/>
                  </a:lnTo>
                  <a:lnTo>
                    <a:pt x="1947312" y="6"/>
                  </a:lnTo>
                  <a:lnTo>
                    <a:pt x="1729101" y="6"/>
                  </a:lnTo>
                  <a:lnTo>
                    <a:pt x="1729115" y="13"/>
                  </a:lnTo>
                  <a:lnTo>
                    <a:pt x="1646912" y="13"/>
                  </a:lnTo>
                  <a:lnTo>
                    <a:pt x="1646937" y="0"/>
                  </a:lnTo>
                  <a:lnTo>
                    <a:pt x="1370945" y="0"/>
                  </a:lnTo>
                  <a:lnTo>
                    <a:pt x="1370945" y="6"/>
                  </a:lnTo>
                  <a:lnTo>
                    <a:pt x="1152734" y="6"/>
                  </a:lnTo>
                  <a:lnTo>
                    <a:pt x="1152748" y="13"/>
                  </a:lnTo>
                  <a:lnTo>
                    <a:pt x="1070545" y="13"/>
                  </a:lnTo>
                  <a:lnTo>
                    <a:pt x="1070570" y="0"/>
                  </a:lnTo>
                  <a:lnTo>
                    <a:pt x="794578" y="0"/>
                  </a:lnTo>
                  <a:lnTo>
                    <a:pt x="794578" y="6"/>
                  </a:lnTo>
                  <a:lnTo>
                    <a:pt x="576367" y="6"/>
                  </a:lnTo>
                  <a:lnTo>
                    <a:pt x="576381" y="13"/>
                  </a:lnTo>
                  <a:lnTo>
                    <a:pt x="275989" y="13"/>
                  </a:lnTo>
                  <a:lnTo>
                    <a:pt x="275989" y="6"/>
                  </a:lnTo>
                  <a:lnTo>
                    <a:pt x="0" y="6"/>
                  </a:lnTo>
                  <a:cubicBezTo>
                    <a:pt x="74862" y="17026"/>
                    <a:pt x="95379" y="183492"/>
                    <a:pt x="126153" y="248712"/>
                  </a:cubicBezTo>
                  <a:cubicBezTo>
                    <a:pt x="156929" y="313936"/>
                    <a:pt x="218430" y="305056"/>
                    <a:pt x="218430" y="305056"/>
                  </a:cubicBezTo>
                  <a:lnTo>
                    <a:pt x="248896" y="305056"/>
                  </a:lnTo>
                  <a:lnTo>
                    <a:pt x="248896" y="306062"/>
                  </a:lnTo>
                  <a:lnTo>
                    <a:pt x="805633" y="306062"/>
                  </a:lnTo>
                  <a:lnTo>
                    <a:pt x="805633" y="305056"/>
                  </a:lnTo>
                  <a:lnTo>
                    <a:pt x="825263" y="305056"/>
                  </a:lnTo>
                  <a:lnTo>
                    <a:pt x="825263" y="306062"/>
                  </a:lnTo>
                  <a:lnTo>
                    <a:pt x="1382000" y="306062"/>
                  </a:lnTo>
                  <a:lnTo>
                    <a:pt x="1382000" y="305056"/>
                  </a:lnTo>
                  <a:lnTo>
                    <a:pt x="1401630" y="305056"/>
                  </a:lnTo>
                  <a:lnTo>
                    <a:pt x="1401630" y="306062"/>
                  </a:lnTo>
                  <a:lnTo>
                    <a:pt x="1958367" y="306062"/>
                  </a:lnTo>
                  <a:lnTo>
                    <a:pt x="1958367" y="305056"/>
                  </a:lnTo>
                  <a:lnTo>
                    <a:pt x="1977997" y="305056"/>
                  </a:lnTo>
                  <a:lnTo>
                    <a:pt x="1977997" y="306062"/>
                  </a:lnTo>
                  <a:lnTo>
                    <a:pt x="2534734" y="306062"/>
                  </a:lnTo>
                  <a:lnTo>
                    <a:pt x="2534734" y="305056"/>
                  </a:lnTo>
                  <a:lnTo>
                    <a:pt x="2554365" y="305056"/>
                  </a:lnTo>
                  <a:lnTo>
                    <a:pt x="2554365" y="306062"/>
                  </a:lnTo>
                  <a:lnTo>
                    <a:pt x="3111101" y="306062"/>
                  </a:lnTo>
                  <a:lnTo>
                    <a:pt x="3111101" y="305051"/>
                  </a:lnTo>
                  <a:lnTo>
                    <a:pt x="3157605" y="305051"/>
                  </a:lnTo>
                  <a:cubicBezTo>
                    <a:pt x="3157605" y="305051"/>
                    <a:pt x="3219107" y="313931"/>
                    <a:pt x="3249884" y="248707"/>
                  </a:cubicBezTo>
                  <a:cubicBezTo>
                    <a:pt x="3280657" y="183487"/>
                    <a:pt x="3301175" y="17021"/>
                    <a:pt x="3376038" y="0"/>
                  </a:cubicBezTo>
                  <a:close/>
                </a:path>
              </a:pathLst>
            </a:custGeom>
            <a:solidFill>
              <a:srgbClr val="1248A8"/>
            </a:solidFill>
            <a:ln w="9525">
              <a:noFill/>
              <a:round/>
              <a:headEnd/>
              <a:tailEnd/>
            </a:ln>
            <a:effectLst>
              <a:outerShdw blurRad="127000" dist="25400" dir="4800000" algn="t" rotWithShape="0">
                <a:prstClr val="black">
                  <a:alpha val="3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ko-KR" altLang="en-US" dirty="0">
                <a:solidFill>
                  <a:prstClr val="black"/>
                </a:solidFill>
                <a:latin typeface="Arial" panose="020B0604020202020204" pitchFamily="34" charset="0"/>
                <a:ea typeface="G마켓 산스 TTF Medium" panose="02000000000000000000" pitchFamily="2" charset="-127"/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34C7169-BE83-459E-A2FF-B47B77A66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98475" y="5262016"/>
              <a:ext cx="2786062" cy="222996"/>
            </a:xfrm>
            <a:prstGeom prst="rect">
              <a:avLst/>
            </a:prstGeom>
          </p:spPr>
        </p:pic>
      </p:grpSp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6F6FCC18-7BA1-4ED6-B0D0-FA22CB9A036B}"/>
              </a:ext>
            </a:extLst>
          </p:cNvPr>
          <p:cNvSpPr txBox="1">
            <a:spLocks/>
          </p:cNvSpPr>
          <p:nvPr/>
        </p:nvSpPr>
        <p:spPr>
          <a:xfrm>
            <a:off x="4872048" y="6615956"/>
            <a:ext cx="1619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5F9ED72-484E-4722-A3BA-6EB04958AF04}" type="slidenum">
              <a:rPr lang="ko-KR" altLang="en-US" sz="1000" smtClean="0">
                <a:gradFill>
                  <a:gsLst>
                    <a:gs pos="10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rPr>
              <a:pPr algn="ctr"/>
              <a:t>2</a:t>
            </a:fld>
            <a:endParaRPr lang="ko-KR" altLang="en-US" sz="1000">
              <a:gradFill>
                <a:gsLst>
                  <a:gs pos="100000">
                    <a:schemeClr val="bg1">
                      <a:lumMod val="6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46" name="그래픽 29">
            <a:extLst>
              <a:ext uri="{FF2B5EF4-FFF2-40B4-BE49-F238E27FC236}">
                <a16:creationId xmlns:a16="http://schemas.microsoft.com/office/drawing/2014/main" id="{8078BC4D-128A-42B4-9107-8D29C8F2A5FB}"/>
              </a:ext>
            </a:extLst>
          </p:cNvPr>
          <p:cNvSpPr/>
          <p:nvPr/>
        </p:nvSpPr>
        <p:spPr>
          <a:xfrm rot="5400000">
            <a:off x="4779272" y="4664237"/>
            <a:ext cx="347456" cy="375727"/>
          </a:xfrm>
          <a:custGeom>
            <a:avLst/>
            <a:gdLst>
              <a:gd name="connsiteX0" fmla="*/ 189706 w 423899"/>
              <a:gd name="connsiteY0" fmla="*/ 434963 h 434963"/>
              <a:gd name="connsiteX1" fmla="*/ 125741 w 423899"/>
              <a:gd name="connsiteY1" fmla="*/ 365120 h 434963"/>
              <a:gd name="connsiteX2" fmla="*/ 235692 w 423899"/>
              <a:gd name="connsiteY2" fmla="*/ 264505 h 434963"/>
              <a:gd name="connsiteX3" fmla="*/ 0 w 423899"/>
              <a:gd name="connsiteY3" fmla="*/ 264505 h 434963"/>
              <a:gd name="connsiteX4" fmla="*/ 0 w 423899"/>
              <a:gd name="connsiteY4" fmla="*/ 169882 h 434963"/>
              <a:gd name="connsiteX5" fmla="*/ 231658 w 423899"/>
              <a:gd name="connsiteY5" fmla="*/ 169882 h 434963"/>
              <a:gd name="connsiteX6" fmla="*/ 124127 w 423899"/>
              <a:gd name="connsiteY6" fmla="*/ 69036 h 434963"/>
              <a:gd name="connsiteX7" fmla="*/ 188899 w 423899"/>
              <a:gd name="connsiteY7" fmla="*/ 0 h 434963"/>
              <a:gd name="connsiteX8" fmla="*/ 423899 w 423899"/>
              <a:gd name="connsiteY8" fmla="*/ 220709 h 434963"/>
              <a:gd name="connsiteX9" fmla="*/ 189706 w 423899"/>
              <a:gd name="connsiteY9" fmla="*/ 434963 h 434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3899" h="434963">
                <a:moveTo>
                  <a:pt x="189706" y="434963"/>
                </a:moveTo>
                <a:lnTo>
                  <a:pt x="125741" y="365120"/>
                </a:lnTo>
                <a:lnTo>
                  <a:pt x="235692" y="264505"/>
                </a:lnTo>
                <a:lnTo>
                  <a:pt x="0" y="264505"/>
                </a:lnTo>
                <a:lnTo>
                  <a:pt x="0" y="169882"/>
                </a:lnTo>
                <a:lnTo>
                  <a:pt x="231658" y="169882"/>
                </a:lnTo>
                <a:lnTo>
                  <a:pt x="124127" y="69036"/>
                </a:lnTo>
                <a:lnTo>
                  <a:pt x="188899" y="0"/>
                </a:lnTo>
                <a:lnTo>
                  <a:pt x="423899" y="220709"/>
                </a:lnTo>
                <a:lnTo>
                  <a:pt x="189706" y="43496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5875" cap="flat">
            <a:solidFill>
              <a:schemeClr val="bg1"/>
            </a:solidFill>
            <a:prstDash val="solid"/>
            <a:miter/>
          </a:ln>
          <a:effectLst>
            <a:outerShdw dist="101600" dir="5400000" algn="t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" panose="020B0503020000020004" pitchFamily="34" charset="-127"/>
              <a:ea typeface="Malgun Gothic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285799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F9183ED-0476-4E55-B566-EDC647B0F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4278" y="607258"/>
            <a:ext cx="7116372" cy="33239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pc="-40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rgbClr val="0B79F3"/>
                    </a:gs>
                  </a:gsLst>
                  <a:lin ang="5400000" scaled="0"/>
                </a:gradFill>
                <a:latin typeface="Yu Gothic UI" panose="020B0500000000000000" pitchFamily="34" charset="-128"/>
                <a:ea typeface="Yu Gothic UI" panose="020B0500000000000000" pitchFamily="34" charset="-128"/>
              </a:rPr>
              <a:t>Ⅲ.  </a:t>
            </a:r>
            <a:r>
              <a:rPr lang="ko-KR" altLang="en-US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rgbClr val="0B79F3"/>
                    </a:gs>
                  </a:gsLst>
                  <a:lin ang="5400000" scaled="0"/>
                </a:gradFill>
              </a:rPr>
              <a:t>직장 내 성희롱의 성립요건 및</a:t>
            </a:r>
            <a:r>
              <a:rPr lang="en-US" altLang="ko-KR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rgbClr val="0B79F3"/>
                    </a:gs>
                  </a:gsLst>
                  <a:lin ang="5400000" scaled="0"/>
                </a:gradFill>
              </a:rPr>
              <a:t> </a:t>
            </a:r>
            <a:r>
              <a:rPr lang="ko-KR" altLang="en-US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rgbClr val="0B79F3"/>
                    </a:gs>
                  </a:gsLst>
                  <a:lin ang="5400000" scaled="0"/>
                </a:gradFill>
              </a:rPr>
              <a:t>판단</a:t>
            </a:r>
          </a:p>
        </p:txBody>
      </p:sp>
      <p:sp>
        <p:nvSpPr>
          <p:cNvPr id="30" name="텍스트 개체 틀 2">
            <a:extLst>
              <a:ext uri="{FF2B5EF4-FFF2-40B4-BE49-F238E27FC236}">
                <a16:creationId xmlns:a16="http://schemas.microsoft.com/office/drawing/2014/main" id="{7E25C3F3-8AC5-485C-B2CC-21E6072D6B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4278" y="380897"/>
            <a:ext cx="7116372" cy="138499"/>
          </a:xfrm>
        </p:spPr>
        <p:txBody>
          <a:bodyPr/>
          <a:lstStyle/>
          <a:p>
            <a:r>
              <a:rPr lang="ko-KR" altLang="en-US" dirty="0"/>
              <a:t>직장 내 성희롱 예방교육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99421C6-7FD1-44DC-A52A-971BC530A492}"/>
              </a:ext>
            </a:extLst>
          </p:cNvPr>
          <p:cNvGrpSpPr/>
          <p:nvPr/>
        </p:nvGrpSpPr>
        <p:grpSpPr>
          <a:xfrm>
            <a:off x="511969" y="1072471"/>
            <a:ext cx="8882062" cy="621248"/>
            <a:chOff x="506413" y="1072471"/>
            <a:chExt cx="8882062" cy="621248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C90B4AE7-57E8-4A9E-8392-8F8921F9ACA6}"/>
                </a:ext>
              </a:extLst>
            </p:cNvPr>
            <p:cNvSpPr/>
            <p:nvPr/>
          </p:nvSpPr>
          <p:spPr>
            <a:xfrm>
              <a:off x="506413" y="1246189"/>
              <a:ext cx="8882062" cy="447530"/>
            </a:xfrm>
            <a:prstGeom prst="roundRect">
              <a:avLst>
                <a:gd name="adj" fmla="val 50000"/>
              </a:avLst>
            </a:prstGeom>
            <a:solidFill>
              <a:srgbClr val="389A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pic>
          <p:nvPicPr>
            <p:cNvPr id="42" name="그래픽 41">
              <a:extLst>
                <a:ext uri="{FF2B5EF4-FFF2-40B4-BE49-F238E27FC236}">
                  <a16:creationId xmlns:a16="http://schemas.microsoft.com/office/drawing/2014/main" id="{8EB78DA9-22A4-4384-B8E2-B17A3A8D5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flipH="1">
              <a:off x="506413" y="1079356"/>
              <a:ext cx="619733" cy="427325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97FD08B-BDCE-46F2-BD36-50ECDBEB66E1}"/>
                </a:ext>
              </a:extLst>
            </p:cNvPr>
            <p:cNvSpPr txBox="1"/>
            <p:nvPr/>
          </p:nvSpPr>
          <p:spPr>
            <a:xfrm>
              <a:off x="1218333" y="1331455"/>
              <a:ext cx="2814873" cy="307777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ko-KR" altLang="en-US" sz="2000" b="1" spc="-100" dirty="0">
                  <a:gradFill>
                    <a:gsLst>
                      <a:gs pos="100000">
                        <a:schemeClr val="bg1"/>
                      </a:gs>
                      <a:gs pos="100000">
                        <a:srgbClr val="303B4A"/>
                      </a:gs>
                    </a:gsLst>
                    <a:lin ang="2700000" scaled="1"/>
                  </a:gradFill>
                  <a:latin typeface="Calibri" panose="020F0502020204030204"/>
                  <a:ea typeface="맑은 고딕" panose="020B0503020000020004" pitchFamily="50" charset="-127"/>
                </a:rPr>
                <a:t>직장 내 성희롱의 판단기준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090A7E3-B359-4BFC-A3E1-860AEEC29184}"/>
                </a:ext>
              </a:extLst>
            </p:cNvPr>
            <p:cNvSpPr txBox="1"/>
            <p:nvPr/>
          </p:nvSpPr>
          <p:spPr>
            <a:xfrm>
              <a:off x="740351" y="1072471"/>
              <a:ext cx="145874" cy="338554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 contourW="31750">
                <a:bevelT w="1270"/>
                <a:contourClr>
                  <a:srgbClr val="D65B10"/>
                </a:contourClr>
              </a:sp3d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200" b="1" spc="-100" dirty="0">
                  <a:gradFill>
                    <a:gsLst>
                      <a:gs pos="100000">
                        <a:schemeClr val="bg1"/>
                      </a:gs>
                      <a:gs pos="100000">
                        <a:srgbClr val="303B4A"/>
                      </a:gs>
                    </a:gsLst>
                    <a:lin ang="2700000" scaled="1"/>
                  </a:gradFill>
                  <a:latin typeface="Century Gothic" panose="020B0502020202020204" pitchFamily="34" charset="0"/>
                  <a:ea typeface="맑은 고딕" panose="020B0503020000020004" pitchFamily="50" charset="-127"/>
                </a:rPr>
                <a:t>2</a:t>
              </a:r>
              <a:endParaRPr kumimoji="0" lang="ko-KR" altLang="en-US" sz="2200" b="1" i="0" u="none" strike="noStrike" kern="1200" cap="none" spc="-100" normalizeH="0" baseline="0" noProof="0" dirty="0">
                <a:ln>
                  <a:noFill/>
                </a:ln>
                <a:gradFill>
                  <a:gsLst>
                    <a:gs pos="100000">
                      <a:schemeClr val="bg1"/>
                    </a:gs>
                    <a:gs pos="100000">
                      <a:srgbClr val="303B4A"/>
                    </a:gs>
                  </a:gsLst>
                  <a:lin ang="2700000" scaled="1"/>
                </a:gradFill>
                <a:effectLst/>
                <a:uLnTx/>
                <a:uFillTx/>
                <a:latin typeface="Century Gothic" panose="020B0502020202020204" pitchFamily="34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CC2F862-F424-4346-9243-0FFF001BC945}"/>
              </a:ext>
            </a:extLst>
          </p:cNvPr>
          <p:cNvGrpSpPr/>
          <p:nvPr/>
        </p:nvGrpSpPr>
        <p:grpSpPr>
          <a:xfrm>
            <a:off x="774833" y="2626835"/>
            <a:ext cx="8637206" cy="261610"/>
            <a:chOff x="639939" y="2627647"/>
            <a:chExt cx="8637206" cy="261610"/>
          </a:xfrm>
        </p:grpSpPr>
        <p:pic>
          <p:nvPicPr>
            <p:cNvPr id="19" name="그래픽 18">
              <a:extLst>
                <a:ext uri="{FF2B5EF4-FFF2-40B4-BE49-F238E27FC236}">
                  <a16:creationId xmlns:a16="http://schemas.microsoft.com/office/drawing/2014/main" id="{E3669A5F-DDAB-4FB2-8B1A-64821FC7E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639939" y="2694516"/>
              <a:ext cx="138994" cy="138994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870298-5C52-4AD7-9A67-8C4DA482E8EA}"/>
                </a:ext>
              </a:extLst>
            </p:cNvPr>
            <p:cNvSpPr txBox="1"/>
            <p:nvPr/>
          </p:nvSpPr>
          <p:spPr>
            <a:xfrm>
              <a:off x="841502" y="2627647"/>
              <a:ext cx="8435643" cy="261610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700" b="1" i="0" u="none" strike="noStrike" kern="0" cap="none" spc="-12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effectLst>
                    <a:outerShdw blurRad="50800" dist="38100" dir="2700000" algn="tl" rotWithShape="0">
                      <a:prstClr val="white">
                        <a:alpha val="73000"/>
                      </a:prstClr>
                    </a:outerShdw>
                  </a:effectLst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남녀고용평등법상 직장 내 성희롱 행위자의 해당할 수 있는 범위는 </a:t>
              </a:r>
              <a:r>
                <a:rPr kumimoji="0" lang="ko-KR" altLang="en-US" sz="1700" b="1" i="0" u="none" strike="noStrike" kern="0" cap="none" spc="-120" normalizeH="0" noProof="0" dirty="0">
                  <a:ln>
                    <a:noFill/>
                  </a:ln>
                  <a:gradFill>
                    <a:gsLst>
                      <a:gs pos="100000">
                        <a:srgbClr val="007EF0"/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effectLst>
                    <a:outerShdw blurRad="50800" dist="38100" dir="2700000" algn="tl" rotWithShape="0">
                      <a:prstClr val="white">
                        <a:alpha val="73000"/>
                      </a:prstClr>
                    </a:outerShdw>
                  </a:effectLst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‘사업주</a:t>
              </a:r>
              <a:r>
                <a:rPr kumimoji="0" lang="en-US" altLang="ko-KR" sz="1700" b="1" i="0" u="none" strike="noStrike" kern="0" cap="none" spc="-120" normalizeH="0" noProof="0" dirty="0">
                  <a:ln>
                    <a:noFill/>
                  </a:ln>
                  <a:gradFill>
                    <a:gsLst>
                      <a:gs pos="100000">
                        <a:srgbClr val="007EF0"/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effectLst>
                    <a:outerShdw blurRad="50800" dist="38100" dir="2700000" algn="tl" rotWithShape="0">
                      <a:prstClr val="white">
                        <a:alpha val="73000"/>
                      </a:prstClr>
                    </a:outerShdw>
                  </a:effectLst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, </a:t>
              </a:r>
              <a:r>
                <a:rPr kumimoji="0" lang="ko-KR" altLang="en-US" sz="1700" b="1" i="0" u="none" strike="noStrike" kern="0" cap="none" spc="-120" normalizeH="0" noProof="0" dirty="0">
                  <a:ln>
                    <a:noFill/>
                  </a:ln>
                  <a:gradFill>
                    <a:gsLst>
                      <a:gs pos="100000">
                        <a:srgbClr val="007EF0"/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effectLst>
                    <a:outerShdw blurRad="50800" dist="38100" dir="2700000" algn="tl" rotWithShape="0">
                      <a:prstClr val="white">
                        <a:alpha val="73000"/>
                      </a:prstClr>
                    </a:outerShdw>
                  </a:effectLst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상급자</a:t>
              </a:r>
              <a:r>
                <a:rPr kumimoji="0" lang="en-US" altLang="ko-KR" sz="1700" b="1" i="0" u="none" strike="noStrike" kern="0" cap="none" spc="-120" normalizeH="0" noProof="0" dirty="0">
                  <a:ln>
                    <a:noFill/>
                  </a:ln>
                  <a:gradFill>
                    <a:gsLst>
                      <a:gs pos="100000">
                        <a:srgbClr val="007EF0"/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effectLst>
                    <a:outerShdw blurRad="50800" dist="38100" dir="2700000" algn="tl" rotWithShape="0">
                      <a:prstClr val="white">
                        <a:alpha val="73000"/>
                      </a:prstClr>
                    </a:outerShdw>
                  </a:effectLst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, </a:t>
              </a:r>
              <a:r>
                <a:rPr kumimoji="0" lang="ko-KR" altLang="en-US" sz="1700" b="1" i="0" u="none" strike="noStrike" kern="0" cap="none" spc="-120" normalizeH="0" noProof="0" dirty="0">
                  <a:ln>
                    <a:noFill/>
                  </a:ln>
                  <a:gradFill>
                    <a:gsLst>
                      <a:gs pos="100000">
                        <a:srgbClr val="007EF0"/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effectLst>
                    <a:outerShdw blurRad="50800" dist="38100" dir="2700000" algn="tl" rotWithShape="0">
                      <a:prstClr val="white">
                        <a:alpha val="73000"/>
                      </a:prstClr>
                    </a:outerShdw>
                  </a:effectLst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근로자’ </a:t>
              </a:r>
              <a:r>
                <a:rPr kumimoji="0" lang="ko-KR" altLang="en-US" sz="1700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effectLst>
                    <a:outerShdw blurRad="50800" dist="38100" dir="2700000" algn="tl" rotWithShape="0">
                      <a:prstClr val="white">
                        <a:alpha val="73000"/>
                      </a:prstClr>
                    </a:outerShdw>
                  </a:effectLst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이며</a:t>
              </a:r>
              <a:r>
                <a:rPr kumimoji="0" lang="en-US" altLang="ko-KR" sz="1700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effectLst>
                    <a:outerShdw blurRad="50800" dist="38100" dir="2700000" algn="tl" rotWithShape="0">
                      <a:prstClr val="white">
                        <a:alpha val="73000"/>
                      </a:prstClr>
                    </a:outerShdw>
                  </a:effectLst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,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0436BB4-96B3-42D0-B272-348CFA122440}"/>
              </a:ext>
            </a:extLst>
          </p:cNvPr>
          <p:cNvGrpSpPr/>
          <p:nvPr/>
        </p:nvGrpSpPr>
        <p:grpSpPr>
          <a:xfrm>
            <a:off x="503948" y="1978748"/>
            <a:ext cx="8767423" cy="422110"/>
            <a:chOff x="693902" y="2001050"/>
            <a:chExt cx="8767423" cy="422110"/>
          </a:xfrm>
        </p:grpSpPr>
        <p:sp>
          <p:nvSpPr>
            <p:cNvPr id="23" name="사각형: 둥근 위쪽 모서리 22">
              <a:extLst>
                <a:ext uri="{FF2B5EF4-FFF2-40B4-BE49-F238E27FC236}">
                  <a16:creationId xmlns:a16="http://schemas.microsoft.com/office/drawing/2014/main" id="{F96BC7E2-D7B6-4998-8C15-712F211E0EA3}"/>
                </a:ext>
              </a:extLst>
            </p:cNvPr>
            <p:cNvSpPr/>
            <p:nvPr/>
          </p:nvSpPr>
          <p:spPr>
            <a:xfrm rot="16200000">
              <a:off x="4866559" y="-2171607"/>
              <a:ext cx="422110" cy="8767423"/>
            </a:xfrm>
            <a:prstGeom prst="round2Same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69000">
                  <a:srgbClr val="E5F1FF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934740-DEAA-4A13-A35C-2C8EF9531D18}"/>
                </a:ext>
              </a:extLst>
            </p:cNvPr>
            <p:cNvSpPr txBox="1"/>
            <p:nvPr/>
          </p:nvSpPr>
          <p:spPr>
            <a:xfrm>
              <a:off x="1151761" y="2058217"/>
              <a:ext cx="692497" cy="30777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-200" normalizeH="0" baseline="0" noProof="0" dirty="0">
                  <a:ln>
                    <a:noFill/>
                  </a:ln>
                  <a:gradFill>
                    <a:gsLst>
                      <a:gs pos="100000">
                        <a:srgbClr val="064BBA"/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행위자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FF0D5B86-5D9A-4643-BD72-F4DBB9593DE2}"/>
                </a:ext>
              </a:extLst>
            </p:cNvPr>
            <p:cNvGrpSpPr/>
            <p:nvPr/>
          </p:nvGrpSpPr>
          <p:grpSpPr>
            <a:xfrm>
              <a:off x="729932" y="2035969"/>
              <a:ext cx="352272" cy="352272"/>
              <a:chOff x="729932" y="2035969"/>
              <a:chExt cx="352272" cy="352272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1B13C799-BB42-4B80-8FC3-8A876402CE4D}"/>
                  </a:ext>
                </a:extLst>
              </p:cNvPr>
              <p:cNvSpPr/>
              <p:nvPr/>
            </p:nvSpPr>
            <p:spPr>
              <a:xfrm>
                <a:off x="729932" y="2035969"/>
                <a:ext cx="352272" cy="352272"/>
              </a:xfrm>
              <a:prstGeom prst="ellipse">
                <a:avLst/>
              </a:prstGeom>
              <a:solidFill>
                <a:srgbClr val="2248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27" name="Freeform 5">
                <a:extLst>
                  <a:ext uri="{FF2B5EF4-FFF2-40B4-BE49-F238E27FC236}">
                    <a16:creationId xmlns:a16="http://schemas.microsoft.com/office/drawing/2014/main" id="{777A4E1B-11A7-40C5-BB06-31EA5B2CD2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6773" y="2123044"/>
                <a:ext cx="178590" cy="178124"/>
              </a:xfrm>
              <a:custGeom>
                <a:avLst/>
                <a:gdLst>
                  <a:gd name="T0" fmla="*/ 119 w 158"/>
                  <a:gd name="T1" fmla="*/ 25 h 158"/>
                  <a:gd name="T2" fmla="*/ 26 w 158"/>
                  <a:gd name="T3" fmla="*/ 25 h 158"/>
                  <a:gd name="T4" fmla="*/ 26 w 158"/>
                  <a:gd name="T5" fmla="*/ 119 h 158"/>
                  <a:gd name="T6" fmla="*/ 110 w 158"/>
                  <a:gd name="T7" fmla="*/ 126 h 158"/>
                  <a:gd name="T8" fmla="*/ 136 w 158"/>
                  <a:gd name="T9" fmla="*/ 153 h 158"/>
                  <a:gd name="T10" fmla="*/ 154 w 158"/>
                  <a:gd name="T11" fmla="*/ 153 h 158"/>
                  <a:gd name="T12" fmla="*/ 154 w 158"/>
                  <a:gd name="T13" fmla="*/ 136 h 158"/>
                  <a:gd name="T14" fmla="*/ 127 w 158"/>
                  <a:gd name="T15" fmla="*/ 109 h 158"/>
                  <a:gd name="T16" fmla="*/ 119 w 158"/>
                  <a:gd name="T17" fmla="*/ 25 h 158"/>
                  <a:gd name="T18" fmla="*/ 102 w 158"/>
                  <a:gd name="T19" fmla="*/ 101 h 158"/>
                  <a:gd name="T20" fmla="*/ 43 w 158"/>
                  <a:gd name="T21" fmla="*/ 101 h 158"/>
                  <a:gd name="T22" fmla="*/ 43 w 158"/>
                  <a:gd name="T23" fmla="*/ 43 h 158"/>
                  <a:gd name="T24" fmla="*/ 102 w 158"/>
                  <a:gd name="T25" fmla="*/ 43 h 158"/>
                  <a:gd name="T26" fmla="*/ 102 w 158"/>
                  <a:gd name="T27" fmla="*/ 101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8" h="158">
                    <a:moveTo>
                      <a:pt x="119" y="25"/>
                    </a:moveTo>
                    <a:cubicBezTo>
                      <a:pt x="93" y="0"/>
                      <a:pt x="51" y="0"/>
                      <a:pt x="26" y="25"/>
                    </a:cubicBezTo>
                    <a:cubicBezTo>
                      <a:pt x="0" y="51"/>
                      <a:pt x="0" y="93"/>
                      <a:pt x="26" y="119"/>
                    </a:cubicBezTo>
                    <a:cubicBezTo>
                      <a:pt x="49" y="141"/>
                      <a:pt x="84" y="144"/>
                      <a:pt x="110" y="126"/>
                    </a:cubicBezTo>
                    <a:cubicBezTo>
                      <a:pt x="136" y="153"/>
                      <a:pt x="136" y="153"/>
                      <a:pt x="136" y="153"/>
                    </a:cubicBezTo>
                    <a:cubicBezTo>
                      <a:pt x="141" y="158"/>
                      <a:pt x="149" y="158"/>
                      <a:pt x="154" y="153"/>
                    </a:cubicBezTo>
                    <a:cubicBezTo>
                      <a:pt x="158" y="148"/>
                      <a:pt x="158" y="141"/>
                      <a:pt x="154" y="136"/>
                    </a:cubicBezTo>
                    <a:cubicBezTo>
                      <a:pt x="127" y="109"/>
                      <a:pt x="127" y="109"/>
                      <a:pt x="127" y="109"/>
                    </a:cubicBezTo>
                    <a:cubicBezTo>
                      <a:pt x="144" y="84"/>
                      <a:pt x="142" y="48"/>
                      <a:pt x="119" y="25"/>
                    </a:cubicBezTo>
                    <a:close/>
                    <a:moveTo>
                      <a:pt x="102" y="101"/>
                    </a:moveTo>
                    <a:cubicBezTo>
                      <a:pt x="86" y="118"/>
                      <a:pt x="59" y="118"/>
                      <a:pt x="43" y="101"/>
                    </a:cubicBezTo>
                    <a:cubicBezTo>
                      <a:pt x="27" y="85"/>
                      <a:pt x="27" y="59"/>
                      <a:pt x="43" y="43"/>
                    </a:cubicBezTo>
                    <a:cubicBezTo>
                      <a:pt x="59" y="26"/>
                      <a:pt x="86" y="26"/>
                      <a:pt x="102" y="43"/>
                    </a:cubicBezTo>
                    <a:cubicBezTo>
                      <a:pt x="118" y="59"/>
                      <a:pt x="118" y="85"/>
                      <a:pt x="102" y="1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0AEA468-89F3-4634-B05A-18E2DD80093F}"/>
              </a:ext>
            </a:extLst>
          </p:cNvPr>
          <p:cNvGrpSpPr/>
          <p:nvPr/>
        </p:nvGrpSpPr>
        <p:grpSpPr>
          <a:xfrm>
            <a:off x="774833" y="3047448"/>
            <a:ext cx="8604504" cy="1169551"/>
            <a:chOff x="639939" y="2627647"/>
            <a:chExt cx="8604504" cy="1169551"/>
          </a:xfrm>
        </p:grpSpPr>
        <p:pic>
          <p:nvPicPr>
            <p:cNvPr id="29" name="그래픽 28">
              <a:extLst>
                <a:ext uri="{FF2B5EF4-FFF2-40B4-BE49-F238E27FC236}">
                  <a16:creationId xmlns:a16="http://schemas.microsoft.com/office/drawing/2014/main" id="{C7766758-E34D-48D2-BCC1-52E6DF0E2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639939" y="2694516"/>
              <a:ext cx="138994" cy="138994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B66E55B-06A3-41D8-8440-C6ABA9F4DC43}"/>
                </a:ext>
              </a:extLst>
            </p:cNvPr>
            <p:cNvSpPr txBox="1"/>
            <p:nvPr/>
          </p:nvSpPr>
          <p:spPr>
            <a:xfrm>
              <a:off x="841502" y="2627647"/>
              <a:ext cx="8402941" cy="1169551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700" b="1" i="0" u="none" strike="noStrike" kern="0" cap="none" spc="-12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effectLst>
                    <a:outerShdw blurRad="50800" dist="38100" dir="2700000" algn="tl" rotWithShape="0">
                      <a:prstClr val="white">
                        <a:alpha val="73000"/>
                      </a:prstClr>
                    </a:outerShdw>
                  </a:effectLst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사용자의 범위에는 사업주나 사업체의 대표자는 물론 등기임원과 같은 사업의 경영담당자</a:t>
              </a:r>
              <a:r>
                <a:rPr kumimoji="0" lang="en-US" altLang="ko-KR" sz="1700" b="1" i="0" u="none" strike="noStrike" kern="0" cap="none" spc="-12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effectLst>
                    <a:outerShdw blurRad="50800" dist="38100" dir="2700000" algn="tl" rotWithShape="0">
                      <a:prstClr val="white">
                        <a:alpha val="73000"/>
                      </a:prstClr>
                    </a:outerShdw>
                  </a:effectLst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, </a:t>
              </a:r>
              <a:r>
                <a:rPr kumimoji="0" lang="ko-KR" altLang="en-US" sz="1700" b="1" i="0" u="none" strike="noStrike" kern="0" cap="none" spc="-12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effectLst>
                    <a:outerShdw blurRad="50800" dist="38100" dir="2700000" algn="tl" rotWithShape="0">
                      <a:prstClr val="white">
                        <a:alpha val="73000"/>
                      </a:prstClr>
                    </a:outerShdw>
                  </a:effectLst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인사</a:t>
              </a:r>
              <a:endParaRPr kumimoji="0" lang="en-US" altLang="ko-KR" sz="1700" b="1" i="0" u="none" strike="noStrike" kern="0" cap="none" spc="-120" normalizeH="0" noProof="0" dirty="0">
                <a:ln>
                  <a:noFill/>
                </a:ln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16200000" scaled="1"/>
                </a:gradFill>
                <a:effectLst>
                  <a:outerShdw blurRad="50800" dist="38100" dir="2700000" algn="tl" rotWithShape="0">
                    <a:prstClr val="white">
                      <a:alpha val="73000"/>
                    </a:prstClr>
                  </a:outerShdw>
                </a:effectLst>
                <a:uLnTx/>
                <a:uFillTx/>
                <a:latin typeface="Century Gothic" panose="020B0502020202020204" pitchFamily="34" charset="0"/>
                <a:ea typeface="맑은 고딕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700" b="1" i="0" u="none" strike="noStrike" kern="0" cap="none" spc="-12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effectLst>
                    <a:outerShdw blurRad="50800" dist="38100" dir="2700000" algn="tl" rotWithShape="0">
                      <a:prstClr val="white">
                        <a:alpha val="73000"/>
                      </a:prstClr>
                    </a:outerShdw>
                  </a:effectLst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노무담당이사</a:t>
              </a:r>
              <a:r>
                <a:rPr kumimoji="0" lang="en-US" altLang="ko-KR" sz="1700" b="1" i="0" u="none" strike="noStrike" kern="0" cap="none" spc="-12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effectLst>
                    <a:outerShdw blurRad="50800" dist="38100" dir="2700000" algn="tl" rotWithShape="0">
                      <a:prstClr val="white">
                        <a:alpha val="73000"/>
                      </a:prstClr>
                    </a:outerShdw>
                  </a:effectLst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, </a:t>
              </a:r>
              <a:r>
                <a:rPr kumimoji="0" lang="ko-KR" altLang="en-US" sz="1700" b="1" i="0" u="none" strike="noStrike" kern="0" cap="none" spc="-12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effectLst>
                    <a:outerShdw blurRad="50800" dist="38100" dir="2700000" algn="tl" rotWithShape="0">
                      <a:prstClr val="white">
                        <a:alpha val="73000"/>
                      </a:prstClr>
                    </a:outerShdw>
                  </a:effectLst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공장장 등과 같이 근로자에 관한 사항에 대해 사업주를 위하여 행위자는 </a:t>
              </a:r>
              <a:r>
                <a:rPr kumimoji="0" lang="ko-KR" altLang="en-US" sz="1700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effectLst>
                    <a:outerShdw blurRad="50800" dist="38100" dir="2700000" algn="tl" rotWithShape="0">
                      <a:prstClr val="white">
                        <a:alpha val="73000"/>
                      </a:prstClr>
                    </a:outerShdw>
                  </a:effectLst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자가</a:t>
              </a:r>
              <a:endParaRPr kumimoji="0" lang="en-US" altLang="ko-KR" sz="1700" b="1" i="0" u="none" strike="noStrike" kern="0" cap="none" spc="-100" normalizeH="0" noProof="0" dirty="0">
                <a:ln>
                  <a:noFill/>
                </a:ln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16200000" scaled="1"/>
                </a:gradFill>
                <a:effectLst>
                  <a:outerShdw blurRad="50800" dist="38100" dir="2700000" algn="tl" rotWithShape="0">
                    <a:prstClr val="white">
                      <a:alpha val="73000"/>
                    </a:prstClr>
                  </a:outerShdw>
                </a:effectLst>
                <a:uLnTx/>
                <a:uFillTx/>
                <a:latin typeface="Century Gothic" panose="020B0502020202020204" pitchFamily="34" charset="0"/>
                <a:ea typeface="맑은 고딕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700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effectLst>
                    <a:outerShdw blurRad="50800" dist="38100" dir="2700000" algn="tl" rotWithShape="0">
                      <a:prstClr val="white">
                        <a:alpha val="73000"/>
                      </a:prstClr>
                    </a:outerShdw>
                  </a:effectLst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포함됨</a:t>
              </a:r>
              <a:r>
                <a:rPr kumimoji="0" lang="en-US" altLang="ko-KR" sz="1700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effectLst>
                    <a:outerShdw blurRad="50800" dist="38100" dir="2700000" algn="tl" rotWithShape="0">
                      <a:prstClr val="white">
                        <a:alpha val="73000"/>
                      </a:prstClr>
                    </a:outerShdw>
                  </a:effectLst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.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500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effectLst>
                    <a:outerShdw blurRad="50800" dist="38100" dir="2700000" algn="tl" rotWithShape="0">
                      <a:prstClr val="white">
                        <a:alpha val="73000"/>
                      </a:prstClr>
                    </a:outerShdw>
                  </a:effectLst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※ [</a:t>
              </a:r>
              <a:r>
                <a:rPr kumimoji="0" lang="ko-KR" altLang="en-US" sz="1500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effectLst>
                    <a:outerShdw blurRad="50800" dist="38100" dir="2700000" algn="tl" rotWithShape="0">
                      <a:prstClr val="white">
                        <a:alpha val="73000"/>
                      </a:prstClr>
                    </a:outerShdw>
                  </a:effectLst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비교</a:t>
              </a:r>
              <a:r>
                <a:rPr kumimoji="0" lang="en-US" altLang="ko-KR" sz="1500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effectLst>
                    <a:outerShdw blurRad="50800" dist="38100" dir="2700000" algn="tl" rotWithShape="0">
                      <a:prstClr val="white">
                        <a:alpha val="73000"/>
                      </a:prstClr>
                    </a:outerShdw>
                  </a:effectLst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] </a:t>
              </a:r>
              <a:r>
                <a:rPr kumimoji="0" lang="ko-KR" altLang="en-US" sz="1500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effectLst>
                    <a:outerShdw blurRad="50800" dist="38100" dir="2700000" algn="tl" rotWithShape="0">
                      <a:prstClr val="white">
                        <a:alpha val="73000"/>
                      </a:prstClr>
                    </a:outerShdw>
                  </a:effectLst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인권위원회법상 성희롱의 행위자 범위는 ‘사용자</a:t>
              </a:r>
              <a:r>
                <a:rPr kumimoji="0" lang="en-US" altLang="ko-KR" sz="1500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effectLst>
                    <a:outerShdw blurRad="50800" dist="38100" dir="2700000" algn="tl" rotWithShape="0">
                      <a:prstClr val="white">
                        <a:alpha val="73000"/>
                      </a:prstClr>
                    </a:outerShdw>
                  </a:effectLst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, </a:t>
              </a:r>
              <a:r>
                <a:rPr kumimoji="0" lang="ko-KR" altLang="en-US" sz="1500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effectLst>
                    <a:outerShdw blurRad="50800" dist="38100" dir="2700000" algn="tl" rotWithShape="0">
                      <a:prstClr val="white">
                        <a:alpha val="73000"/>
                      </a:prstClr>
                    </a:outerShdw>
                  </a:effectLst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근로자</a:t>
              </a:r>
              <a:r>
                <a:rPr kumimoji="0" lang="en-US" altLang="ko-KR" sz="1500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effectLst>
                    <a:outerShdw blurRad="50800" dist="38100" dir="2700000" algn="tl" rotWithShape="0">
                      <a:prstClr val="white">
                        <a:alpha val="73000"/>
                      </a:prstClr>
                    </a:outerShdw>
                  </a:effectLst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, </a:t>
              </a:r>
              <a:r>
                <a:rPr kumimoji="0" lang="ko-KR" altLang="en-US" sz="1500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effectLst>
                    <a:outerShdw blurRad="50800" dist="38100" dir="2700000" algn="tl" rotWithShape="0">
                      <a:prstClr val="white">
                        <a:alpha val="73000"/>
                      </a:prstClr>
                    </a:outerShdw>
                  </a:effectLst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공공기관 </a:t>
              </a:r>
              <a:r>
                <a:rPr kumimoji="0" lang="ko-KR" altLang="en-US" sz="1500" i="0" u="none" strike="noStrike" kern="0" cap="none" spc="-100" normalizeH="0" noProof="0" dirty="0" err="1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effectLst>
                    <a:outerShdw blurRad="50800" dist="38100" dir="2700000" algn="tl" rotWithShape="0">
                      <a:prstClr val="white">
                        <a:alpha val="73000"/>
                      </a:prstClr>
                    </a:outerShdw>
                  </a:effectLst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종사자’임</a:t>
              </a:r>
              <a:r>
                <a:rPr kumimoji="0" lang="en-US" altLang="ko-KR" sz="1500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effectLst>
                    <a:outerShdw blurRad="50800" dist="38100" dir="2700000" algn="tl" rotWithShape="0">
                      <a:prstClr val="white">
                        <a:alpha val="73000"/>
                      </a:prstClr>
                    </a:outerShdw>
                  </a:effectLst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.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656898F-6C17-4A00-BD60-D641009E99EF}"/>
              </a:ext>
            </a:extLst>
          </p:cNvPr>
          <p:cNvGrpSpPr/>
          <p:nvPr/>
        </p:nvGrpSpPr>
        <p:grpSpPr>
          <a:xfrm>
            <a:off x="774833" y="5191862"/>
            <a:ext cx="8565391" cy="561692"/>
            <a:chOff x="639939" y="2627647"/>
            <a:chExt cx="8565391" cy="561692"/>
          </a:xfrm>
        </p:grpSpPr>
        <p:pic>
          <p:nvPicPr>
            <p:cNvPr id="33" name="그래픽 32">
              <a:extLst>
                <a:ext uri="{FF2B5EF4-FFF2-40B4-BE49-F238E27FC236}">
                  <a16:creationId xmlns:a16="http://schemas.microsoft.com/office/drawing/2014/main" id="{9B36C427-DC6E-4DE5-94FA-2FDB85C27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639939" y="2694516"/>
              <a:ext cx="138994" cy="138994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A585818-104E-4EA8-92D4-3EBB396CBE83}"/>
                </a:ext>
              </a:extLst>
            </p:cNvPr>
            <p:cNvSpPr txBox="1"/>
            <p:nvPr/>
          </p:nvSpPr>
          <p:spPr>
            <a:xfrm>
              <a:off x="841502" y="2627647"/>
              <a:ext cx="8363828" cy="561692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700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effectLst>
                    <a:outerShdw blurRad="50800" dist="38100" dir="2700000" algn="tl" rotWithShape="0">
                      <a:prstClr val="white">
                        <a:alpha val="73000"/>
                      </a:prstClr>
                    </a:outerShdw>
                  </a:effectLst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남녀고용평등법상 직장 내 성희롱 피해자에 해당할 수 있는 범위는 ‘</a:t>
              </a:r>
              <a:r>
                <a:rPr kumimoji="0" lang="ko-KR" altLang="en-US" sz="1700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srgbClr val="007EF0"/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effectLst>
                    <a:outerShdw blurRad="50800" dist="38100" dir="2700000" algn="tl" rotWithShape="0">
                      <a:prstClr val="white">
                        <a:alpha val="73000"/>
                      </a:prstClr>
                    </a:outerShdw>
                  </a:effectLst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남녀고용평등법상 </a:t>
              </a:r>
              <a:r>
                <a:rPr kumimoji="0" lang="ko-KR" altLang="en-US" sz="1700" b="1" i="0" u="none" strike="noStrike" kern="0" cap="none" spc="-120" normalizeH="0" noProof="0" dirty="0">
                  <a:ln>
                    <a:noFill/>
                  </a:ln>
                  <a:gradFill>
                    <a:gsLst>
                      <a:gs pos="100000">
                        <a:srgbClr val="007EF0"/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effectLst>
                    <a:outerShdw blurRad="50800" dist="38100" dir="2700000" algn="tl" rotWithShape="0">
                      <a:prstClr val="white">
                        <a:alpha val="73000"/>
                      </a:prstClr>
                    </a:outerShdw>
                  </a:effectLst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근로자</a:t>
              </a:r>
              <a:r>
                <a:rPr kumimoji="0" lang="ko-KR" altLang="en-US" sz="1700" b="1" i="0" u="none" strike="noStrike" kern="0" cap="none" spc="-12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effectLst>
                    <a:outerShdw blurRad="50800" dist="38100" dir="2700000" algn="tl" rotWithShape="0">
                      <a:prstClr val="white">
                        <a:alpha val="73000"/>
                      </a:prstClr>
                    </a:outerShdw>
                  </a:effectLst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’</a:t>
              </a:r>
              <a:endParaRPr kumimoji="0" lang="en-US" altLang="ko-KR" sz="1700" b="1" i="0" u="none" strike="noStrike" kern="0" cap="none" spc="-120" normalizeH="0" noProof="0" dirty="0">
                <a:ln>
                  <a:noFill/>
                </a:ln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16200000" scaled="1"/>
                </a:gradFill>
                <a:effectLst>
                  <a:outerShdw blurRad="50800" dist="38100" dir="2700000" algn="tl" rotWithShape="0">
                    <a:prstClr val="white">
                      <a:alpha val="73000"/>
                    </a:prstClr>
                  </a:outerShdw>
                </a:effectLst>
                <a:uLnTx/>
                <a:uFillTx/>
                <a:latin typeface="Century Gothic" panose="020B0502020202020204" pitchFamily="34" charset="0"/>
                <a:ea typeface="맑은 고딕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700" b="1" i="0" u="none" strike="noStrike" kern="0" cap="none" spc="-12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effectLst>
                    <a:outerShdw blurRad="50800" dist="38100" dir="2700000" algn="tl" rotWithShape="0">
                      <a:prstClr val="white">
                        <a:alpha val="73000"/>
                      </a:prstClr>
                    </a:outerShdw>
                  </a:effectLst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이며</a:t>
              </a:r>
              <a:r>
                <a:rPr kumimoji="0" lang="en-US" altLang="ko-KR" sz="1700" b="1" i="0" u="none" strike="noStrike" kern="0" cap="none" spc="-12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effectLst>
                    <a:outerShdw blurRad="50800" dist="38100" dir="2700000" algn="tl" rotWithShape="0">
                      <a:prstClr val="white">
                        <a:alpha val="73000"/>
                      </a:prstClr>
                    </a:outerShdw>
                  </a:effectLst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, </a:t>
              </a:r>
              <a:r>
                <a:rPr kumimoji="0" lang="ko-KR" altLang="en-US" sz="1700" b="1" i="0" u="none" strike="noStrike" kern="0" cap="none" spc="-12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effectLst>
                    <a:outerShdw blurRad="50800" dist="38100" dir="2700000" algn="tl" rotWithShape="0">
                      <a:prstClr val="white">
                        <a:alpha val="73000"/>
                      </a:prstClr>
                    </a:outerShdw>
                  </a:effectLst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이에는 </a:t>
              </a:r>
              <a:r>
                <a:rPr kumimoji="0" lang="ko-KR" altLang="en-US" sz="1700" b="1" i="0" u="none" strike="noStrike" kern="0" cap="none" spc="-120" normalizeH="0" noProof="0" dirty="0">
                  <a:ln>
                    <a:noFill/>
                  </a:ln>
                  <a:gradFill>
                    <a:gsLst>
                      <a:gs pos="100000">
                        <a:srgbClr val="FF0000"/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effectLst>
                    <a:outerShdw blurRad="50800" dist="38100" dir="2700000" algn="tl" rotWithShape="0">
                      <a:prstClr val="white">
                        <a:alpha val="73000"/>
                      </a:prstClr>
                    </a:outerShdw>
                  </a:effectLst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근로기준법상 근로자</a:t>
              </a:r>
              <a:r>
                <a:rPr kumimoji="0" lang="en-US" altLang="ko-KR" sz="1700" b="1" i="0" u="none" strike="noStrike" kern="0" cap="none" spc="-120" normalizeH="0" noProof="0" dirty="0">
                  <a:ln>
                    <a:noFill/>
                  </a:ln>
                  <a:gradFill>
                    <a:gsLst>
                      <a:gs pos="100000">
                        <a:srgbClr val="FF0000"/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effectLst>
                    <a:outerShdw blurRad="50800" dist="38100" dir="2700000" algn="tl" rotWithShape="0">
                      <a:prstClr val="white">
                        <a:alpha val="73000"/>
                      </a:prstClr>
                    </a:outerShdw>
                  </a:effectLst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, </a:t>
              </a:r>
              <a:r>
                <a:rPr kumimoji="0" lang="ko-KR" altLang="en-US" sz="1700" b="1" i="0" u="none" strike="noStrike" kern="0" cap="none" spc="-120" normalizeH="0" noProof="0" dirty="0">
                  <a:ln>
                    <a:noFill/>
                  </a:ln>
                  <a:gradFill>
                    <a:gsLst>
                      <a:gs pos="100000">
                        <a:srgbClr val="FF0000"/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effectLst>
                    <a:outerShdw blurRad="50800" dist="38100" dir="2700000" algn="tl" rotWithShape="0">
                      <a:prstClr val="white">
                        <a:alpha val="73000"/>
                      </a:prstClr>
                    </a:outerShdw>
                  </a:effectLst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파견근로자</a:t>
              </a:r>
              <a:r>
                <a:rPr kumimoji="0" lang="en-US" altLang="ko-KR" sz="1700" b="1" i="0" u="none" strike="noStrike" kern="0" cap="none" spc="-120" normalizeH="0" noProof="0" dirty="0">
                  <a:ln>
                    <a:noFill/>
                  </a:ln>
                  <a:gradFill>
                    <a:gsLst>
                      <a:gs pos="100000">
                        <a:srgbClr val="FF0000"/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effectLst>
                    <a:outerShdw blurRad="50800" dist="38100" dir="2700000" algn="tl" rotWithShape="0">
                      <a:prstClr val="white">
                        <a:alpha val="73000"/>
                      </a:prstClr>
                    </a:outerShdw>
                  </a:effectLst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, </a:t>
              </a:r>
              <a:r>
                <a:rPr kumimoji="0" lang="ko-KR" altLang="en-US" sz="1700" b="1" i="0" u="none" strike="noStrike" kern="0" cap="none" spc="-120" normalizeH="0" noProof="0" dirty="0">
                  <a:ln>
                    <a:noFill/>
                  </a:ln>
                  <a:gradFill>
                    <a:gsLst>
                      <a:gs pos="100000">
                        <a:srgbClr val="FF0000"/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effectLst>
                    <a:outerShdw blurRad="50800" dist="38100" dir="2700000" algn="tl" rotWithShape="0">
                      <a:prstClr val="white">
                        <a:alpha val="73000"/>
                      </a:prstClr>
                    </a:outerShdw>
                  </a:effectLst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협력업체 근로자</a:t>
              </a:r>
              <a:r>
                <a:rPr kumimoji="0" lang="en-US" altLang="ko-KR" sz="1700" b="1" i="0" u="none" strike="noStrike" kern="0" cap="none" spc="-120" normalizeH="0" noProof="0" dirty="0">
                  <a:ln>
                    <a:noFill/>
                  </a:ln>
                  <a:gradFill>
                    <a:gsLst>
                      <a:gs pos="100000">
                        <a:srgbClr val="FF0000"/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effectLst>
                    <a:outerShdw blurRad="50800" dist="38100" dir="2700000" algn="tl" rotWithShape="0">
                      <a:prstClr val="white">
                        <a:alpha val="73000"/>
                      </a:prstClr>
                    </a:outerShdw>
                  </a:effectLst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, </a:t>
              </a:r>
              <a:r>
                <a:rPr kumimoji="0" lang="ko-KR" altLang="en-US" sz="1700" b="1" i="0" u="none" strike="noStrike" kern="0" cap="none" spc="-120" normalizeH="0" noProof="0" dirty="0">
                  <a:ln>
                    <a:noFill/>
                  </a:ln>
                  <a:gradFill>
                    <a:gsLst>
                      <a:gs pos="100000">
                        <a:srgbClr val="FF0000"/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effectLst>
                    <a:outerShdw blurRad="50800" dist="38100" dir="2700000" algn="tl" rotWithShape="0">
                      <a:prstClr val="white">
                        <a:alpha val="73000"/>
                      </a:prstClr>
                    </a:outerShdw>
                  </a:effectLst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구직자가 포함</a:t>
              </a:r>
              <a:r>
                <a:rPr kumimoji="0" lang="ko-KR" altLang="en-US" sz="1700" b="1" i="0" u="none" strike="noStrike" kern="0" cap="none" spc="-12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effectLst>
                    <a:outerShdw blurRad="50800" dist="38100" dir="2700000" algn="tl" rotWithShape="0">
                      <a:prstClr val="white">
                        <a:alpha val="73000"/>
                      </a:prstClr>
                    </a:outerShdw>
                  </a:effectLst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됨</a:t>
              </a:r>
              <a:r>
                <a:rPr kumimoji="0" lang="en-US" altLang="ko-KR" sz="1700" b="1" i="0" u="none" strike="noStrike" kern="0" cap="none" spc="-12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effectLst>
                    <a:outerShdw blurRad="50800" dist="38100" dir="2700000" algn="tl" rotWithShape="0">
                      <a:prstClr val="white">
                        <a:alpha val="73000"/>
                      </a:prstClr>
                    </a:outerShdw>
                  </a:effectLst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.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6C847BE-F2BA-4709-A3D9-F82739AE916E}"/>
              </a:ext>
            </a:extLst>
          </p:cNvPr>
          <p:cNvGrpSpPr/>
          <p:nvPr/>
        </p:nvGrpSpPr>
        <p:grpSpPr>
          <a:xfrm>
            <a:off x="503948" y="4543775"/>
            <a:ext cx="8767423" cy="422110"/>
            <a:chOff x="693902" y="2001050"/>
            <a:chExt cx="8767423" cy="422110"/>
          </a:xfrm>
        </p:grpSpPr>
        <p:sp>
          <p:nvSpPr>
            <p:cNvPr id="37" name="사각형: 둥근 위쪽 모서리 36">
              <a:extLst>
                <a:ext uri="{FF2B5EF4-FFF2-40B4-BE49-F238E27FC236}">
                  <a16:creationId xmlns:a16="http://schemas.microsoft.com/office/drawing/2014/main" id="{B2C8F497-0931-482F-9925-EF30704B3E8C}"/>
                </a:ext>
              </a:extLst>
            </p:cNvPr>
            <p:cNvSpPr/>
            <p:nvPr/>
          </p:nvSpPr>
          <p:spPr>
            <a:xfrm rot="16200000">
              <a:off x="4866559" y="-2171607"/>
              <a:ext cx="422110" cy="8767423"/>
            </a:xfrm>
            <a:prstGeom prst="round2Same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69000">
                  <a:srgbClr val="E5F1FF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A94EB46-7FD6-4A6C-BCCE-29BE98805E8E}"/>
                </a:ext>
              </a:extLst>
            </p:cNvPr>
            <p:cNvSpPr txBox="1"/>
            <p:nvPr/>
          </p:nvSpPr>
          <p:spPr>
            <a:xfrm>
              <a:off x="1151761" y="2058217"/>
              <a:ext cx="692497" cy="30777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-200" normalizeH="0" baseline="0" noProof="0" dirty="0">
                  <a:ln>
                    <a:noFill/>
                  </a:ln>
                  <a:gradFill>
                    <a:gsLst>
                      <a:gs pos="100000">
                        <a:srgbClr val="064BBA"/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피해자</a:t>
              </a: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90C3DDCF-C64E-4138-AEC0-1AD08ACB272E}"/>
                </a:ext>
              </a:extLst>
            </p:cNvPr>
            <p:cNvGrpSpPr/>
            <p:nvPr/>
          </p:nvGrpSpPr>
          <p:grpSpPr>
            <a:xfrm>
              <a:off x="729932" y="2035969"/>
              <a:ext cx="352272" cy="352272"/>
              <a:chOff x="729932" y="2035969"/>
              <a:chExt cx="352272" cy="352272"/>
            </a:xfrm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4FDA24A3-856A-4B0F-97E0-6EE6792ED6F9}"/>
                  </a:ext>
                </a:extLst>
              </p:cNvPr>
              <p:cNvSpPr/>
              <p:nvPr/>
            </p:nvSpPr>
            <p:spPr>
              <a:xfrm>
                <a:off x="729932" y="2035969"/>
                <a:ext cx="352272" cy="352272"/>
              </a:xfrm>
              <a:prstGeom prst="ellipse">
                <a:avLst/>
              </a:prstGeom>
              <a:solidFill>
                <a:srgbClr val="2248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49" name="Freeform 5">
                <a:extLst>
                  <a:ext uri="{FF2B5EF4-FFF2-40B4-BE49-F238E27FC236}">
                    <a16:creationId xmlns:a16="http://schemas.microsoft.com/office/drawing/2014/main" id="{11F358C3-BF2B-42FB-B414-F2D2B05688F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6773" y="2123044"/>
                <a:ext cx="178590" cy="178124"/>
              </a:xfrm>
              <a:custGeom>
                <a:avLst/>
                <a:gdLst>
                  <a:gd name="T0" fmla="*/ 119 w 158"/>
                  <a:gd name="T1" fmla="*/ 25 h 158"/>
                  <a:gd name="T2" fmla="*/ 26 w 158"/>
                  <a:gd name="T3" fmla="*/ 25 h 158"/>
                  <a:gd name="T4" fmla="*/ 26 w 158"/>
                  <a:gd name="T5" fmla="*/ 119 h 158"/>
                  <a:gd name="T6" fmla="*/ 110 w 158"/>
                  <a:gd name="T7" fmla="*/ 126 h 158"/>
                  <a:gd name="T8" fmla="*/ 136 w 158"/>
                  <a:gd name="T9" fmla="*/ 153 h 158"/>
                  <a:gd name="T10" fmla="*/ 154 w 158"/>
                  <a:gd name="T11" fmla="*/ 153 h 158"/>
                  <a:gd name="T12" fmla="*/ 154 w 158"/>
                  <a:gd name="T13" fmla="*/ 136 h 158"/>
                  <a:gd name="T14" fmla="*/ 127 w 158"/>
                  <a:gd name="T15" fmla="*/ 109 h 158"/>
                  <a:gd name="T16" fmla="*/ 119 w 158"/>
                  <a:gd name="T17" fmla="*/ 25 h 158"/>
                  <a:gd name="T18" fmla="*/ 102 w 158"/>
                  <a:gd name="T19" fmla="*/ 101 h 158"/>
                  <a:gd name="T20" fmla="*/ 43 w 158"/>
                  <a:gd name="T21" fmla="*/ 101 h 158"/>
                  <a:gd name="T22" fmla="*/ 43 w 158"/>
                  <a:gd name="T23" fmla="*/ 43 h 158"/>
                  <a:gd name="T24" fmla="*/ 102 w 158"/>
                  <a:gd name="T25" fmla="*/ 43 h 158"/>
                  <a:gd name="T26" fmla="*/ 102 w 158"/>
                  <a:gd name="T27" fmla="*/ 101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8" h="158">
                    <a:moveTo>
                      <a:pt x="119" y="25"/>
                    </a:moveTo>
                    <a:cubicBezTo>
                      <a:pt x="93" y="0"/>
                      <a:pt x="51" y="0"/>
                      <a:pt x="26" y="25"/>
                    </a:cubicBezTo>
                    <a:cubicBezTo>
                      <a:pt x="0" y="51"/>
                      <a:pt x="0" y="93"/>
                      <a:pt x="26" y="119"/>
                    </a:cubicBezTo>
                    <a:cubicBezTo>
                      <a:pt x="49" y="141"/>
                      <a:pt x="84" y="144"/>
                      <a:pt x="110" y="126"/>
                    </a:cubicBezTo>
                    <a:cubicBezTo>
                      <a:pt x="136" y="153"/>
                      <a:pt x="136" y="153"/>
                      <a:pt x="136" y="153"/>
                    </a:cubicBezTo>
                    <a:cubicBezTo>
                      <a:pt x="141" y="158"/>
                      <a:pt x="149" y="158"/>
                      <a:pt x="154" y="153"/>
                    </a:cubicBezTo>
                    <a:cubicBezTo>
                      <a:pt x="158" y="148"/>
                      <a:pt x="158" y="141"/>
                      <a:pt x="154" y="136"/>
                    </a:cubicBezTo>
                    <a:cubicBezTo>
                      <a:pt x="127" y="109"/>
                      <a:pt x="127" y="109"/>
                      <a:pt x="127" y="109"/>
                    </a:cubicBezTo>
                    <a:cubicBezTo>
                      <a:pt x="144" y="84"/>
                      <a:pt x="142" y="48"/>
                      <a:pt x="119" y="25"/>
                    </a:cubicBezTo>
                    <a:close/>
                    <a:moveTo>
                      <a:pt x="102" y="101"/>
                    </a:moveTo>
                    <a:cubicBezTo>
                      <a:pt x="86" y="118"/>
                      <a:pt x="59" y="118"/>
                      <a:pt x="43" y="101"/>
                    </a:cubicBezTo>
                    <a:cubicBezTo>
                      <a:pt x="27" y="85"/>
                      <a:pt x="27" y="59"/>
                      <a:pt x="43" y="43"/>
                    </a:cubicBezTo>
                    <a:cubicBezTo>
                      <a:pt x="59" y="26"/>
                      <a:pt x="86" y="26"/>
                      <a:pt x="102" y="43"/>
                    </a:cubicBezTo>
                    <a:cubicBezTo>
                      <a:pt x="118" y="59"/>
                      <a:pt x="118" y="85"/>
                      <a:pt x="102" y="1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B98D96C-03CA-4A4E-8D59-78CD1F16F82E}"/>
              </a:ext>
            </a:extLst>
          </p:cNvPr>
          <p:cNvGrpSpPr/>
          <p:nvPr/>
        </p:nvGrpSpPr>
        <p:grpSpPr>
          <a:xfrm>
            <a:off x="774833" y="5896530"/>
            <a:ext cx="8652594" cy="584775"/>
            <a:chOff x="639939" y="2627647"/>
            <a:chExt cx="8652594" cy="584775"/>
          </a:xfrm>
        </p:grpSpPr>
        <p:pic>
          <p:nvPicPr>
            <p:cNvPr id="51" name="그래픽 50">
              <a:extLst>
                <a:ext uri="{FF2B5EF4-FFF2-40B4-BE49-F238E27FC236}">
                  <a16:creationId xmlns:a16="http://schemas.microsoft.com/office/drawing/2014/main" id="{A460B177-1550-4208-ABCD-61EEECBD4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639939" y="2694516"/>
              <a:ext cx="138994" cy="138994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4C6E881-7B77-4D3E-8604-5B1BEA41200B}"/>
                </a:ext>
              </a:extLst>
            </p:cNvPr>
            <p:cNvSpPr txBox="1"/>
            <p:nvPr/>
          </p:nvSpPr>
          <p:spPr>
            <a:xfrm>
              <a:off x="841502" y="2627647"/>
              <a:ext cx="8451031" cy="584775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700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srgbClr val="007EF0"/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effectLst>
                    <a:outerShdw blurRad="50800" dist="38100" dir="2700000" algn="tl" rotWithShape="0">
                      <a:prstClr val="white">
                        <a:alpha val="73000"/>
                      </a:prstClr>
                    </a:outerShdw>
                  </a:effectLst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정규직</a:t>
              </a:r>
              <a:r>
                <a:rPr kumimoji="0" lang="en-US" altLang="ko-KR" sz="1700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srgbClr val="007EF0"/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effectLst>
                    <a:outerShdw blurRad="50800" dist="38100" dir="2700000" algn="tl" rotWithShape="0">
                      <a:prstClr val="white">
                        <a:alpha val="73000"/>
                      </a:prstClr>
                    </a:outerShdw>
                  </a:effectLst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, </a:t>
              </a:r>
              <a:r>
                <a:rPr kumimoji="0" lang="ko-KR" altLang="en-US" sz="1700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srgbClr val="007EF0"/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effectLst>
                    <a:outerShdw blurRad="50800" dist="38100" dir="2700000" algn="tl" rotWithShape="0">
                      <a:prstClr val="white">
                        <a:alpha val="73000"/>
                      </a:prstClr>
                    </a:outerShdw>
                  </a:effectLst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임시직 등 고용형태</a:t>
              </a:r>
              <a:r>
                <a:rPr kumimoji="0" lang="en-US" altLang="ko-KR" sz="1700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srgbClr val="007EF0"/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effectLst>
                    <a:outerShdw blurRad="50800" dist="38100" dir="2700000" algn="tl" rotWithShape="0">
                      <a:prstClr val="white">
                        <a:alpha val="73000"/>
                      </a:prstClr>
                    </a:outerShdw>
                  </a:effectLst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, </a:t>
              </a:r>
              <a:r>
                <a:rPr kumimoji="0" lang="ko-KR" altLang="en-US" sz="1700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srgbClr val="007EF0"/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effectLst>
                    <a:outerShdw blurRad="50800" dist="38100" dir="2700000" algn="tl" rotWithShape="0">
                      <a:prstClr val="white">
                        <a:alpha val="73000"/>
                      </a:prstClr>
                    </a:outerShdw>
                  </a:effectLst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근로계약기간</a:t>
              </a:r>
              <a:r>
                <a:rPr kumimoji="0" lang="en-US" altLang="ko-KR" sz="1700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srgbClr val="007EF0"/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effectLst>
                    <a:outerShdw blurRad="50800" dist="38100" dir="2700000" algn="tl" rotWithShape="0">
                      <a:prstClr val="white">
                        <a:alpha val="73000"/>
                      </a:prstClr>
                    </a:outerShdw>
                  </a:effectLst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, </a:t>
              </a:r>
              <a:r>
                <a:rPr kumimoji="0" lang="ko-KR" altLang="en-US" sz="1700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srgbClr val="007EF0"/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effectLst>
                    <a:outerShdw blurRad="50800" dist="38100" dir="2700000" algn="tl" rotWithShape="0">
                      <a:prstClr val="white">
                        <a:alpha val="73000"/>
                      </a:prstClr>
                    </a:outerShdw>
                  </a:effectLst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성별에 관계없이 피해자에 해당할 수 있음</a:t>
              </a:r>
              <a:r>
                <a:rPr kumimoji="0" lang="en-US" altLang="ko-KR" sz="1700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srgbClr val="007EF0"/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effectLst>
                    <a:outerShdw blurRad="50800" dist="38100" dir="2700000" algn="tl" rotWithShape="0">
                      <a:prstClr val="white">
                        <a:alpha val="73000"/>
                      </a:prstClr>
                    </a:outerShdw>
                  </a:effectLst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.</a:t>
              </a:r>
            </a:p>
            <a:p>
              <a:pPr>
                <a:spcBef>
                  <a:spcPts val="600"/>
                </a:spcBef>
                <a:defRPr/>
              </a:pPr>
              <a:r>
                <a:rPr lang="en-US" altLang="ko-KR" sz="1500" kern="0" spc="-100" dirty="0"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effectLst>
                    <a:outerShdw blurRad="50800" dist="38100" dir="2700000" algn="tl" rotWithShape="0">
                      <a:prstClr val="white">
                        <a:alpha val="73000"/>
                      </a:prstClr>
                    </a:outerShdw>
                  </a:effectLst>
                  <a:latin typeface="Century Gothic" panose="020B0502020202020204" pitchFamily="34" charset="0"/>
                  <a:ea typeface="맑은 고딕"/>
                </a:rPr>
                <a:t>※ [</a:t>
              </a:r>
              <a:r>
                <a:rPr lang="ko-KR" altLang="en-US" sz="1500" kern="0" spc="-100" dirty="0"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effectLst>
                    <a:outerShdw blurRad="50800" dist="38100" dir="2700000" algn="tl" rotWithShape="0">
                      <a:prstClr val="white">
                        <a:alpha val="73000"/>
                      </a:prstClr>
                    </a:outerShdw>
                  </a:effectLst>
                  <a:latin typeface="Century Gothic" panose="020B0502020202020204" pitchFamily="34" charset="0"/>
                  <a:ea typeface="맑은 고딕"/>
                </a:rPr>
                <a:t>비교</a:t>
              </a:r>
              <a:r>
                <a:rPr lang="en-US" altLang="ko-KR" sz="1500" kern="0" spc="-100" dirty="0"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effectLst>
                    <a:outerShdw blurRad="50800" dist="38100" dir="2700000" algn="tl" rotWithShape="0">
                      <a:prstClr val="white">
                        <a:alpha val="73000"/>
                      </a:prstClr>
                    </a:outerShdw>
                  </a:effectLst>
                  <a:latin typeface="Century Gothic" panose="020B0502020202020204" pitchFamily="34" charset="0"/>
                  <a:ea typeface="맑은 고딕"/>
                </a:rPr>
                <a:t>] </a:t>
              </a:r>
              <a:r>
                <a:rPr lang="ko-KR" altLang="en-US" sz="1500" kern="0" spc="-100" dirty="0"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effectLst>
                    <a:outerShdw blurRad="50800" dist="38100" dir="2700000" algn="tl" rotWithShape="0">
                      <a:prstClr val="white">
                        <a:alpha val="73000"/>
                      </a:prstClr>
                    </a:outerShdw>
                  </a:effectLst>
                  <a:latin typeface="Century Gothic" panose="020B0502020202020204" pitchFamily="34" charset="0"/>
                  <a:ea typeface="맑은 고딕"/>
                </a:rPr>
                <a:t>고객이나 특수형태근로종사자는 남녀고용평등법상 직장 내 성희롱 피해자의 범위에 해당하지 않음</a:t>
              </a:r>
              <a:r>
                <a:rPr lang="en-US" altLang="ko-KR" sz="1500" kern="0" spc="-100" dirty="0"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effectLst>
                    <a:outerShdw blurRad="50800" dist="38100" dir="2700000" algn="tl" rotWithShape="0">
                      <a:prstClr val="white">
                        <a:alpha val="73000"/>
                      </a:prstClr>
                    </a:outerShdw>
                  </a:effectLst>
                  <a:latin typeface="Century Gothic" panose="020B0502020202020204" pitchFamily="34" charset="0"/>
                  <a:ea typeface="맑은 고딕"/>
                </a:rPr>
                <a:t>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170450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F9183ED-0476-4E55-B566-EDC647B0F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4278" y="607258"/>
            <a:ext cx="7116372" cy="33239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pc="-40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rgbClr val="0B79F3"/>
                    </a:gs>
                  </a:gsLst>
                  <a:lin ang="5400000" scaled="0"/>
                </a:gradFill>
                <a:latin typeface="Yu Gothic UI" panose="020B0500000000000000" pitchFamily="34" charset="-128"/>
                <a:ea typeface="Yu Gothic UI" panose="020B0500000000000000" pitchFamily="34" charset="-128"/>
              </a:rPr>
              <a:t>Ⅲ.  </a:t>
            </a:r>
            <a:r>
              <a:rPr lang="ko-KR" altLang="en-US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rgbClr val="0B79F3"/>
                    </a:gs>
                  </a:gsLst>
                  <a:lin ang="5400000" scaled="0"/>
                </a:gradFill>
              </a:rPr>
              <a:t>직장 내 성희롱의 성립요건 및</a:t>
            </a:r>
            <a:r>
              <a:rPr lang="en-US" altLang="ko-KR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rgbClr val="0B79F3"/>
                    </a:gs>
                  </a:gsLst>
                  <a:lin ang="5400000" scaled="0"/>
                </a:gradFill>
              </a:rPr>
              <a:t> </a:t>
            </a:r>
            <a:r>
              <a:rPr lang="ko-KR" altLang="en-US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rgbClr val="0B79F3"/>
                    </a:gs>
                  </a:gsLst>
                  <a:lin ang="5400000" scaled="0"/>
                </a:gradFill>
              </a:rPr>
              <a:t>판단</a:t>
            </a:r>
          </a:p>
        </p:txBody>
      </p:sp>
      <p:sp>
        <p:nvSpPr>
          <p:cNvPr id="30" name="텍스트 개체 틀 2">
            <a:extLst>
              <a:ext uri="{FF2B5EF4-FFF2-40B4-BE49-F238E27FC236}">
                <a16:creationId xmlns:a16="http://schemas.microsoft.com/office/drawing/2014/main" id="{7E25C3F3-8AC5-485C-B2CC-21E6072D6B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4278" y="380897"/>
            <a:ext cx="7116372" cy="138499"/>
          </a:xfrm>
        </p:spPr>
        <p:txBody>
          <a:bodyPr/>
          <a:lstStyle/>
          <a:p>
            <a:r>
              <a:rPr lang="ko-KR" altLang="en-US" dirty="0"/>
              <a:t>직장 내 성희롱 예방교육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99421C6-7FD1-44DC-A52A-971BC530A492}"/>
              </a:ext>
            </a:extLst>
          </p:cNvPr>
          <p:cNvGrpSpPr/>
          <p:nvPr/>
        </p:nvGrpSpPr>
        <p:grpSpPr>
          <a:xfrm>
            <a:off x="511969" y="1072471"/>
            <a:ext cx="8882062" cy="621248"/>
            <a:chOff x="506413" y="1072471"/>
            <a:chExt cx="8882062" cy="621248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C90B4AE7-57E8-4A9E-8392-8F8921F9ACA6}"/>
                </a:ext>
              </a:extLst>
            </p:cNvPr>
            <p:cNvSpPr/>
            <p:nvPr/>
          </p:nvSpPr>
          <p:spPr>
            <a:xfrm>
              <a:off x="506413" y="1246189"/>
              <a:ext cx="8882062" cy="447530"/>
            </a:xfrm>
            <a:prstGeom prst="roundRect">
              <a:avLst>
                <a:gd name="adj" fmla="val 50000"/>
              </a:avLst>
            </a:prstGeom>
            <a:solidFill>
              <a:srgbClr val="389A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pic>
          <p:nvPicPr>
            <p:cNvPr id="42" name="그래픽 41">
              <a:extLst>
                <a:ext uri="{FF2B5EF4-FFF2-40B4-BE49-F238E27FC236}">
                  <a16:creationId xmlns:a16="http://schemas.microsoft.com/office/drawing/2014/main" id="{8EB78DA9-22A4-4384-B8E2-B17A3A8D5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flipH="1">
              <a:off x="506413" y="1079356"/>
              <a:ext cx="619733" cy="427325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97FD08B-BDCE-46F2-BD36-50ECDBEB66E1}"/>
                </a:ext>
              </a:extLst>
            </p:cNvPr>
            <p:cNvSpPr txBox="1"/>
            <p:nvPr/>
          </p:nvSpPr>
          <p:spPr>
            <a:xfrm>
              <a:off x="1218333" y="1331455"/>
              <a:ext cx="2814873" cy="307777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ko-KR" altLang="en-US" sz="2000" b="1" spc="-100" dirty="0">
                  <a:gradFill>
                    <a:gsLst>
                      <a:gs pos="100000">
                        <a:schemeClr val="bg1"/>
                      </a:gs>
                      <a:gs pos="100000">
                        <a:srgbClr val="303B4A"/>
                      </a:gs>
                    </a:gsLst>
                    <a:lin ang="2700000" scaled="1"/>
                  </a:gradFill>
                  <a:latin typeface="Calibri" panose="020F0502020204030204"/>
                  <a:ea typeface="맑은 고딕" panose="020B0503020000020004" pitchFamily="50" charset="-127"/>
                </a:rPr>
                <a:t>직장 내 성희롱의 판단기준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090A7E3-B359-4BFC-A3E1-860AEEC29184}"/>
                </a:ext>
              </a:extLst>
            </p:cNvPr>
            <p:cNvSpPr txBox="1"/>
            <p:nvPr/>
          </p:nvSpPr>
          <p:spPr>
            <a:xfrm>
              <a:off x="740351" y="1072471"/>
              <a:ext cx="145874" cy="338554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 contourW="31750">
                <a:bevelT w="1270"/>
                <a:contourClr>
                  <a:srgbClr val="D65B10"/>
                </a:contourClr>
              </a:sp3d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2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100000">
                        <a:schemeClr val="bg1"/>
                      </a:gs>
                      <a:gs pos="100000">
                        <a:srgbClr val="303B4A"/>
                      </a:gs>
                    </a:gsLst>
                    <a:lin ang="2700000" scaled="1"/>
                  </a:gradFill>
                  <a:effectLst/>
                  <a:uLnTx/>
                  <a:uFillTx/>
                  <a:latin typeface="Century Gothic" panose="020B0502020202020204" pitchFamily="34" charset="0"/>
                  <a:ea typeface="맑은 고딕" panose="020B0503020000020004" pitchFamily="50" charset="-127"/>
                </a:rPr>
                <a:t>2</a:t>
              </a:r>
              <a:endParaRPr kumimoji="0" lang="ko-KR" altLang="en-US" sz="2200" b="1" i="0" u="none" strike="noStrike" kern="1200" cap="none" spc="-100" normalizeH="0" baseline="0" noProof="0" dirty="0">
                <a:ln>
                  <a:noFill/>
                </a:ln>
                <a:gradFill>
                  <a:gsLst>
                    <a:gs pos="100000">
                      <a:schemeClr val="bg1"/>
                    </a:gs>
                    <a:gs pos="100000">
                      <a:srgbClr val="303B4A"/>
                    </a:gs>
                  </a:gsLst>
                  <a:lin ang="2700000" scaled="1"/>
                </a:gradFill>
                <a:effectLst/>
                <a:uLnTx/>
                <a:uFillTx/>
                <a:latin typeface="Century Gothic" panose="020B0502020202020204" pitchFamily="34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CC2F862-F424-4346-9243-0FFF001BC945}"/>
              </a:ext>
            </a:extLst>
          </p:cNvPr>
          <p:cNvGrpSpPr/>
          <p:nvPr/>
        </p:nvGrpSpPr>
        <p:grpSpPr>
          <a:xfrm>
            <a:off x="774833" y="2568341"/>
            <a:ext cx="8553529" cy="1679947"/>
            <a:chOff x="639939" y="2619953"/>
            <a:chExt cx="8553529" cy="1679947"/>
          </a:xfrm>
        </p:grpSpPr>
        <p:pic>
          <p:nvPicPr>
            <p:cNvPr id="19" name="그래픽 18">
              <a:extLst>
                <a:ext uri="{FF2B5EF4-FFF2-40B4-BE49-F238E27FC236}">
                  <a16:creationId xmlns:a16="http://schemas.microsoft.com/office/drawing/2014/main" id="{E3669A5F-DDAB-4FB2-8B1A-64821FC7E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639939" y="2694516"/>
              <a:ext cx="138994" cy="138994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870298-5C52-4AD7-9A67-8C4DA482E8EA}"/>
                </a:ext>
              </a:extLst>
            </p:cNvPr>
            <p:cNvSpPr txBox="1"/>
            <p:nvPr/>
          </p:nvSpPr>
          <p:spPr>
            <a:xfrm>
              <a:off x="841502" y="2619953"/>
              <a:ext cx="8351966" cy="1679947"/>
            </a:xfrm>
            <a:prstGeom prst="rect">
              <a:avLst/>
            </a:prstGeom>
            <a:noFill/>
          </p:spPr>
          <p:txBody>
            <a:bodyPr wrap="none" lIns="0" tIns="0" rIns="0" bIns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행위자가 직장 내 지위를 이용하거나 업무와 관련이 있는 경우 업무관련성이 인정되며</a:t>
              </a:r>
              <a:r>
                <a:rPr kumimoji="0" lang="en-US" altLang="ko-KR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, 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업무관련성이 없다면 남녀고용평등법상 직장 내 성희롱에 해당하지 않음</a:t>
              </a:r>
              <a:r>
                <a:rPr kumimoji="0" lang="en-US" altLang="ko-KR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.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※ </a:t>
              </a:r>
              <a:r>
                <a:rPr kumimoji="0" lang="ko-KR" altLang="en-US" sz="1600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대법원은 직장 내 성희롱의 성립요건으로서 업무관련성을 ‘</a:t>
              </a:r>
              <a:r>
                <a:rPr kumimoji="0" lang="ko-KR" altLang="en-US" sz="1600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srgbClr val="FF0000"/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포괄적 의미의 </a:t>
              </a:r>
              <a:r>
                <a:rPr kumimoji="0" lang="ko-KR" altLang="en-US" sz="1600" b="1" i="0" u="none" strike="noStrike" kern="0" cap="none" spc="-100" normalizeH="0" noProof="0" dirty="0" err="1">
                  <a:ln>
                    <a:noFill/>
                  </a:ln>
                  <a:gradFill>
                    <a:gsLst>
                      <a:gs pos="100000">
                        <a:srgbClr val="FF0000"/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업무관련성</a:t>
              </a:r>
              <a:r>
                <a:rPr kumimoji="0" lang="ko-KR" altLang="en-US" sz="1600" i="0" u="none" strike="noStrike" kern="0" cap="none" spc="-100" normalizeH="0" noProof="0" dirty="0" err="1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’으로</a:t>
              </a:r>
              <a:r>
                <a:rPr kumimoji="0" lang="ko-KR" altLang="en-US" sz="1600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 보는</a:t>
              </a:r>
              <a:endParaRPr kumimoji="0" lang="en-US" altLang="ko-KR" sz="1600" i="0" u="none" strike="noStrike" kern="0" cap="none" spc="-100" normalizeH="0" noProof="0" dirty="0">
                <a:ln>
                  <a:noFill/>
                </a:ln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16200000" scaled="1"/>
                </a:gradFill>
                <a:uLnTx/>
                <a:uFillTx/>
                <a:latin typeface="Century Gothic" panose="020B0502020202020204" pitchFamily="34" charset="0"/>
                <a:ea typeface="맑은 고딕"/>
                <a:cs typeface="+mn-cs"/>
              </a:endParaRPr>
            </a:p>
            <a:p>
              <a:pPr marR="0" lvl="0" indent="198438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입장에서 “</a:t>
              </a:r>
              <a:r>
                <a:rPr kumimoji="0" lang="ko-KR" altLang="en-US" sz="1600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srgbClr val="007EF0"/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업무수행의 기회나 업무수행에 편승하여 성적 언동이 이루어진 경우 뿐만 아니라</a:t>
              </a:r>
              <a:endParaRPr kumimoji="0" lang="en-US" altLang="ko-KR" sz="1600" b="1" i="0" u="none" strike="noStrike" kern="0" cap="none" spc="-100" normalizeH="0" noProof="0" dirty="0">
                <a:ln>
                  <a:noFill/>
                </a:ln>
                <a:gradFill>
                  <a:gsLst>
                    <a:gs pos="100000">
                      <a:srgbClr val="007EF0"/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16200000" scaled="1"/>
                </a:gradFill>
                <a:uLnTx/>
                <a:uFillTx/>
                <a:latin typeface="Century Gothic" panose="020B0502020202020204" pitchFamily="34" charset="0"/>
                <a:ea typeface="맑은 고딕"/>
                <a:cs typeface="+mn-cs"/>
              </a:endParaRPr>
            </a:p>
            <a:p>
              <a:pPr marR="0" lvl="0" indent="198438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srgbClr val="007EF0"/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권한을 남용하거나 업무수행을 빙자하여 성적 언동을 한 경우도 이에 포함된다</a:t>
              </a:r>
              <a:r>
                <a:rPr kumimoji="0" lang="en-US" altLang="ko-KR" sz="1600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.”</a:t>
              </a:r>
              <a:r>
                <a:rPr kumimoji="0" lang="ko-KR" altLang="en-US" sz="1600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는 취지로 판시함</a:t>
              </a:r>
              <a:r>
                <a:rPr kumimoji="0" lang="en-US" altLang="ko-KR" sz="1600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.</a:t>
              </a:r>
            </a:p>
            <a:p>
              <a:pPr marR="0" lvl="0" indent="198438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(</a:t>
              </a:r>
              <a:r>
                <a:rPr kumimoji="0" lang="ko-KR" altLang="en-US" sz="1600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대법원 </a:t>
              </a:r>
              <a:r>
                <a:rPr kumimoji="0" lang="en-US" altLang="ko-KR" sz="1600" i="0" u="none" strike="noStrike" kern="0" cap="none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2006. 12. 21.</a:t>
              </a:r>
              <a:r>
                <a:rPr kumimoji="0" lang="en-US" altLang="ko-KR" sz="1600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 </a:t>
              </a:r>
              <a:r>
                <a:rPr kumimoji="0" lang="ko-KR" altLang="en-US" sz="1600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선고 </a:t>
              </a:r>
              <a:r>
                <a:rPr kumimoji="0" lang="en-US" altLang="ko-KR" sz="1600" i="0" u="none" strike="noStrike" kern="0" cap="none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2005</a:t>
              </a:r>
              <a:r>
                <a:rPr kumimoji="0" lang="ko-KR" altLang="en-US" sz="1600" i="0" u="none" strike="noStrike" kern="0" cap="none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두</a:t>
              </a:r>
              <a:r>
                <a:rPr kumimoji="0" lang="en-US" altLang="ko-KR" sz="1600" i="0" u="none" strike="noStrike" kern="0" cap="none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13414</a:t>
              </a:r>
              <a:r>
                <a:rPr kumimoji="0" lang="en-US" altLang="ko-KR" sz="1600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 </a:t>
              </a:r>
              <a:r>
                <a:rPr kumimoji="0" lang="ko-KR" altLang="en-US" sz="1600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판결</a:t>
              </a:r>
              <a:r>
                <a:rPr kumimoji="0" lang="en-US" altLang="ko-KR" sz="1600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)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0436BB4-96B3-42D0-B272-348CFA122440}"/>
              </a:ext>
            </a:extLst>
          </p:cNvPr>
          <p:cNvGrpSpPr/>
          <p:nvPr/>
        </p:nvGrpSpPr>
        <p:grpSpPr>
          <a:xfrm>
            <a:off x="503948" y="1927948"/>
            <a:ext cx="8767423" cy="422110"/>
            <a:chOff x="693902" y="2001050"/>
            <a:chExt cx="8767423" cy="422110"/>
          </a:xfrm>
        </p:grpSpPr>
        <p:sp>
          <p:nvSpPr>
            <p:cNvPr id="23" name="사각형: 둥근 위쪽 모서리 22">
              <a:extLst>
                <a:ext uri="{FF2B5EF4-FFF2-40B4-BE49-F238E27FC236}">
                  <a16:creationId xmlns:a16="http://schemas.microsoft.com/office/drawing/2014/main" id="{F96BC7E2-D7B6-4998-8C15-712F211E0EA3}"/>
                </a:ext>
              </a:extLst>
            </p:cNvPr>
            <p:cNvSpPr/>
            <p:nvPr/>
          </p:nvSpPr>
          <p:spPr>
            <a:xfrm rot="16200000">
              <a:off x="4866559" y="-2171607"/>
              <a:ext cx="422110" cy="8767423"/>
            </a:xfrm>
            <a:prstGeom prst="round2Same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69000">
                  <a:srgbClr val="E5F1FF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934740-DEAA-4A13-A35C-2C8EF9531D18}"/>
                </a:ext>
              </a:extLst>
            </p:cNvPr>
            <p:cNvSpPr txBox="1"/>
            <p:nvPr/>
          </p:nvSpPr>
          <p:spPr>
            <a:xfrm>
              <a:off x="1151761" y="2058217"/>
              <a:ext cx="1154162" cy="30777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-200" normalizeH="0" baseline="0" noProof="0" dirty="0">
                  <a:ln>
                    <a:noFill/>
                  </a:ln>
                  <a:gradFill>
                    <a:gsLst>
                      <a:gs pos="100000">
                        <a:srgbClr val="064BBA"/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업무관련성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FF0D5B86-5D9A-4643-BD72-F4DBB9593DE2}"/>
                </a:ext>
              </a:extLst>
            </p:cNvPr>
            <p:cNvGrpSpPr/>
            <p:nvPr/>
          </p:nvGrpSpPr>
          <p:grpSpPr>
            <a:xfrm>
              <a:off x="729932" y="2035969"/>
              <a:ext cx="352272" cy="352272"/>
              <a:chOff x="729932" y="2035969"/>
              <a:chExt cx="352272" cy="352272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1B13C799-BB42-4B80-8FC3-8A876402CE4D}"/>
                  </a:ext>
                </a:extLst>
              </p:cNvPr>
              <p:cNvSpPr/>
              <p:nvPr/>
            </p:nvSpPr>
            <p:spPr>
              <a:xfrm>
                <a:off x="729932" y="2035969"/>
                <a:ext cx="352272" cy="352272"/>
              </a:xfrm>
              <a:prstGeom prst="ellipse">
                <a:avLst/>
              </a:prstGeom>
              <a:solidFill>
                <a:srgbClr val="2248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27" name="Freeform 5">
                <a:extLst>
                  <a:ext uri="{FF2B5EF4-FFF2-40B4-BE49-F238E27FC236}">
                    <a16:creationId xmlns:a16="http://schemas.microsoft.com/office/drawing/2014/main" id="{777A4E1B-11A7-40C5-BB06-31EA5B2CD2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6773" y="2123044"/>
                <a:ext cx="178590" cy="178124"/>
              </a:xfrm>
              <a:custGeom>
                <a:avLst/>
                <a:gdLst>
                  <a:gd name="T0" fmla="*/ 119 w 158"/>
                  <a:gd name="T1" fmla="*/ 25 h 158"/>
                  <a:gd name="T2" fmla="*/ 26 w 158"/>
                  <a:gd name="T3" fmla="*/ 25 h 158"/>
                  <a:gd name="T4" fmla="*/ 26 w 158"/>
                  <a:gd name="T5" fmla="*/ 119 h 158"/>
                  <a:gd name="T6" fmla="*/ 110 w 158"/>
                  <a:gd name="T7" fmla="*/ 126 h 158"/>
                  <a:gd name="T8" fmla="*/ 136 w 158"/>
                  <a:gd name="T9" fmla="*/ 153 h 158"/>
                  <a:gd name="T10" fmla="*/ 154 w 158"/>
                  <a:gd name="T11" fmla="*/ 153 h 158"/>
                  <a:gd name="T12" fmla="*/ 154 w 158"/>
                  <a:gd name="T13" fmla="*/ 136 h 158"/>
                  <a:gd name="T14" fmla="*/ 127 w 158"/>
                  <a:gd name="T15" fmla="*/ 109 h 158"/>
                  <a:gd name="T16" fmla="*/ 119 w 158"/>
                  <a:gd name="T17" fmla="*/ 25 h 158"/>
                  <a:gd name="T18" fmla="*/ 102 w 158"/>
                  <a:gd name="T19" fmla="*/ 101 h 158"/>
                  <a:gd name="T20" fmla="*/ 43 w 158"/>
                  <a:gd name="T21" fmla="*/ 101 h 158"/>
                  <a:gd name="T22" fmla="*/ 43 w 158"/>
                  <a:gd name="T23" fmla="*/ 43 h 158"/>
                  <a:gd name="T24" fmla="*/ 102 w 158"/>
                  <a:gd name="T25" fmla="*/ 43 h 158"/>
                  <a:gd name="T26" fmla="*/ 102 w 158"/>
                  <a:gd name="T27" fmla="*/ 101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8" h="158">
                    <a:moveTo>
                      <a:pt x="119" y="25"/>
                    </a:moveTo>
                    <a:cubicBezTo>
                      <a:pt x="93" y="0"/>
                      <a:pt x="51" y="0"/>
                      <a:pt x="26" y="25"/>
                    </a:cubicBezTo>
                    <a:cubicBezTo>
                      <a:pt x="0" y="51"/>
                      <a:pt x="0" y="93"/>
                      <a:pt x="26" y="119"/>
                    </a:cubicBezTo>
                    <a:cubicBezTo>
                      <a:pt x="49" y="141"/>
                      <a:pt x="84" y="144"/>
                      <a:pt x="110" y="126"/>
                    </a:cubicBezTo>
                    <a:cubicBezTo>
                      <a:pt x="136" y="153"/>
                      <a:pt x="136" y="153"/>
                      <a:pt x="136" y="153"/>
                    </a:cubicBezTo>
                    <a:cubicBezTo>
                      <a:pt x="141" y="158"/>
                      <a:pt x="149" y="158"/>
                      <a:pt x="154" y="153"/>
                    </a:cubicBezTo>
                    <a:cubicBezTo>
                      <a:pt x="158" y="148"/>
                      <a:pt x="158" y="141"/>
                      <a:pt x="154" y="136"/>
                    </a:cubicBezTo>
                    <a:cubicBezTo>
                      <a:pt x="127" y="109"/>
                      <a:pt x="127" y="109"/>
                      <a:pt x="127" y="109"/>
                    </a:cubicBezTo>
                    <a:cubicBezTo>
                      <a:pt x="144" y="84"/>
                      <a:pt x="142" y="48"/>
                      <a:pt x="119" y="25"/>
                    </a:cubicBezTo>
                    <a:close/>
                    <a:moveTo>
                      <a:pt x="102" y="101"/>
                    </a:moveTo>
                    <a:cubicBezTo>
                      <a:pt x="86" y="118"/>
                      <a:pt x="59" y="118"/>
                      <a:pt x="43" y="101"/>
                    </a:cubicBezTo>
                    <a:cubicBezTo>
                      <a:pt x="27" y="85"/>
                      <a:pt x="27" y="59"/>
                      <a:pt x="43" y="43"/>
                    </a:cubicBezTo>
                    <a:cubicBezTo>
                      <a:pt x="59" y="26"/>
                      <a:pt x="86" y="26"/>
                      <a:pt x="102" y="43"/>
                    </a:cubicBezTo>
                    <a:cubicBezTo>
                      <a:pt x="118" y="59"/>
                      <a:pt x="118" y="85"/>
                      <a:pt x="102" y="1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70FE347-AB72-4293-B105-C149AE9A593A}"/>
              </a:ext>
            </a:extLst>
          </p:cNvPr>
          <p:cNvGrpSpPr/>
          <p:nvPr/>
        </p:nvGrpSpPr>
        <p:grpSpPr>
          <a:xfrm>
            <a:off x="774833" y="4473846"/>
            <a:ext cx="8665418" cy="592470"/>
            <a:chOff x="639939" y="2619953"/>
            <a:chExt cx="8665418" cy="592470"/>
          </a:xfrm>
        </p:grpSpPr>
        <p:pic>
          <p:nvPicPr>
            <p:cNvPr id="38" name="그래픽 37">
              <a:extLst>
                <a:ext uri="{FF2B5EF4-FFF2-40B4-BE49-F238E27FC236}">
                  <a16:creationId xmlns:a16="http://schemas.microsoft.com/office/drawing/2014/main" id="{9F63D7E7-1AE8-459A-B30C-375F187E4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639939" y="2694516"/>
              <a:ext cx="138994" cy="138994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5E08E8A-1EDC-40AE-B36E-D0199014F77E}"/>
                </a:ext>
              </a:extLst>
            </p:cNvPr>
            <p:cNvSpPr txBox="1"/>
            <p:nvPr/>
          </p:nvSpPr>
          <p:spPr>
            <a:xfrm>
              <a:off x="841502" y="2619953"/>
              <a:ext cx="8463855" cy="592470"/>
            </a:xfrm>
            <a:prstGeom prst="rect">
              <a:avLst/>
            </a:prstGeom>
            <a:noFill/>
          </p:spPr>
          <p:txBody>
            <a:bodyPr wrap="none" lIns="0" tIns="0" rIns="0" bIns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업무관련성이 있다면 근무시간 외의 시간에 일어난 경우</a:t>
              </a:r>
              <a:r>
                <a:rPr kumimoji="0" lang="en-US" altLang="ko-KR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, </a:t>
              </a:r>
              <a:r>
                <a:rPr kumimoji="0" lang="ko-KR" altLang="en-US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사업장 밖에서 일어난 경우로서</a:t>
              </a:r>
              <a:endParaRPr kumimoji="0" lang="en-US" altLang="ko-KR" b="1" i="0" u="none" strike="noStrike" kern="0" cap="none" spc="-100" normalizeH="0" noProof="0" dirty="0">
                <a:ln>
                  <a:noFill/>
                </a:ln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16200000" scaled="1"/>
                </a:gradFill>
                <a:uLnTx/>
                <a:uFillTx/>
                <a:latin typeface="Century Gothic" panose="020B0502020202020204" pitchFamily="34" charset="0"/>
                <a:ea typeface="맑은 고딕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회식장소</a:t>
              </a:r>
              <a:r>
                <a:rPr kumimoji="0" lang="en-US" altLang="ko-KR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, </a:t>
              </a:r>
              <a:r>
                <a:rPr kumimoji="0" lang="ko-KR" altLang="en-US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야유회</a:t>
              </a:r>
              <a:r>
                <a:rPr kumimoji="0" lang="en-US" altLang="ko-KR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, </a:t>
              </a:r>
              <a:r>
                <a:rPr kumimoji="0" lang="ko-KR" altLang="en-US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출장중인 경우 등에서 발생한 경우도 해당할 수 있음</a:t>
              </a:r>
              <a:r>
                <a:rPr kumimoji="0" lang="en-US" altLang="ko-KR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.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952C6375-405C-4C7E-80A8-46C341F2A721}"/>
              </a:ext>
            </a:extLst>
          </p:cNvPr>
          <p:cNvGrpSpPr/>
          <p:nvPr/>
        </p:nvGrpSpPr>
        <p:grpSpPr>
          <a:xfrm>
            <a:off x="622300" y="5291875"/>
            <a:ext cx="8649073" cy="1185126"/>
            <a:chOff x="622300" y="5342675"/>
            <a:chExt cx="8649073" cy="1185126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8A5B752-FCFB-4E0D-A202-27FD79C8B644}"/>
                </a:ext>
              </a:extLst>
            </p:cNvPr>
            <p:cNvSpPr/>
            <p:nvPr/>
          </p:nvSpPr>
          <p:spPr>
            <a:xfrm>
              <a:off x="622301" y="5342675"/>
              <a:ext cx="8649072" cy="1185126"/>
            </a:xfrm>
            <a:prstGeom prst="rect">
              <a:avLst/>
            </a:prstGeom>
            <a:solidFill>
              <a:srgbClr val="F7F7F7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dist="38100" dir="2700000" algn="t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B7D82B82-6AFA-4D9B-8B98-DD26DB0FEBCE}"/>
                </a:ext>
              </a:extLst>
            </p:cNvPr>
            <p:cNvSpPr/>
            <p:nvPr/>
          </p:nvSpPr>
          <p:spPr>
            <a:xfrm>
              <a:off x="622300" y="5342676"/>
              <a:ext cx="4853341" cy="30565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26000" tIns="0" rIns="0" bIns="0" rtlCol="0" anchor="ctr"/>
            <a:lstStyle/>
            <a:p>
              <a:r>
                <a:rPr lang="en-US" altLang="ko-KR" sz="1500" b="1" spc="-100" dirty="0">
                  <a:gradFill>
                    <a:gsLst>
                      <a:gs pos="100000">
                        <a:prstClr val="white"/>
                      </a:gs>
                      <a:gs pos="100000">
                        <a:srgbClr val="303B4A"/>
                      </a:gs>
                    </a:gsLst>
                    <a:lin ang="2700000" scaled="1"/>
                  </a:gradFill>
                  <a:latin typeface="Century Gothic" panose="020B0502020202020204" pitchFamily="34" charset="0"/>
                  <a:ea typeface="맑은 고딕" panose="020B0503020000020004" pitchFamily="50" charset="-127"/>
                </a:rPr>
                <a:t>※ </a:t>
              </a:r>
              <a:r>
                <a:rPr lang="ko-KR" altLang="en-US" sz="1500" b="1" spc="-100" dirty="0">
                  <a:gradFill>
                    <a:gsLst>
                      <a:gs pos="100000">
                        <a:prstClr val="white"/>
                      </a:gs>
                      <a:gs pos="100000">
                        <a:srgbClr val="303B4A"/>
                      </a:gs>
                    </a:gsLst>
                    <a:lin ang="2700000" scaled="1"/>
                  </a:gradFill>
                  <a:latin typeface="Century Gothic" panose="020B0502020202020204" pitchFamily="34" charset="0"/>
                  <a:ea typeface="맑은 고딕" panose="020B0503020000020004" pitchFamily="50" charset="-127"/>
                </a:rPr>
                <a:t>서울지방법원 </a:t>
              </a:r>
              <a:r>
                <a:rPr lang="en-US" altLang="ko-KR" sz="1500" b="1" dirty="0">
                  <a:gradFill>
                    <a:gsLst>
                      <a:gs pos="100000">
                        <a:prstClr val="white"/>
                      </a:gs>
                      <a:gs pos="100000">
                        <a:srgbClr val="303B4A"/>
                      </a:gs>
                    </a:gsLst>
                    <a:lin ang="2700000" scaled="1"/>
                  </a:gradFill>
                  <a:latin typeface="Century Gothic" panose="020B0502020202020204" pitchFamily="34" charset="0"/>
                  <a:ea typeface="맑은 고딕" panose="020B0503020000020004" pitchFamily="50" charset="-127"/>
                </a:rPr>
                <a:t>2002. 11. 26. </a:t>
              </a:r>
              <a:r>
                <a:rPr lang="ko-KR" altLang="en-US" sz="1500" b="1" spc="-100" dirty="0">
                  <a:gradFill>
                    <a:gsLst>
                      <a:gs pos="100000">
                        <a:prstClr val="white"/>
                      </a:gs>
                      <a:gs pos="100000">
                        <a:srgbClr val="303B4A"/>
                      </a:gs>
                    </a:gsLst>
                    <a:lin ang="2700000" scaled="1"/>
                  </a:gradFill>
                  <a:latin typeface="Century Gothic" panose="020B0502020202020204" pitchFamily="34" charset="0"/>
                  <a:ea typeface="맑은 고딕" panose="020B0503020000020004" pitchFamily="50" charset="-127"/>
                </a:rPr>
                <a:t>선고 </a:t>
              </a:r>
              <a:r>
                <a:rPr lang="en-US" altLang="ko-KR" sz="1500" b="1" dirty="0">
                  <a:gradFill>
                    <a:gsLst>
                      <a:gs pos="100000">
                        <a:prstClr val="white"/>
                      </a:gs>
                      <a:gs pos="100000">
                        <a:srgbClr val="303B4A"/>
                      </a:gs>
                    </a:gsLst>
                    <a:lin ang="2700000" scaled="1"/>
                  </a:gradFill>
                  <a:latin typeface="Century Gothic" panose="020B0502020202020204" pitchFamily="34" charset="0"/>
                  <a:ea typeface="맑은 고딕" panose="020B0503020000020004" pitchFamily="50" charset="-127"/>
                </a:rPr>
                <a:t>2000</a:t>
              </a:r>
              <a:r>
                <a:rPr lang="ko-KR" altLang="en-US" sz="1500" b="1" spc="-100" dirty="0">
                  <a:gradFill>
                    <a:gsLst>
                      <a:gs pos="100000">
                        <a:prstClr val="white"/>
                      </a:gs>
                      <a:gs pos="100000">
                        <a:srgbClr val="303B4A"/>
                      </a:gs>
                    </a:gsLst>
                    <a:lin ang="2700000" scaled="1"/>
                  </a:gradFill>
                  <a:latin typeface="Century Gothic" panose="020B0502020202020204" pitchFamily="34" charset="0"/>
                  <a:ea typeface="맑은 고딕" panose="020B0503020000020004" pitchFamily="50" charset="-127"/>
                </a:rPr>
                <a:t>가합</a:t>
              </a:r>
              <a:r>
                <a:rPr lang="en-US" altLang="ko-KR" sz="1500" b="1" dirty="0">
                  <a:gradFill>
                    <a:gsLst>
                      <a:gs pos="100000">
                        <a:prstClr val="white"/>
                      </a:gs>
                      <a:gs pos="100000">
                        <a:srgbClr val="303B4A"/>
                      </a:gs>
                    </a:gsLst>
                    <a:lin ang="2700000" scaled="1"/>
                  </a:gradFill>
                  <a:latin typeface="Century Gothic" panose="020B0502020202020204" pitchFamily="34" charset="0"/>
                  <a:ea typeface="맑은 고딕" panose="020B0503020000020004" pitchFamily="50" charset="-127"/>
                </a:rPr>
                <a:t>57462</a:t>
              </a:r>
              <a:r>
                <a:rPr lang="en-US" altLang="ko-KR" sz="1500" b="1" spc="-100" dirty="0">
                  <a:gradFill>
                    <a:gsLst>
                      <a:gs pos="100000">
                        <a:prstClr val="white"/>
                      </a:gs>
                      <a:gs pos="100000">
                        <a:srgbClr val="303B4A"/>
                      </a:gs>
                    </a:gsLst>
                    <a:lin ang="2700000" scaled="1"/>
                  </a:gradFill>
                  <a:latin typeface="Century Gothic" panose="020B0502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ko-KR" altLang="en-US" sz="1500" b="1" spc="-100" dirty="0">
                  <a:gradFill>
                    <a:gsLst>
                      <a:gs pos="100000">
                        <a:prstClr val="white"/>
                      </a:gs>
                      <a:gs pos="100000">
                        <a:srgbClr val="303B4A"/>
                      </a:gs>
                    </a:gsLst>
                    <a:lin ang="2700000" scaled="1"/>
                  </a:gradFill>
                  <a:latin typeface="Century Gothic" panose="020B0502020202020204" pitchFamily="34" charset="0"/>
                  <a:ea typeface="맑은 고딕" panose="020B0503020000020004" pitchFamily="50" charset="-127"/>
                </a:rPr>
                <a:t>판결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151CB83-8DBA-440A-855B-14716D5A5FE3}"/>
                </a:ext>
              </a:extLst>
            </p:cNvPr>
            <p:cNvSpPr txBox="1"/>
            <p:nvPr/>
          </p:nvSpPr>
          <p:spPr>
            <a:xfrm>
              <a:off x="785896" y="5745243"/>
              <a:ext cx="7554953" cy="671979"/>
            </a:xfrm>
            <a:prstGeom prst="rect">
              <a:avLst/>
            </a:prstGeom>
            <a:noFill/>
          </p:spPr>
          <p:txBody>
            <a:bodyPr wrap="none" lIns="0" tIns="0" rIns="0" bIns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직장 내 근무시간은 물론 회사가 그 비용을 지원한 공식적인 회식이나 야유회</a:t>
              </a:r>
              <a:r>
                <a:rPr kumimoji="0" lang="en-US" altLang="ko-KR" sz="1400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, </a:t>
              </a:r>
              <a:r>
                <a:rPr kumimoji="0" lang="ko-KR" altLang="en-US" sz="1400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체육대회나 그 밖에 객관적</a:t>
              </a:r>
              <a:endParaRPr kumimoji="0" lang="en-US" altLang="ko-KR" sz="1400" i="0" u="none" strike="noStrike" kern="0" cap="none" spc="-100" normalizeH="0" noProof="0" dirty="0">
                <a:ln>
                  <a:noFill/>
                </a:ln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16200000" scaled="1"/>
                </a:gradFill>
                <a:uLnTx/>
                <a:uFillTx/>
                <a:latin typeface="Century Gothic" panose="020B0502020202020204" pitchFamily="34" charset="0"/>
                <a:ea typeface="맑은 고딕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i="0" u="none" strike="noStrike" kern="0" cap="none" spc="-100" normalizeH="0" noProof="0" dirty="0" err="1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으로</a:t>
              </a:r>
              <a:r>
                <a:rPr lang="en-US" altLang="ko-KR" sz="1400" kern="0" spc="-100" dirty="0"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latin typeface="Century Gothic" panose="020B0502020202020204" pitchFamily="34" charset="0"/>
                  <a:ea typeface="맑은 고딕"/>
                </a:rPr>
                <a:t> </a:t>
              </a:r>
              <a:r>
                <a:rPr kumimoji="0" lang="ko-KR" altLang="en-US" sz="1400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이에 준하는 것으로 평가될 수 있는 회사의 임원 등 간부들이 공식적으로 주재하는</a:t>
              </a:r>
              <a:r>
                <a:rPr lang="en-US" altLang="ko-KR" sz="1400" kern="0" spc="-100" dirty="0"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latin typeface="Century Gothic" panose="020B0502020202020204" pitchFamily="34" charset="0"/>
                  <a:ea typeface="맑은 고딕"/>
                </a:rPr>
                <a:t> </a:t>
              </a:r>
              <a:r>
                <a:rPr kumimoji="0" lang="ko-KR" altLang="en-US" sz="1400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회식 등에서</a:t>
              </a:r>
              <a:endParaRPr kumimoji="0" lang="en-US" altLang="ko-KR" sz="1400" i="0" u="none" strike="noStrike" kern="0" cap="none" spc="-100" normalizeH="0" noProof="0" dirty="0">
                <a:ln>
                  <a:noFill/>
                </a:ln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16200000" scaled="1"/>
                </a:gradFill>
                <a:uLnTx/>
                <a:uFillTx/>
                <a:latin typeface="Century Gothic" panose="020B0502020202020204" pitchFamily="34" charset="0"/>
                <a:ea typeface="맑은 고딕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일어난 성희롱행위에 대해서도 사용자 책임이 인정될 수 있다</a:t>
              </a: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9FBD13E4-4C3E-4E60-93E8-548BAF023F8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42" y="5512711"/>
            <a:ext cx="1096291" cy="86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0677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F9183ED-0476-4E55-B566-EDC647B0F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4278" y="607258"/>
            <a:ext cx="7116372" cy="33239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pc="-40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rgbClr val="0B79F3"/>
                    </a:gs>
                  </a:gsLst>
                  <a:lin ang="5400000" scaled="0"/>
                </a:gradFill>
                <a:latin typeface="Yu Gothic UI" panose="020B0500000000000000" pitchFamily="34" charset="-128"/>
                <a:ea typeface="Yu Gothic UI" panose="020B0500000000000000" pitchFamily="34" charset="-128"/>
              </a:rPr>
              <a:t>Ⅲ.  </a:t>
            </a:r>
            <a:r>
              <a:rPr lang="ko-KR" altLang="en-US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rgbClr val="0B79F3"/>
                    </a:gs>
                  </a:gsLst>
                  <a:lin ang="5400000" scaled="0"/>
                </a:gradFill>
              </a:rPr>
              <a:t>직장 내 성희롱의 성립요건 및</a:t>
            </a:r>
            <a:r>
              <a:rPr lang="en-US" altLang="ko-KR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rgbClr val="0B79F3"/>
                    </a:gs>
                  </a:gsLst>
                  <a:lin ang="5400000" scaled="0"/>
                </a:gradFill>
              </a:rPr>
              <a:t> </a:t>
            </a:r>
            <a:r>
              <a:rPr lang="ko-KR" altLang="en-US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rgbClr val="0B79F3"/>
                    </a:gs>
                  </a:gsLst>
                  <a:lin ang="5400000" scaled="0"/>
                </a:gradFill>
              </a:rPr>
              <a:t>판단</a:t>
            </a:r>
          </a:p>
        </p:txBody>
      </p:sp>
      <p:sp>
        <p:nvSpPr>
          <p:cNvPr id="30" name="텍스트 개체 틀 2">
            <a:extLst>
              <a:ext uri="{FF2B5EF4-FFF2-40B4-BE49-F238E27FC236}">
                <a16:creationId xmlns:a16="http://schemas.microsoft.com/office/drawing/2014/main" id="{7E25C3F3-8AC5-485C-B2CC-21E6072D6B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4278" y="380897"/>
            <a:ext cx="7116372" cy="138499"/>
          </a:xfrm>
        </p:spPr>
        <p:txBody>
          <a:bodyPr/>
          <a:lstStyle/>
          <a:p>
            <a:r>
              <a:rPr lang="ko-KR" altLang="en-US" dirty="0"/>
              <a:t>직장 내 성희롱 예방교육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27AF0CA-5DE6-4F5B-84A4-7F9833F8987E}"/>
              </a:ext>
            </a:extLst>
          </p:cNvPr>
          <p:cNvGrpSpPr/>
          <p:nvPr/>
        </p:nvGrpSpPr>
        <p:grpSpPr>
          <a:xfrm>
            <a:off x="511969" y="1072471"/>
            <a:ext cx="8882062" cy="621248"/>
            <a:chOff x="506413" y="1072471"/>
            <a:chExt cx="8882062" cy="621248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5A471D4C-4EE0-46E2-8B94-E2DE00AE93EE}"/>
                </a:ext>
              </a:extLst>
            </p:cNvPr>
            <p:cNvSpPr/>
            <p:nvPr/>
          </p:nvSpPr>
          <p:spPr>
            <a:xfrm>
              <a:off x="506413" y="1246189"/>
              <a:ext cx="8882062" cy="447530"/>
            </a:xfrm>
            <a:prstGeom prst="roundRect">
              <a:avLst>
                <a:gd name="adj" fmla="val 50000"/>
              </a:avLst>
            </a:prstGeom>
            <a:solidFill>
              <a:srgbClr val="389A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pic>
          <p:nvPicPr>
            <p:cNvPr id="34" name="그래픽 33">
              <a:extLst>
                <a:ext uri="{FF2B5EF4-FFF2-40B4-BE49-F238E27FC236}">
                  <a16:creationId xmlns:a16="http://schemas.microsoft.com/office/drawing/2014/main" id="{428A9196-3A91-4329-9A8F-E78CBC6CE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flipH="1">
              <a:off x="506413" y="1079356"/>
              <a:ext cx="619733" cy="427325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142399D-DB52-4459-887B-293EEF0B4FC1}"/>
                </a:ext>
              </a:extLst>
            </p:cNvPr>
            <p:cNvSpPr txBox="1"/>
            <p:nvPr/>
          </p:nvSpPr>
          <p:spPr>
            <a:xfrm>
              <a:off x="1218333" y="1331455"/>
              <a:ext cx="2814873" cy="307777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ko-KR" altLang="en-US" sz="2000" b="1" spc="-100" dirty="0">
                  <a:gradFill>
                    <a:gsLst>
                      <a:gs pos="100000">
                        <a:schemeClr val="bg1"/>
                      </a:gs>
                      <a:gs pos="100000">
                        <a:srgbClr val="303B4A"/>
                      </a:gs>
                    </a:gsLst>
                    <a:lin ang="2700000" scaled="1"/>
                  </a:gradFill>
                  <a:latin typeface="Calibri" panose="020F0502020204030204"/>
                  <a:ea typeface="맑은 고딕" panose="020B0503020000020004" pitchFamily="50" charset="-127"/>
                </a:rPr>
                <a:t>직장 내 성희롱의 판단기준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ADAA118-893A-4C7F-A06C-EF8CAC7D0B80}"/>
                </a:ext>
              </a:extLst>
            </p:cNvPr>
            <p:cNvSpPr txBox="1"/>
            <p:nvPr/>
          </p:nvSpPr>
          <p:spPr>
            <a:xfrm>
              <a:off x="740351" y="1072471"/>
              <a:ext cx="145874" cy="338554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 contourW="31750">
                <a:bevelT w="1270"/>
                <a:contourClr>
                  <a:srgbClr val="D65B10"/>
                </a:contourClr>
              </a:sp3d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2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100000">
                        <a:schemeClr val="bg1"/>
                      </a:gs>
                      <a:gs pos="100000">
                        <a:srgbClr val="303B4A"/>
                      </a:gs>
                    </a:gsLst>
                    <a:lin ang="2700000" scaled="1"/>
                  </a:gradFill>
                  <a:effectLst/>
                  <a:uLnTx/>
                  <a:uFillTx/>
                  <a:latin typeface="Century Gothic" panose="020B0502020202020204" pitchFamily="34" charset="0"/>
                  <a:ea typeface="맑은 고딕" panose="020B0503020000020004" pitchFamily="50" charset="-127"/>
                </a:rPr>
                <a:t>2</a:t>
              </a:r>
              <a:endParaRPr kumimoji="0" lang="ko-KR" altLang="en-US" sz="2200" b="1" i="0" u="none" strike="noStrike" kern="1200" cap="none" spc="-100" normalizeH="0" baseline="0" noProof="0" dirty="0">
                <a:ln>
                  <a:noFill/>
                </a:ln>
                <a:gradFill>
                  <a:gsLst>
                    <a:gs pos="100000">
                      <a:schemeClr val="bg1"/>
                    </a:gs>
                    <a:gs pos="100000">
                      <a:srgbClr val="303B4A"/>
                    </a:gs>
                  </a:gsLst>
                  <a:lin ang="2700000" scaled="1"/>
                </a:gradFill>
                <a:effectLst/>
                <a:uLnTx/>
                <a:uFillTx/>
                <a:latin typeface="Century Gothic" panose="020B0502020202020204" pitchFamily="34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480CE00-7D64-4F9F-AEFB-C70C82CFE117}"/>
              </a:ext>
            </a:extLst>
          </p:cNvPr>
          <p:cNvGrpSpPr/>
          <p:nvPr/>
        </p:nvGrpSpPr>
        <p:grpSpPr>
          <a:xfrm>
            <a:off x="774833" y="2459929"/>
            <a:ext cx="8330391" cy="810478"/>
            <a:chOff x="639939" y="2619953"/>
            <a:chExt cx="8330391" cy="810478"/>
          </a:xfrm>
        </p:grpSpPr>
        <p:pic>
          <p:nvPicPr>
            <p:cNvPr id="22" name="그래픽 21">
              <a:extLst>
                <a:ext uri="{FF2B5EF4-FFF2-40B4-BE49-F238E27FC236}">
                  <a16:creationId xmlns:a16="http://schemas.microsoft.com/office/drawing/2014/main" id="{9D29B132-2074-4C8E-8D2B-71A3CFCEB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639939" y="2694516"/>
              <a:ext cx="138994" cy="138994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E5F1DA-B500-4533-A896-93EE2DFDBBC1}"/>
                </a:ext>
              </a:extLst>
            </p:cNvPr>
            <p:cNvSpPr txBox="1"/>
            <p:nvPr/>
          </p:nvSpPr>
          <p:spPr>
            <a:xfrm>
              <a:off x="841502" y="2619953"/>
              <a:ext cx="8128828" cy="810478"/>
            </a:xfrm>
            <a:prstGeom prst="rect">
              <a:avLst/>
            </a:prstGeom>
            <a:noFill/>
          </p:spPr>
          <p:txBody>
            <a:bodyPr wrap="none" lIns="0" tIns="0" rIns="0" bIns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성적 언동이나 그 밖의 요구는 성적인</a:t>
              </a:r>
              <a:r>
                <a:rPr kumimoji="0" lang="en-US" altLang="ko-KR" i="0" u="none" strike="noStrike" kern="0" cap="none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(Sexual)</a:t>
              </a:r>
              <a:r>
                <a:rPr kumimoji="0" lang="en-US" altLang="ko-KR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 </a:t>
              </a:r>
              <a:r>
                <a:rPr kumimoji="0" lang="ko-KR" altLang="en-US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의미가 내포되어 있는 경우이어야 함</a:t>
              </a:r>
              <a:r>
                <a:rPr kumimoji="0" lang="en-US" altLang="ko-KR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.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※ </a:t>
              </a:r>
              <a:r>
                <a:rPr kumimoji="0" lang="ko-KR" altLang="en-US" sz="1400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여성직원을 “</a:t>
              </a:r>
              <a:r>
                <a:rPr kumimoji="0" lang="ko-KR" altLang="en-US" sz="1400" i="0" u="none" strike="noStrike" kern="0" cap="none" spc="-100" normalizeH="0" noProof="0" dirty="0" err="1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아줌마”라고</a:t>
              </a:r>
              <a:r>
                <a:rPr kumimoji="0" lang="ko-KR" altLang="en-US" sz="1400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 부르거나 반말을 하는 것과 같이 특정 성별을 비하하는 행동</a:t>
              </a:r>
              <a:r>
                <a:rPr kumimoji="0" lang="en-US" altLang="ko-KR" sz="1400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, </a:t>
              </a:r>
              <a:r>
                <a:rPr kumimoji="0" lang="ko-KR" altLang="en-US" sz="1400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고정관념적</a:t>
              </a:r>
              <a:r>
                <a:rPr lang="en-US" altLang="ko-KR" sz="1400" kern="0" spc="-100" dirty="0"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latin typeface="Century Gothic" panose="020B0502020202020204" pitchFamily="34" charset="0"/>
                  <a:ea typeface="맑은 고딕"/>
                </a:rPr>
                <a:t> </a:t>
              </a:r>
              <a:r>
                <a:rPr kumimoji="0" lang="ko-KR" altLang="en-US" sz="1400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성별 역할을</a:t>
              </a:r>
              <a:endParaRPr kumimoji="0" lang="en-US" altLang="ko-KR" sz="1400" i="0" u="none" strike="noStrike" kern="0" cap="none" spc="-100" normalizeH="0" noProof="0" dirty="0">
                <a:ln>
                  <a:noFill/>
                </a:ln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16200000" scaled="1"/>
                </a:gradFill>
                <a:uLnTx/>
                <a:uFillTx/>
                <a:latin typeface="Century Gothic" panose="020B0502020202020204" pitchFamily="34" charset="0"/>
                <a:ea typeface="맑은 고딕"/>
                <a:cs typeface="+mn-cs"/>
              </a:endParaRPr>
            </a:p>
            <a:p>
              <a:pPr marL="177800" marR="0" lvl="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강요하는 행동은 성차별적 행동에 해당하나 “성적 </a:t>
              </a:r>
              <a:r>
                <a:rPr kumimoji="0" lang="ko-KR" altLang="en-US" sz="1400" i="0" u="none" strike="noStrike" kern="0" cap="none" spc="-100" normalizeH="0" noProof="0" dirty="0" err="1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언동”이라고</a:t>
              </a:r>
              <a:r>
                <a:rPr kumimoji="0" lang="ko-KR" altLang="en-US" sz="1400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 보기는 어려움</a:t>
              </a:r>
              <a:r>
                <a:rPr kumimoji="0" lang="en-US" altLang="ko-KR" sz="1400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. 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D394752-5158-4D79-B5A7-EFEB7A3129F5}"/>
              </a:ext>
            </a:extLst>
          </p:cNvPr>
          <p:cNvGrpSpPr/>
          <p:nvPr/>
        </p:nvGrpSpPr>
        <p:grpSpPr>
          <a:xfrm>
            <a:off x="503948" y="1900691"/>
            <a:ext cx="8767423" cy="422110"/>
            <a:chOff x="693902" y="2001050"/>
            <a:chExt cx="8767423" cy="422110"/>
          </a:xfrm>
        </p:grpSpPr>
        <p:sp>
          <p:nvSpPr>
            <p:cNvPr id="38" name="사각형: 둥근 위쪽 모서리 37">
              <a:extLst>
                <a:ext uri="{FF2B5EF4-FFF2-40B4-BE49-F238E27FC236}">
                  <a16:creationId xmlns:a16="http://schemas.microsoft.com/office/drawing/2014/main" id="{24565008-1F2B-4767-AB61-E2A2DD6EABCC}"/>
                </a:ext>
              </a:extLst>
            </p:cNvPr>
            <p:cNvSpPr/>
            <p:nvPr/>
          </p:nvSpPr>
          <p:spPr>
            <a:xfrm rot="16200000">
              <a:off x="4866559" y="-2171607"/>
              <a:ext cx="422110" cy="8767423"/>
            </a:xfrm>
            <a:prstGeom prst="round2Same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69000">
                  <a:srgbClr val="E5F1FF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F9C5AFF-15EB-4105-BB21-2AF86C5805C7}"/>
                </a:ext>
              </a:extLst>
            </p:cNvPr>
            <p:cNvSpPr txBox="1"/>
            <p:nvPr/>
          </p:nvSpPr>
          <p:spPr>
            <a:xfrm>
              <a:off x="1151761" y="2058217"/>
              <a:ext cx="2859757" cy="30777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-200" normalizeH="0" baseline="0" noProof="0" dirty="0">
                  <a:ln>
                    <a:noFill/>
                  </a:ln>
                  <a:gradFill>
                    <a:gsLst>
                      <a:gs pos="100000">
                        <a:srgbClr val="064BBA"/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성적 언동 또는 그 밖의 요구</a:t>
              </a: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DD017759-D52A-4F59-B2D8-DCC82C6F77F9}"/>
                </a:ext>
              </a:extLst>
            </p:cNvPr>
            <p:cNvGrpSpPr/>
            <p:nvPr/>
          </p:nvGrpSpPr>
          <p:grpSpPr>
            <a:xfrm>
              <a:off x="729932" y="2035969"/>
              <a:ext cx="352272" cy="352272"/>
              <a:chOff x="729932" y="2035969"/>
              <a:chExt cx="352272" cy="352272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1D0BD93A-31E7-4AB2-BECB-DBC5A359A78C}"/>
                  </a:ext>
                </a:extLst>
              </p:cNvPr>
              <p:cNvSpPr/>
              <p:nvPr/>
            </p:nvSpPr>
            <p:spPr>
              <a:xfrm>
                <a:off x="729932" y="2035969"/>
                <a:ext cx="352272" cy="352272"/>
              </a:xfrm>
              <a:prstGeom prst="ellipse">
                <a:avLst/>
              </a:prstGeom>
              <a:solidFill>
                <a:srgbClr val="2248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43" name="Freeform 5">
                <a:extLst>
                  <a:ext uri="{FF2B5EF4-FFF2-40B4-BE49-F238E27FC236}">
                    <a16:creationId xmlns:a16="http://schemas.microsoft.com/office/drawing/2014/main" id="{3DA71876-345D-404F-8B40-8AB9436948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6773" y="2123044"/>
                <a:ext cx="178590" cy="178124"/>
              </a:xfrm>
              <a:custGeom>
                <a:avLst/>
                <a:gdLst>
                  <a:gd name="T0" fmla="*/ 119 w 158"/>
                  <a:gd name="T1" fmla="*/ 25 h 158"/>
                  <a:gd name="T2" fmla="*/ 26 w 158"/>
                  <a:gd name="T3" fmla="*/ 25 h 158"/>
                  <a:gd name="T4" fmla="*/ 26 w 158"/>
                  <a:gd name="T5" fmla="*/ 119 h 158"/>
                  <a:gd name="T6" fmla="*/ 110 w 158"/>
                  <a:gd name="T7" fmla="*/ 126 h 158"/>
                  <a:gd name="T8" fmla="*/ 136 w 158"/>
                  <a:gd name="T9" fmla="*/ 153 h 158"/>
                  <a:gd name="T10" fmla="*/ 154 w 158"/>
                  <a:gd name="T11" fmla="*/ 153 h 158"/>
                  <a:gd name="T12" fmla="*/ 154 w 158"/>
                  <a:gd name="T13" fmla="*/ 136 h 158"/>
                  <a:gd name="T14" fmla="*/ 127 w 158"/>
                  <a:gd name="T15" fmla="*/ 109 h 158"/>
                  <a:gd name="T16" fmla="*/ 119 w 158"/>
                  <a:gd name="T17" fmla="*/ 25 h 158"/>
                  <a:gd name="T18" fmla="*/ 102 w 158"/>
                  <a:gd name="T19" fmla="*/ 101 h 158"/>
                  <a:gd name="T20" fmla="*/ 43 w 158"/>
                  <a:gd name="T21" fmla="*/ 101 h 158"/>
                  <a:gd name="T22" fmla="*/ 43 w 158"/>
                  <a:gd name="T23" fmla="*/ 43 h 158"/>
                  <a:gd name="T24" fmla="*/ 102 w 158"/>
                  <a:gd name="T25" fmla="*/ 43 h 158"/>
                  <a:gd name="T26" fmla="*/ 102 w 158"/>
                  <a:gd name="T27" fmla="*/ 101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8" h="158">
                    <a:moveTo>
                      <a:pt x="119" y="25"/>
                    </a:moveTo>
                    <a:cubicBezTo>
                      <a:pt x="93" y="0"/>
                      <a:pt x="51" y="0"/>
                      <a:pt x="26" y="25"/>
                    </a:cubicBezTo>
                    <a:cubicBezTo>
                      <a:pt x="0" y="51"/>
                      <a:pt x="0" y="93"/>
                      <a:pt x="26" y="119"/>
                    </a:cubicBezTo>
                    <a:cubicBezTo>
                      <a:pt x="49" y="141"/>
                      <a:pt x="84" y="144"/>
                      <a:pt x="110" y="126"/>
                    </a:cubicBezTo>
                    <a:cubicBezTo>
                      <a:pt x="136" y="153"/>
                      <a:pt x="136" y="153"/>
                      <a:pt x="136" y="153"/>
                    </a:cubicBezTo>
                    <a:cubicBezTo>
                      <a:pt x="141" y="158"/>
                      <a:pt x="149" y="158"/>
                      <a:pt x="154" y="153"/>
                    </a:cubicBezTo>
                    <a:cubicBezTo>
                      <a:pt x="158" y="148"/>
                      <a:pt x="158" y="141"/>
                      <a:pt x="154" y="136"/>
                    </a:cubicBezTo>
                    <a:cubicBezTo>
                      <a:pt x="127" y="109"/>
                      <a:pt x="127" y="109"/>
                      <a:pt x="127" y="109"/>
                    </a:cubicBezTo>
                    <a:cubicBezTo>
                      <a:pt x="144" y="84"/>
                      <a:pt x="142" y="48"/>
                      <a:pt x="119" y="25"/>
                    </a:cubicBezTo>
                    <a:close/>
                    <a:moveTo>
                      <a:pt x="102" y="101"/>
                    </a:moveTo>
                    <a:cubicBezTo>
                      <a:pt x="86" y="118"/>
                      <a:pt x="59" y="118"/>
                      <a:pt x="43" y="101"/>
                    </a:cubicBezTo>
                    <a:cubicBezTo>
                      <a:pt x="27" y="85"/>
                      <a:pt x="27" y="59"/>
                      <a:pt x="43" y="43"/>
                    </a:cubicBezTo>
                    <a:cubicBezTo>
                      <a:pt x="59" y="26"/>
                      <a:pt x="86" y="26"/>
                      <a:pt x="102" y="43"/>
                    </a:cubicBezTo>
                    <a:cubicBezTo>
                      <a:pt x="118" y="59"/>
                      <a:pt x="118" y="85"/>
                      <a:pt x="102" y="1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8D3C171-ED91-4928-882A-A1EB9ED23EB1}"/>
              </a:ext>
            </a:extLst>
          </p:cNvPr>
          <p:cNvGrpSpPr/>
          <p:nvPr/>
        </p:nvGrpSpPr>
        <p:grpSpPr>
          <a:xfrm>
            <a:off x="774833" y="4113717"/>
            <a:ext cx="8711906" cy="1125949"/>
            <a:chOff x="639939" y="2619953"/>
            <a:chExt cx="8711906" cy="1125949"/>
          </a:xfrm>
        </p:grpSpPr>
        <p:pic>
          <p:nvPicPr>
            <p:cNvPr id="45" name="그래픽 44">
              <a:extLst>
                <a:ext uri="{FF2B5EF4-FFF2-40B4-BE49-F238E27FC236}">
                  <a16:creationId xmlns:a16="http://schemas.microsoft.com/office/drawing/2014/main" id="{AE32DD6A-4F0D-478B-991C-820742CF1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639939" y="2694516"/>
              <a:ext cx="138994" cy="138994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2B97FC2-94EF-46C4-A2D1-563407C635E4}"/>
                </a:ext>
              </a:extLst>
            </p:cNvPr>
            <p:cNvSpPr txBox="1"/>
            <p:nvPr/>
          </p:nvSpPr>
          <p:spPr>
            <a:xfrm>
              <a:off x="841502" y="2619953"/>
              <a:ext cx="8510343" cy="1125949"/>
            </a:xfrm>
            <a:prstGeom prst="rect">
              <a:avLst/>
            </a:prstGeom>
            <a:noFill/>
          </p:spPr>
          <p:txBody>
            <a:bodyPr wrap="none" lIns="0" tIns="0" rIns="0" bIns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행위자의 성희롱 행위로서 피해자에게 성적 굴욕감 또는 혐오감을 발생시켜야 하며</a:t>
              </a:r>
              <a:r>
                <a:rPr kumimoji="0" lang="en-US" altLang="ko-KR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, 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반드시 행위자의 성적 동기나 의도가 있어야 하는 것은 아님</a:t>
              </a:r>
              <a:r>
                <a:rPr kumimoji="0" lang="en-US" altLang="ko-KR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.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※ </a:t>
              </a:r>
              <a:r>
                <a:rPr kumimoji="0" lang="ko-KR" altLang="en-US" sz="1400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이러한 감정은 주관적일 수 있으므로 대법원은 성희롱 판단 시 합리적인 일반인의 </a:t>
              </a:r>
              <a:r>
                <a:rPr kumimoji="0" lang="ko-KR" altLang="en-US" sz="1400" i="0" u="none" strike="noStrike" kern="0" cap="none" spc="-100" normalizeH="0" noProof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관점이 아니라</a:t>
              </a:r>
              <a:r>
                <a:rPr lang="en-US" altLang="ko-KR" sz="1400" kern="0" spc="-100" dirty="0"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latin typeface="Century Gothic" panose="020B0502020202020204" pitchFamily="34" charset="0"/>
                  <a:ea typeface="맑은 고딕"/>
                </a:rPr>
                <a:t> </a:t>
              </a:r>
              <a:r>
                <a:rPr kumimoji="0" lang="ko-KR" altLang="en-US" sz="1400" i="0" u="none" strike="noStrike" kern="0" cap="none" spc="-130" normalizeH="0" noProof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‘합리적인 피해자의</a:t>
              </a:r>
              <a:endParaRPr kumimoji="0" lang="en-US" altLang="ko-KR" sz="1400" i="0" u="none" strike="noStrike" kern="0" cap="none" spc="-130" normalizeH="0" noProof="0">
                <a:ln>
                  <a:noFill/>
                </a:ln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16200000" scaled="1"/>
                </a:gradFill>
                <a:uLnTx/>
                <a:uFillTx/>
                <a:latin typeface="Century Gothic" panose="020B0502020202020204" pitchFamily="34" charset="0"/>
                <a:ea typeface="맑은 고딕"/>
                <a:cs typeface="+mn-cs"/>
              </a:endParaRPr>
            </a:p>
            <a:p>
              <a:pPr marL="177800" marR="0" lvl="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i="0" u="none" strike="noStrike" kern="0" cap="none" spc="-130" normalizeH="0" noProof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관점</a:t>
              </a:r>
              <a:r>
                <a:rPr kumimoji="0" lang="ko-KR" altLang="en-US" sz="1400" i="0" u="none" strike="noStrike" kern="0" cap="none" spc="-13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’ 기준에 따라 판단하여야 한다는 입장임</a:t>
              </a:r>
              <a:r>
                <a:rPr kumimoji="0" lang="en-US" altLang="ko-KR" sz="1200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(</a:t>
              </a:r>
              <a:r>
                <a:rPr kumimoji="0" lang="ko-KR" altLang="en-US" sz="1200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대법원 </a:t>
              </a:r>
              <a:r>
                <a:rPr kumimoji="0" lang="en-US" altLang="ko-KR" sz="1200" i="0" u="none" strike="noStrike" kern="0" cap="none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2018. 4. 12.</a:t>
              </a:r>
              <a:r>
                <a:rPr kumimoji="0" lang="en-US" altLang="ko-KR" sz="1200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 </a:t>
              </a:r>
              <a:r>
                <a:rPr kumimoji="0" lang="ko-KR" altLang="en-US" sz="1200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선고 </a:t>
              </a:r>
              <a:r>
                <a:rPr kumimoji="0" lang="en-US" altLang="ko-KR" sz="1200" i="0" u="none" strike="noStrike" kern="0" cap="none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2017</a:t>
              </a:r>
              <a:r>
                <a:rPr kumimoji="0" lang="ko-KR" altLang="en-US" sz="1200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두</a:t>
              </a:r>
              <a:r>
                <a:rPr kumimoji="0" lang="en-US" altLang="ko-KR" sz="1200" i="0" u="none" strike="noStrike" kern="0" cap="none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74702</a:t>
              </a:r>
              <a:r>
                <a:rPr kumimoji="0" lang="en-US" altLang="ko-KR" sz="1400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)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0EA29BD-3B89-4AD7-B04B-40E86D3EFBD2}"/>
              </a:ext>
            </a:extLst>
          </p:cNvPr>
          <p:cNvGrpSpPr/>
          <p:nvPr/>
        </p:nvGrpSpPr>
        <p:grpSpPr>
          <a:xfrm>
            <a:off x="503948" y="3554479"/>
            <a:ext cx="8767423" cy="422110"/>
            <a:chOff x="693902" y="2001050"/>
            <a:chExt cx="8767423" cy="422110"/>
          </a:xfrm>
        </p:grpSpPr>
        <p:sp>
          <p:nvSpPr>
            <p:cNvPr id="48" name="사각형: 둥근 위쪽 모서리 47">
              <a:extLst>
                <a:ext uri="{FF2B5EF4-FFF2-40B4-BE49-F238E27FC236}">
                  <a16:creationId xmlns:a16="http://schemas.microsoft.com/office/drawing/2014/main" id="{225561F0-6A6F-465E-9579-9112A5A47E06}"/>
                </a:ext>
              </a:extLst>
            </p:cNvPr>
            <p:cNvSpPr/>
            <p:nvPr/>
          </p:nvSpPr>
          <p:spPr>
            <a:xfrm rot="16200000">
              <a:off x="4866559" y="-2171607"/>
              <a:ext cx="422110" cy="8767423"/>
            </a:xfrm>
            <a:prstGeom prst="round2Same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69000">
                  <a:srgbClr val="E5F1FF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E3DE4DC-384C-48C0-BBD7-D0C1FDBCFC83}"/>
                </a:ext>
              </a:extLst>
            </p:cNvPr>
            <p:cNvSpPr txBox="1"/>
            <p:nvPr/>
          </p:nvSpPr>
          <p:spPr>
            <a:xfrm>
              <a:off x="1151761" y="2058217"/>
              <a:ext cx="2500685" cy="30777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-200" normalizeH="0" baseline="0" noProof="0" dirty="0">
                  <a:ln>
                    <a:noFill/>
                  </a:ln>
                  <a:gradFill>
                    <a:gsLst>
                      <a:gs pos="100000">
                        <a:srgbClr val="064BBA"/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성적 굴욕감 또는 혐오감</a:t>
              </a:r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518F2267-E92A-49F1-A495-3EE1526B5510}"/>
                </a:ext>
              </a:extLst>
            </p:cNvPr>
            <p:cNvGrpSpPr/>
            <p:nvPr/>
          </p:nvGrpSpPr>
          <p:grpSpPr>
            <a:xfrm>
              <a:off x="729932" y="2035969"/>
              <a:ext cx="352272" cy="352272"/>
              <a:chOff x="729932" y="2035969"/>
              <a:chExt cx="352272" cy="352272"/>
            </a:xfrm>
          </p:grpSpPr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D3651D83-CF47-4CC1-BAD0-E86CE254F5B8}"/>
                  </a:ext>
                </a:extLst>
              </p:cNvPr>
              <p:cNvSpPr/>
              <p:nvPr/>
            </p:nvSpPr>
            <p:spPr>
              <a:xfrm>
                <a:off x="729932" y="2035969"/>
                <a:ext cx="352272" cy="352272"/>
              </a:xfrm>
              <a:prstGeom prst="ellipse">
                <a:avLst/>
              </a:prstGeom>
              <a:solidFill>
                <a:srgbClr val="2248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52" name="Freeform 5">
                <a:extLst>
                  <a:ext uri="{FF2B5EF4-FFF2-40B4-BE49-F238E27FC236}">
                    <a16:creationId xmlns:a16="http://schemas.microsoft.com/office/drawing/2014/main" id="{DE9D9AAA-9044-4F45-897A-1CA4DBD802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6773" y="2123044"/>
                <a:ext cx="178590" cy="178124"/>
              </a:xfrm>
              <a:custGeom>
                <a:avLst/>
                <a:gdLst>
                  <a:gd name="T0" fmla="*/ 119 w 158"/>
                  <a:gd name="T1" fmla="*/ 25 h 158"/>
                  <a:gd name="T2" fmla="*/ 26 w 158"/>
                  <a:gd name="T3" fmla="*/ 25 h 158"/>
                  <a:gd name="T4" fmla="*/ 26 w 158"/>
                  <a:gd name="T5" fmla="*/ 119 h 158"/>
                  <a:gd name="T6" fmla="*/ 110 w 158"/>
                  <a:gd name="T7" fmla="*/ 126 h 158"/>
                  <a:gd name="T8" fmla="*/ 136 w 158"/>
                  <a:gd name="T9" fmla="*/ 153 h 158"/>
                  <a:gd name="T10" fmla="*/ 154 w 158"/>
                  <a:gd name="T11" fmla="*/ 153 h 158"/>
                  <a:gd name="T12" fmla="*/ 154 w 158"/>
                  <a:gd name="T13" fmla="*/ 136 h 158"/>
                  <a:gd name="T14" fmla="*/ 127 w 158"/>
                  <a:gd name="T15" fmla="*/ 109 h 158"/>
                  <a:gd name="T16" fmla="*/ 119 w 158"/>
                  <a:gd name="T17" fmla="*/ 25 h 158"/>
                  <a:gd name="T18" fmla="*/ 102 w 158"/>
                  <a:gd name="T19" fmla="*/ 101 h 158"/>
                  <a:gd name="T20" fmla="*/ 43 w 158"/>
                  <a:gd name="T21" fmla="*/ 101 h 158"/>
                  <a:gd name="T22" fmla="*/ 43 w 158"/>
                  <a:gd name="T23" fmla="*/ 43 h 158"/>
                  <a:gd name="T24" fmla="*/ 102 w 158"/>
                  <a:gd name="T25" fmla="*/ 43 h 158"/>
                  <a:gd name="T26" fmla="*/ 102 w 158"/>
                  <a:gd name="T27" fmla="*/ 101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8" h="158">
                    <a:moveTo>
                      <a:pt x="119" y="25"/>
                    </a:moveTo>
                    <a:cubicBezTo>
                      <a:pt x="93" y="0"/>
                      <a:pt x="51" y="0"/>
                      <a:pt x="26" y="25"/>
                    </a:cubicBezTo>
                    <a:cubicBezTo>
                      <a:pt x="0" y="51"/>
                      <a:pt x="0" y="93"/>
                      <a:pt x="26" y="119"/>
                    </a:cubicBezTo>
                    <a:cubicBezTo>
                      <a:pt x="49" y="141"/>
                      <a:pt x="84" y="144"/>
                      <a:pt x="110" y="126"/>
                    </a:cubicBezTo>
                    <a:cubicBezTo>
                      <a:pt x="136" y="153"/>
                      <a:pt x="136" y="153"/>
                      <a:pt x="136" y="153"/>
                    </a:cubicBezTo>
                    <a:cubicBezTo>
                      <a:pt x="141" y="158"/>
                      <a:pt x="149" y="158"/>
                      <a:pt x="154" y="153"/>
                    </a:cubicBezTo>
                    <a:cubicBezTo>
                      <a:pt x="158" y="148"/>
                      <a:pt x="158" y="141"/>
                      <a:pt x="154" y="136"/>
                    </a:cubicBezTo>
                    <a:cubicBezTo>
                      <a:pt x="127" y="109"/>
                      <a:pt x="127" y="109"/>
                      <a:pt x="127" y="109"/>
                    </a:cubicBezTo>
                    <a:cubicBezTo>
                      <a:pt x="144" y="84"/>
                      <a:pt x="142" y="48"/>
                      <a:pt x="119" y="25"/>
                    </a:cubicBezTo>
                    <a:close/>
                    <a:moveTo>
                      <a:pt x="102" y="101"/>
                    </a:moveTo>
                    <a:cubicBezTo>
                      <a:pt x="86" y="118"/>
                      <a:pt x="59" y="118"/>
                      <a:pt x="43" y="101"/>
                    </a:cubicBezTo>
                    <a:cubicBezTo>
                      <a:pt x="27" y="85"/>
                      <a:pt x="27" y="59"/>
                      <a:pt x="43" y="43"/>
                    </a:cubicBezTo>
                    <a:cubicBezTo>
                      <a:pt x="59" y="26"/>
                      <a:pt x="86" y="26"/>
                      <a:pt x="102" y="43"/>
                    </a:cubicBezTo>
                    <a:cubicBezTo>
                      <a:pt x="118" y="59"/>
                      <a:pt x="118" y="85"/>
                      <a:pt x="102" y="1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EF11D96F-992B-4797-ADBC-35E589DBE5D4}"/>
              </a:ext>
            </a:extLst>
          </p:cNvPr>
          <p:cNvGrpSpPr/>
          <p:nvPr/>
        </p:nvGrpSpPr>
        <p:grpSpPr>
          <a:xfrm>
            <a:off x="622301" y="5450470"/>
            <a:ext cx="8649072" cy="1090030"/>
            <a:chOff x="622301" y="5342675"/>
            <a:chExt cx="8649072" cy="1090030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F75BC46-CBB5-46E2-845C-742BA9CD315B}"/>
                </a:ext>
              </a:extLst>
            </p:cNvPr>
            <p:cNvSpPr/>
            <p:nvPr/>
          </p:nvSpPr>
          <p:spPr>
            <a:xfrm>
              <a:off x="622301" y="5342675"/>
              <a:ext cx="8649072" cy="1090030"/>
            </a:xfrm>
            <a:prstGeom prst="rect">
              <a:avLst/>
            </a:prstGeom>
            <a:solidFill>
              <a:srgbClr val="F7F7F7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dist="38100" dir="2700000" algn="t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9F9117A3-8428-4294-A6E6-ACFFD1AEFE59}"/>
                </a:ext>
              </a:extLst>
            </p:cNvPr>
            <p:cNvSpPr/>
            <p:nvPr/>
          </p:nvSpPr>
          <p:spPr>
            <a:xfrm>
              <a:off x="622301" y="5342676"/>
              <a:ext cx="4664074" cy="30565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26000" tIns="0" rIns="0" bIns="0" rtlCol="0" anchor="ctr"/>
            <a:lstStyle/>
            <a:p>
              <a:r>
                <a:rPr lang="en-US" altLang="ko-KR" sz="1500" b="1" spc="-100" dirty="0">
                  <a:gradFill>
                    <a:gsLst>
                      <a:gs pos="100000">
                        <a:prstClr val="white"/>
                      </a:gs>
                      <a:gs pos="100000">
                        <a:srgbClr val="303B4A"/>
                      </a:gs>
                    </a:gsLst>
                    <a:lin ang="2700000" scaled="1"/>
                  </a:gradFill>
                  <a:latin typeface="Century Gothic" panose="020B0502020202020204" pitchFamily="34" charset="0"/>
                  <a:ea typeface="맑은 고딕" panose="020B0503020000020004" pitchFamily="50" charset="-127"/>
                </a:rPr>
                <a:t>※ </a:t>
              </a:r>
              <a:r>
                <a:rPr lang="ko-KR" altLang="en-US" sz="1500" b="1" spc="-100" dirty="0">
                  <a:gradFill>
                    <a:gsLst>
                      <a:gs pos="100000">
                        <a:prstClr val="white"/>
                      </a:gs>
                      <a:gs pos="100000">
                        <a:srgbClr val="303B4A"/>
                      </a:gs>
                    </a:gsLst>
                    <a:lin ang="2700000" scaled="1"/>
                  </a:gradFill>
                  <a:latin typeface="Century Gothic" panose="020B0502020202020204" pitchFamily="34" charset="0"/>
                  <a:ea typeface="맑은 고딕" panose="020B0503020000020004" pitchFamily="50" charset="-127"/>
                </a:rPr>
                <a:t>대법원 </a:t>
              </a:r>
              <a:r>
                <a:rPr lang="en-US" altLang="ko-KR" sz="1500" b="1" dirty="0">
                  <a:gradFill>
                    <a:gsLst>
                      <a:gs pos="100000">
                        <a:prstClr val="white"/>
                      </a:gs>
                      <a:gs pos="100000">
                        <a:srgbClr val="303B4A"/>
                      </a:gs>
                    </a:gsLst>
                    <a:lin ang="2700000" scaled="1"/>
                  </a:gradFill>
                  <a:latin typeface="Century Gothic" panose="020B0502020202020204" pitchFamily="34" charset="0"/>
                  <a:ea typeface="맑은 고딕" panose="020B0503020000020004" pitchFamily="50" charset="-127"/>
                </a:rPr>
                <a:t>2018. 4. 12.</a:t>
              </a:r>
              <a:r>
                <a:rPr lang="en-US" altLang="ko-KR" sz="1500" b="1" spc="-100" dirty="0">
                  <a:gradFill>
                    <a:gsLst>
                      <a:gs pos="100000">
                        <a:prstClr val="white"/>
                      </a:gs>
                      <a:gs pos="100000">
                        <a:srgbClr val="303B4A"/>
                      </a:gs>
                    </a:gsLst>
                    <a:lin ang="2700000" scaled="1"/>
                  </a:gradFill>
                  <a:latin typeface="Century Gothic" panose="020B0502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ko-KR" altLang="en-US" sz="1500" b="1" spc="-100" dirty="0">
                  <a:gradFill>
                    <a:gsLst>
                      <a:gs pos="100000">
                        <a:prstClr val="white"/>
                      </a:gs>
                      <a:gs pos="100000">
                        <a:srgbClr val="303B4A"/>
                      </a:gs>
                    </a:gsLst>
                    <a:lin ang="2700000" scaled="1"/>
                  </a:gradFill>
                  <a:latin typeface="Century Gothic" panose="020B0502020202020204" pitchFamily="34" charset="0"/>
                  <a:ea typeface="맑은 고딕" panose="020B0503020000020004" pitchFamily="50" charset="-127"/>
                </a:rPr>
                <a:t>선고 </a:t>
              </a:r>
              <a:r>
                <a:rPr lang="en-US" altLang="ko-KR" sz="1500" b="1" dirty="0">
                  <a:gradFill>
                    <a:gsLst>
                      <a:gs pos="100000">
                        <a:prstClr val="white"/>
                      </a:gs>
                      <a:gs pos="100000">
                        <a:srgbClr val="303B4A"/>
                      </a:gs>
                    </a:gsLst>
                    <a:lin ang="2700000" scaled="1"/>
                  </a:gradFill>
                  <a:latin typeface="Century Gothic" panose="020B0502020202020204" pitchFamily="34" charset="0"/>
                  <a:ea typeface="맑은 고딕" panose="020B0503020000020004" pitchFamily="50" charset="-127"/>
                </a:rPr>
                <a:t>2017</a:t>
              </a:r>
              <a:r>
                <a:rPr lang="ko-KR" altLang="en-US" sz="1500" b="1" dirty="0">
                  <a:gradFill>
                    <a:gsLst>
                      <a:gs pos="100000">
                        <a:prstClr val="white"/>
                      </a:gs>
                      <a:gs pos="100000">
                        <a:srgbClr val="303B4A"/>
                      </a:gs>
                    </a:gsLst>
                    <a:lin ang="2700000" scaled="1"/>
                  </a:gradFill>
                  <a:latin typeface="Century Gothic" panose="020B0502020202020204" pitchFamily="34" charset="0"/>
                  <a:ea typeface="맑은 고딕" panose="020B0503020000020004" pitchFamily="50" charset="-127"/>
                </a:rPr>
                <a:t>두</a:t>
              </a:r>
              <a:r>
                <a:rPr lang="en-US" altLang="ko-KR" sz="1500" b="1" dirty="0">
                  <a:gradFill>
                    <a:gsLst>
                      <a:gs pos="100000">
                        <a:prstClr val="white"/>
                      </a:gs>
                      <a:gs pos="100000">
                        <a:srgbClr val="303B4A"/>
                      </a:gs>
                    </a:gsLst>
                    <a:lin ang="2700000" scaled="1"/>
                  </a:gradFill>
                  <a:latin typeface="Century Gothic" panose="020B0502020202020204" pitchFamily="34" charset="0"/>
                  <a:ea typeface="맑은 고딕" panose="020B0503020000020004" pitchFamily="50" charset="-127"/>
                </a:rPr>
                <a:t>74702 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168C18-C565-4970-9564-6C151E8114DB}"/>
                </a:ext>
              </a:extLst>
            </p:cNvPr>
            <p:cNvSpPr txBox="1"/>
            <p:nvPr/>
          </p:nvSpPr>
          <p:spPr>
            <a:xfrm>
              <a:off x="785896" y="5707143"/>
              <a:ext cx="7693453" cy="671979"/>
            </a:xfrm>
            <a:prstGeom prst="rect">
              <a:avLst/>
            </a:prstGeom>
            <a:noFill/>
          </p:spPr>
          <p:txBody>
            <a:bodyPr wrap="none" lIns="0" tIns="0" rIns="0" bIns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i="0" u="none" strike="noStrike" kern="0" cap="none" spc="-13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성희롱이 성립하기 위해서는 행위자에게 반드시 성적 동기나 의도가 있어야 하는 것은 아니지만</a:t>
              </a:r>
              <a:r>
                <a:rPr kumimoji="0" lang="en-US" altLang="ko-KR" sz="1400" i="0" u="none" strike="noStrike" kern="0" cap="none" spc="-13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, (</a:t>
              </a:r>
              <a:r>
                <a:rPr kumimoji="0" lang="ko-KR" altLang="en-US" sz="1400" i="0" u="none" strike="noStrike" kern="0" cap="none" spc="-13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중략</a:t>
              </a:r>
              <a:r>
                <a:rPr kumimoji="0" lang="en-US" altLang="ko-KR" sz="1400" i="0" u="none" strike="noStrike" kern="0" cap="none" spc="-13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)</a:t>
              </a:r>
              <a:r>
                <a:rPr kumimoji="0" lang="ko-KR" altLang="en-US" sz="1400" b="1" i="0" u="none" strike="noStrike" kern="0" cap="none" spc="-13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객관적</a:t>
              </a:r>
              <a:endParaRPr kumimoji="0" lang="en-US" altLang="ko-KR" sz="1400" b="1" i="0" u="none" strike="noStrike" kern="0" cap="none" spc="-130" normalizeH="0" noProof="0" dirty="0">
                <a:ln>
                  <a:noFill/>
                </a:ln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16200000" scaled="1"/>
                </a:gradFill>
                <a:uLnTx/>
                <a:uFillTx/>
                <a:latin typeface="Century Gothic" panose="020B0502020202020204" pitchFamily="34" charset="0"/>
                <a:ea typeface="맑은 고딕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-130" normalizeH="0" noProof="0" dirty="0" err="1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으로</a:t>
              </a:r>
              <a:r>
                <a:rPr lang="en-US" altLang="ko-KR" sz="1400" b="1" kern="0" spc="-130" dirty="0"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latin typeface="Century Gothic" panose="020B0502020202020204" pitchFamily="34" charset="0"/>
                  <a:ea typeface="맑은 고딕"/>
                </a:rPr>
                <a:t> </a:t>
              </a:r>
              <a:r>
                <a:rPr kumimoji="0" lang="ko-KR" altLang="en-US" sz="1400" b="1" i="0" u="none" strike="noStrike" kern="0" cap="none" spc="-13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상대방과 같은 처지에 있는 일반적이고도 평균적인 사람</a:t>
              </a:r>
              <a:r>
                <a:rPr kumimoji="0" lang="ko-KR" altLang="en-US" sz="1400" i="0" u="none" strike="noStrike" kern="0" cap="none" spc="-13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으로 하여금 성적 굴욕감이나 혐오감을 느낄 수</a:t>
              </a:r>
              <a:endParaRPr kumimoji="0" lang="en-US" altLang="ko-KR" sz="1400" i="0" u="none" strike="noStrike" kern="0" cap="none" spc="-130" normalizeH="0" noProof="0" dirty="0">
                <a:ln>
                  <a:noFill/>
                </a:ln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16200000" scaled="1"/>
                </a:gradFill>
                <a:uLnTx/>
                <a:uFillTx/>
                <a:latin typeface="Century Gothic" panose="020B0502020202020204" pitchFamily="34" charset="0"/>
                <a:ea typeface="맑은 고딕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i="0" u="none" strike="noStrike" kern="0" cap="none" spc="-13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있게</a:t>
              </a:r>
              <a:r>
                <a:rPr lang="en-US" altLang="ko-KR" sz="1400" kern="0" spc="-130" dirty="0"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latin typeface="Century Gothic" panose="020B0502020202020204" pitchFamily="34" charset="0"/>
                  <a:ea typeface="맑은 고딕"/>
                </a:rPr>
                <a:t> </a:t>
              </a:r>
              <a:r>
                <a:rPr kumimoji="0" lang="ko-KR" altLang="en-US" sz="1400" i="0" u="none" strike="noStrike" kern="0" cap="none" spc="-13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하는 행위가 있고</a:t>
              </a:r>
              <a:r>
                <a:rPr kumimoji="0" lang="en-US" altLang="ko-KR" sz="1400" i="0" u="none" strike="noStrike" kern="0" cap="none" spc="-13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, </a:t>
              </a:r>
              <a:r>
                <a:rPr kumimoji="0" lang="ko-KR" altLang="en-US" sz="1400" i="0" u="none" strike="noStrike" kern="0" cap="none" spc="-13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그로 인하여 행위의 상대방이 성적 굴욕감이나 혐오감을 느꼈음이 인정되어야 한다</a:t>
              </a:r>
              <a:r>
                <a:rPr kumimoji="0" lang="en-US" altLang="ko-KR" sz="1400" i="0" u="none" strike="noStrike" kern="0" cap="none" spc="-13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.</a:t>
              </a:r>
            </a:p>
          </p:txBody>
        </p:sp>
      </p:grpSp>
      <p:pic>
        <p:nvPicPr>
          <p:cNvPr id="58" name="그림 57">
            <a:extLst>
              <a:ext uri="{FF2B5EF4-FFF2-40B4-BE49-F238E27FC236}">
                <a16:creationId xmlns:a16="http://schemas.microsoft.com/office/drawing/2014/main" id="{D3537293-849C-4B75-97DF-9F1A5305641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42" y="5563511"/>
            <a:ext cx="1096291" cy="86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2803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F9183ED-0476-4E55-B566-EDC647B0F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4278" y="607258"/>
            <a:ext cx="7116372" cy="33239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pc="-40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rgbClr val="0B79F3"/>
                    </a:gs>
                  </a:gsLst>
                  <a:lin ang="5400000" scaled="0"/>
                </a:gradFill>
                <a:latin typeface="Yu Gothic UI" panose="020B0500000000000000" pitchFamily="34" charset="-128"/>
                <a:ea typeface="Yu Gothic UI" panose="020B0500000000000000" pitchFamily="34" charset="-128"/>
              </a:rPr>
              <a:t>Ⅲ.  </a:t>
            </a:r>
            <a:r>
              <a:rPr lang="ko-KR" altLang="en-US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rgbClr val="0B79F3"/>
                    </a:gs>
                  </a:gsLst>
                  <a:lin ang="5400000" scaled="0"/>
                </a:gradFill>
              </a:rPr>
              <a:t>직장 내 성희롱의 성립요건 및</a:t>
            </a:r>
            <a:r>
              <a:rPr lang="en-US" altLang="ko-KR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rgbClr val="0B79F3"/>
                    </a:gs>
                  </a:gsLst>
                  <a:lin ang="5400000" scaled="0"/>
                </a:gradFill>
              </a:rPr>
              <a:t> </a:t>
            </a:r>
            <a:r>
              <a:rPr lang="ko-KR" altLang="en-US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rgbClr val="0B79F3"/>
                    </a:gs>
                  </a:gsLst>
                  <a:lin ang="5400000" scaled="0"/>
                </a:gradFill>
              </a:rPr>
              <a:t>판단</a:t>
            </a:r>
          </a:p>
        </p:txBody>
      </p:sp>
      <p:sp>
        <p:nvSpPr>
          <p:cNvPr id="30" name="텍스트 개체 틀 2">
            <a:extLst>
              <a:ext uri="{FF2B5EF4-FFF2-40B4-BE49-F238E27FC236}">
                <a16:creationId xmlns:a16="http://schemas.microsoft.com/office/drawing/2014/main" id="{7E25C3F3-8AC5-485C-B2CC-21E6072D6B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4278" y="380897"/>
            <a:ext cx="7116372" cy="138499"/>
          </a:xfrm>
        </p:spPr>
        <p:txBody>
          <a:bodyPr/>
          <a:lstStyle/>
          <a:p>
            <a:r>
              <a:rPr lang="ko-KR" altLang="en-US" dirty="0"/>
              <a:t>직장 내 성희롱 예방교육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573FB00-AEEA-42D9-ADAD-0AAD50003745}"/>
              </a:ext>
            </a:extLst>
          </p:cNvPr>
          <p:cNvGrpSpPr/>
          <p:nvPr/>
        </p:nvGrpSpPr>
        <p:grpSpPr>
          <a:xfrm>
            <a:off x="511969" y="1072471"/>
            <a:ext cx="8882062" cy="621248"/>
            <a:chOff x="506413" y="1072471"/>
            <a:chExt cx="8882062" cy="62124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F915B2A-83D8-4DAC-A31F-9EB1E721DEBA}"/>
                </a:ext>
              </a:extLst>
            </p:cNvPr>
            <p:cNvSpPr/>
            <p:nvPr/>
          </p:nvSpPr>
          <p:spPr>
            <a:xfrm>
              <a:off x="506413" y="1246189"/>
              <a:ext cx="8882062" cy="447530"/>
            </a:xfrm>
            <a:prstGeom prst="roundRect">
              <a:avLst>
                <a:gd name="adj" fmla="val 50000"/>
              </a:avLst>
            </a:prstGeom>
            <a:solidFill>
              <a:srgbClr val="389A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pic>
          <p:nvPicPr>
            <p:cNvPr id="33" name="그래픽 32">
              <a:extLst>
                <a:ext uri="{FF2B5EF4-FFF2-40B4-BE49-F238E27FC236}">
                  <a16:creationId xmlns:a16="http://schemas.microsoft.com/office/drawing/2014/main" id="{8D9E70B4-516B-41F2-88CB-06E3FC118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flipH="1">
              <a:off x="506413" y="1079356"/>
              <a:ext cx="619733" cy="427325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F59211D-2765-4B81-A9DC-EA7E1F057213}"/>
                </a:ext>
              </a:extLst>
            </p:cNvPr>
            <p:cNvSpPr txBox="1"/>
            <p:nvPr/>
          </p:nvSpPr>
          <p:spPr>
            <a:xfrm>
              <a:off x="1218333" y="1331455"/>
              <a:ext cx="2814873" cy="307777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ko-KR" altLang="en-US" sz="2000" b="1" spc="-100" dirty="0">
                  <a:gradFill>
                    <a:gsLst>
                      <a:gs pos="100000">
                        <a:schemeClr val="bg1"/>
                      </a:gs>
                      <a:gs pos="100000">
                        <a:srgbClr val="303B4A"/>
                      </a:gs>
                    </a:gsLst>
                    <a:lin ang="2700000" scaled="1"/>
                  </a:gradFill>
                  <a:latin typeface="Calibri" panose="020F0502020204030204"/>
                  <a:ea typeface="맑은 고딕" panose="020B0503020000020004" pitchFamily="50" charset="-127"/>
                </a:rPr>
                <a:t>직장 내 성희롱의 판단기준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68A4224-FCFF-41B1-AAE3-192DE6FE25AD}"/>
                </a:ext>
              </a:extLst>
            </p:cNvPr>
            <p:cNvSpPr txBox="1"/>
            <p:nvPr/>
          </p:nvSpPr>
          <p:spPr>
            <a:xfrm>
              <a:off x="740351" y="1072471"/>
              <a:ext cx="145874" cy="338554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 contourW="31750">
                <a:bevelT w="1270"/>
                <a:contourClr>
                  <a:srgbClr val="D65B10"/>
                </a:contourClr>
              </a:sp3d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2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100000">
                        <a:schemeClr val="bg1"/>
                      </a:gs>
                      <a:gs pos="100000">
                        <a:srgbClr val="303B4A"/>
                      </a:gs>
                    </a:gsLst>
                    <a:lin ang="2700000" scaled="1"/>
                  </a:gradFill>
                  <a:effectLst/>
                  <a:uLnTx/>
                  <a:uFillTx/>
                  <a:latin typeface="Century Gothic" panose="020B0502020202020204" pitchFamily="34" charset="0"/>
                  <a:ea typeface="맑은 고딕" panose="020B0503020000020004" pitchFamily="50" charset="-127"/>
                </a:rPr>
                <a:t>2</a:t>
              </a:r>
              <a:endParaRPr kumimoji="0" lang="ko-KR" altLang="en-US" sz="2200" b="1" i="0" u="none" strike="noStrike" kern="1200" cap="none" spc="-100" normalizeH="0" baseline="0" noProof="0" dirty="0">
                <a:ln>
                  <a:noFill/>
                </a:ln>
                <a:gradFill>
                  <a:gsLst>
                    <a:gs pos="100000">
                      <a:schemeClr val="bg1"/>
                    </a:gs>
                    <a:gs pos="100000">
                      <a:srgbClr val="303B4A"/>
                    </a:gs>
                  </a:gsLst>
                  <a:lin ang="2700000" scaled="1"/>
                </a:gradFill>
                <a:effectLst/>
                <a:uLnTx/>
                <a:uFillTx/>
                <a:latin typeface="Century Gothic" panose="020B0502020202020204" pitchFamily="34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8FFA107-1D3A-4926-A1B9-5A3DACDFE1FA}"/>
              </a:ext>
            </a:extLst>
          </p:cNvPr>
          <p:cNvGrpSpPr/>
          <p:nvPr/>
        </p:nvGrpSpPr>
        <p:grpSpPr>
          <a:xfrm>
            <a:off x="774833" y="2568341"/>
            <a:ext cx="8602902" cy="592470"/>
            <a:chOff x="774833" y="2619141"/>
            <a:chExt cx="8602902" cy="592470"/>
          </a:xfrm>
        </p:grpSpPr>
        <p:pic>
          <p:nvPicPr>
            <p:cNvPr id="21" name="그래픽 20">
              <a:extLst>
                <a:ext uri="{FF2B5EF4-FFF2-40B4-BE49-F238E27FC236}">
                  <a16:creationId xmlns:a16="http://schemas.microsoft.com/office/drawing/2014/main" id="{8F359D0B-6575-4044-954F-1F01784DD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74833" y="2693704"/>
              <a:ext cx="138994" cy="138994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7F419E8-6BF2-4B5A-AB45-6F7BB6CB275E}"/>
                </a:ext>
              </a:extLst>
            </p:cNvPr>
            <p:cNvSpPr txBox="1"/>
            <p:nvPr/>
          </p:nvSpPr>
          <p:spPr>
            <a:xfrm>
              <a:off x="976396" y="2619141"/>
              <a:ext cx="8401339" cy="592470"/>
            </a:xfrm>
            <a:prstGeom prst="rect">
              <a:avLst/>
            </a:prstGeom>
            <a:noFill/>
          </p:spPr>
          <p:txBody>
            <a:bodyPr wrap="none" lIns="0" tIns="0" rIns="0" bIns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 또한</a:t>
              </a:r>
              <a:r>
                <a:rPr kumimoji="0" lang="en-US" altLang="ko-KR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, </a:t>
              </a:r>
              <a:r>
                <a:rPr kumimoji="0" lang="ko-KR" altLang="en-US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대법원은 성희롱 특성상 ‘</a:t>
              </a:r>
              <a:r>
                <a:rPr kumimoji="0" lang="en-US" altLang="ko-KR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2</a:t>
              </a:r>
              <a:r>
                <a:rPr kumimoji="0" lang="ko-KR" altLang="en-US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차 </a:t>
              </a:r>
              <a:r>
                <a:rPr kumimoji="0" lang="ko-KR" altLang="en-US" b="1" i="0" u="none" strike="noStrike" kern="0" cap="none" spc="-100" normalizeH="0" noProof="0" dirty="0" err="1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피해’를</a:t>
              </a:r>
              <a:r>
                <a:rPr kumimoji="0" lang="ko-KR" altLang="en-US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 입을 수 있다는 점을 유념하여 ‘</a:t>
              </a:r>
              <a:r>
                <a:rPr kumimoji="0" lang="ko-KR" altLang="en-US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srgbClr val="007EF0"/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성인지 감수성</a:t>
              </a:r>
              <a:endParaRPr kumimoji="0" lang="en-US" altLang="ko-KR" b="1" i="0" u="none" strike="noStrike" kern="0" cap="none" spc="-100" normalizeH="0" noProof="0" dirty="0">
                <a:ln>
                  <a:noFill/>
                </a:ln>
                <a:gradFill>
                  <a:gsLst>
                    <a:gs pos="100000">
                      <a:srgbClr val="007EF0"/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16200000" scaled="1"/>
                </a:gradFill>
                <a:uLnTx/>
                <a:uFillTx/>
                <a:latin typeface="Century Gothic" panose="020B0502020202020204" pitchFamily="34" charset="0"/>
                <a:ea typeface="맑은 고딕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i="0" u="none" strike="noStrike" kern="0" cap="none" noProof="0" dirty="0">
                  <a:ln>
                    <a:noFill/>
                  </a:ln>
                  <a:gradFill>
                    <a:gsLst>
                      <a:gs pos="100000">
                        <a:srgbClr val="007EF0"/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(Gender sensitivity)</a:t>
              </a:r>
              <a:r>
                <a:rPr kumimoji="0" lang="en-US" altLang="ko-KR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’</a:t>
              </a:r>
              <a:r>
                <a:rPr kumimoji="0" lang="ko-KR" altLang="en-US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을 고려하여 판단하여야 한다고 보고 있음</a:t>
              </a:r>
              <a:r>
                <a:rPr kumimoji="0" lang="en-US" altLang="ko-KR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.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06A149E-1B50-459A-9230-19A329268F72}"/>
              </a:ext>
            </a:extLst>
          </p:cNvPr>
          <p:cNvSpPr txBox="1"/>
          <p:nvPr/>
        </p:nvSpPr>
        <p:spPr>
          <a:xfrm>
            <a:off x="976396" y="4874493"/>
            <a:ext cx="8474756" cy="1477328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-100" normalizeH="0" noProof="0" dirty="0">
                <a:ln>
                  <a:noFill/>
                </a:ln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16200000" scaled="1"/>
                </a:gradFill>
                <a:uLnTx/>
                <a:uFillTx/>
                <a:latin typeface="Century Gothic" panose="020B0502020202020204" pitchFamily="34" charset="0"/>
                <a:ea typeface="맑은 고딕"/>
                <a:cs typeface="+mn-cs"/>
              </a:rPr>
              <a:t>※ </a:t>
            </a:r>
            <a:r>
              <a:rPr kumimoji="0" lang="ko-KR" altLang="en-US" sz="1600" b="1" i="0" u="none" strike="noStrike" kern="0" cap="none" spc="-100" normalizeH="0" noProof="0" dirty="0">
                <a:ln>
                  <a:noFill/>
                </a:ln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16200000" scaled="1"/>
                </a:gradFill>
                <a:uLnTx/>
                <a:uFillTx/>
                <a:latin typeface="Century Gothic" panose="020B0502020202020204" pitchFamily="34" charset="0"/>
                <a:ea typeface="맑은 고딕"/>
                <a:cs typeface="+mn-cs"/>
              </a:rPr>
              <a:t>‘성인지 감수성’</a:t>
            </a:r>
            <a:endParaRPr kumimoji="0" lang="en-US" altLang="ko-KR" sz="1600" b="1" i="0" u="none" strike="noStrike" kern="0" cap="none" spc="-100" normalizeH="0" noProof="0" dirty="0">
              <a:ln>
                <a:noFill/>
              </a:ln>
              <a:gradFill>
                <a:gsLst>
                  <a:gs pos="100000">
                    <a:prstClr val="black">
                      <a:lumMod val="85000"/>
                      <a:lumOff val="15000"/>
                    </a:prst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16200000" scaled="1"/>
              </a:gradFill>
              <a:uLnTx/>
              <a:uFillTx/>
              <a:latin typeface="Century Gothic" panose="020B0502020202020204" pitchFamily="34" charset="0"/>
              <a:ea typeface="맑은 고딕"/>
              <a:cs typeface="+mn-cs"/>
            </a:endParaRPr>
          </a:p>
          <a:p>
            <a:pPr marL="216000" marR="0" lvl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i="0" u="none" strike="noStrike" kern="0" cap="none" spc="-140" normalizeH="0" noProof="0" dirty="0">
                <a:ln>
                  <a:noFill/>
                </a:ln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16200000" scaled="1"/>
                </a:gradFill>
                <a:uLnTx/>
                <a:uFillTx/>
                <a:latin typeface="Century Gothic" panose="020B0502020202020204" pitchFamily="34" charset="0"/>
                <a:ea typeface="맑은 고딕"/>
                <a:cs typeface="+mn-cs"/>
              </a:rPr>
              <a:t> 성별이 단순히 다름으로 존재하지 않고 서열화</a:t>
            </a:r>
            <a:r>
              <a:rPr kumimoji="0" lang="en-US" altLang="ko-KR" sz="1400" i="0" u="none" strike="noStrike" kern="0" cap="none" spc="-140" normalizeH="0" noProof="0" dirty="0">
                <a:ln>
                  <a:noFill/>
                </a:ln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16200000" scaled="1"/>
                </a:gradFill>
                <a:uLnTx/>
                <a:uFillTx/>
                <a:latin typeface="Century Gothic" panose="020B0502020202020204" pitchFamily="34" charset="0"/>
                <a:ea typeface="맑은 고딕"/>
                <a:cs typeface="+mn-cs"/>
              </a:rPr>
              <a:t>, </a:t>
            </a:r>
            <a:r>
              <a:rPr kumimoji="0" lang="ko-KR" altLang="en-US" sz="1400" i="0" u="none" strike="noStrike" kern="0" cap="none" spc="-140" normalizeH="0" noProof="0" dirty="0">
                <a:ln>
                  <a:noFill/>
                </a:ln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16200000" scaled="1"/>
                </a:gradFill>
                <a:uLnTx/>
                <a:uFillTx/>
                <a:latin typeface="Century Gothic" panose="020B0502020202020204" pitchFamily="34" charset="0"/>
                <a:ea typeface="맑은 고딕"/>
                <a:cs typeface="+mn-cs"/>
              </a:rPr>
              <a:t>위계화 된 </a:t>
            </a:r>
            <a:r>
              <a:rPr kumimoji="0" lang="ko-KR" altLang="en-US" sz="1400" i="0" u="none" strike="noStrike" kern="0" cap="none" spc="-140" normalizeH="0" noProof="0" dirty="0" err="1">
                <a:ln>
                  <a:noFill/>
                </a:ln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16200000" scaled="1"/>
                </a:gradFill>
                <a:uLnTx/>
                <a:uFillTx/>
                <a:latin typeface="Century Gothic" panose="020B0502020202020204" pitchFamily="34" charset="0"/>
                <a:ea typeface="맑은 고딕"/>
                <a:cs typeface="+mn-cs"/>
              </a:rPr>
              <a:t>젠더관계를</a:t>
            </a:r>
            <a:r>
              <a:rPr kumimoji="0" lang="ko-KR" altLang="en-US" sz="1400" i="0" u="none" strike="noStrike" kern="0" cap="none" spc="-140" normalizeH="0" noProof="0" dirty="0">
                <a:ln>
                  <a:noFill/>
                </a:ln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16200000" scaled="1"/>
                </a:gradFill>
                <a:uLnTx/>
                <a:uFillTx/>
                <a:latin typeface="Century Gothic" panose="020B0502020202020204" pitchFamily="34" charset="0"/>
                <a:ea typeface="맑은 고딕"/>
                <a:cs typeface="+mn-cs"/>
              </a:rPr>
              <a:t> 전제로 ‘</a:t>
            </a:r>
            <a:r>
              <a:rPr kumimoji="0" lang="ko-KR" altLang="en-US" sz="1400" i="0" u="none" strike="noStrike" kern="0" cap="none" spc="-140" normalizeH="0" noProof="0" dirty="0" err="1">
                <a:ln>
                  <a:noFill/>
                </a:ln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16200000" scaled="1"/>
                </a:gradFill>
                <a:uLnTx/>
                <a:uFillTx/>
                <a:latin typeface="Century Gothic" panose="020B0502020202020204" pitchFamily="34" charset="0"/>
                <a:ea typeface="맑은 고딕"/>
                <a:cs typeface="+mn-cs"/>
              </a:rPr>
              <a:t>남성’을</a:t>
            </a:r>
            <a:r>
              <a:rPr kumimoji="0" lang="ko-KR" altLang="en-US" sz="1400" i="0" u="none" strike="noStrike" kern="0" cap="none" spc="-140" normalizeH="0" noProof="0" dirty="0">
                <a:ln>
                  <a:noFill/>
                </a:ln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16200000" scaled="1"/>
                </a:gradFill>
                <a:uLnTx/>
                <a:uFillTx/>
                <a:latin typeface="Century Gothic" panose="020B0502020202020204" pitchFamily="34" charset="0"/>
                <a:ea typeface="맑은 고딕"/>
                <a:cs typeface="+mn-cs"/>
              </a:rPr>
              <a:t> 중심으로 만들</a:t>
            </a:r>
            <a:r>
              <a:rPr kumimoji="0" lang="ko-KR" altLang="en-US" sz="1400" i="0" u="none" strike="noStrike" kern="0" cap="none" spc="-130" normalizeH="0" noProof="0" dirty="0">
                <a:ln>
                  <a:noFill/>
                </a:ln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16200000" scaled="1"/>
                </a:gradFill>
                <a:uLnTx/>
                <a:uFillTx/>
                <a:latin typeface="Century Gothic" panose="020B0502020202020204" pitchFamily="34" charset="0"/>
                <a:ea typeface="맑은 고딕"/>
                <a:cs typeface="+mn-cs"/>
              </a:rPr>
              <a:t>어진 질서와 규범</a:t>
            </a:r>
            <a:r>
              <a:rPr kumimoji="0" lang="en-US" altLang="ko-KR" sz="1400" i="0" u="none" strike="noStrike" kern="0" cap="none" spc="-130" normalizeH="0" noProof="0" dirty="0">
                <a:ln>
                  <a:noFill/>
                </a:ln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16200000" scaled="1"/>
                </a:gradFill>
                <a:uLnTx/>
                <a:uFillTx/>
                <a:latin typeface="Century Gothic" panose="020B0502020202020204" pitchFamily="34" charset="0"/>
                <a:ea typeface="맑은 고딕"/>
                <a:cs typeface="+mn-cs"/>
              </a:rPr>
              <a:t>,</a:t>
            </a:r>
          </a:p>
          <a:p>
            <a:pPr marL="312738" marR="0" lvl="0" algn="l" defTabSz="4572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400" i="0" u="none" strike="noStrike" kern="0" cap="none" spc="-130" normalizeH="0" noProof="0" dirty="0">
                <a:ln>
                  <a:noFill/>
                </a:ln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16200000" scaled="1"/>
                </a:gradFill>
                <a:uLnTx/>
                <a:uFillTx/>
                <a:latin typeface="Century Gothic" panose="020B0502020202020204" pitchFamily="34" charset="0"/>
                <a:ea typeface="맑은 고딕"/>
                <a:cs typeface="+mn-cs"/>
              </a:rPr>
              <a:t>언어</a:t>
            </a:r>
            <a:r>
              <a:rPr kumimoji="0" lang="en-US" altLang="ko-KR" sz="1400" i="0" u="none" strike="noStrike" kern="0" cap="none" spc="-130" normalizeH="0" noProof="0" dirty="0">
                <a:ln>
                  <a:noFill/>
                </a:ln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16200000" scaled="1"/>
                </a:gradFill>
                <a:uLnTx/>
                <a:uFillTx/>
                <a:latin typeface="Century Gothic" panose="020B0502020202020204" pitchFamily="34" charset="0"/>
                <a:ea typeface="맑은 고딕"/>
                <a:cs typeface="+mn-cs"/>
              </a:rPr>
              <a:t>, </a:t>
            </a:r>
            <a:r>
              <a:rPr kumimoji="0" lang="ko-KR" altLang="en-US" sz="1400" i="0" u="none" strike="noStrike" kern="0" cap="none" spc="-130" normalizeH="0" noProof="0" dirty="0">
                <a:ln>
                  <a:noFill/>
                </a:ln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16200000" scaled="1"/>
                </a:gradFill>
                <a:uLnTx/>
                <a:uFillTx/>
                <a:latin typeface="Century Gothic" panose="020B0502020202020204" pitchFamily="34" charset="0"/>
                <a:ea typeface="맑은 고딕"/>
                <a:cs typeface="+mn-cs"/>
              </a:rPr>
              <a:t>성문화가 일상에 영향을 미치고 있음을 민감하게</a:t>
            </a:r>
            <a:r>
              <a:rPr kumimoji="0" lang="en-US" altLang="ko-KR" sz="1400" i="0" u="none" strike="noStrike" kern="0" cap="none" spc="-130" normalizeH="0" noProof="0" dirty="0">
                <a:ln>
                  <a:noFill/>
                </a:ln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16200000" scaled="1"/>
                </a:gradFill>
                <a:uLnTx/>
                <a:uFillTx/>
                <a:latin typeface="Century Gothic" panose="020B0502020202020204" pitchFamily="34" charset="0"/>
                <a:ea typeface="맑은 고딕"/>
                <a:cs typeface="+mn-cs"/>
              </a:rPr>
              <a:t>, </a:t>
            </a:r>
            <a:r>
              <a:rPr kumimoji="0" lang="ko-KR" altLang="en-US" sz="1400" i="0" u="none" strike="noStrike" kern="0" cap="none" spc="-130" normalizeH="0" noProof="0" dirty="0">
                <a:ln>
                  <a:noFill/>
                </a:ln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16200000" scaled="1"/>
                </a:gradFill>
                <a:uLnTx/>
                <a:uFillTx/>
                <a:latin typeface="Century Gothic" panose="020B0502020202020204" pitchFamily="34" charset="0"/>
                <a:ea typeface="맑은 고딕"/>
                <a:cs typeface="+mn-cs"/>
              </a:rPr>
              <a:t>다르게 볼 수 있는 것</a:t>
            </a:r>
          </a:p>
          <a:p>
            <a:pPr marL="216000" marR="0" lvl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i="0" u="none" strike="noStrike" kern="0" cap="none" spc="-90" normalizeH="0" noProof="0" dirty="0">
                <a:ln>
                  <a:noFill/>
                </a:ln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16200000" scaled="1"/>
                </a:gradFill>
                <a:uLnTx/>
                <a:uFillTx/>
                <a:latin typeface="Century Gothic" panose="020B0502020202020204" pitchFamily="34" charset="0"/>
                <a:ea typeface="맑은 고딕"/>
                <a:cs typeface="+mn-cs"/>
              </a:rPr>
              <a:t> 어떤 현실이 마치 객관적이고 중립적인 것처럼 보이나 실제로는 특정 성별 중심적인 사고방식과</a:t>
            </a:r>
            <a:r>
              <a:rPr lang="en-US" altLang="ko-KR" sz="1400" kern="0" spc="-9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16200000" scaled="1"/>
                </a:gradFill>
                <a:latin typeface="Century Gothic" panose="020B0502020202020204" pitchFamily="34" charset="0"/>
                <a:ea typeface="맑은 고딕"/>
              </a:rPr>
              <a:t> </a:t>
            </a:r>
            <a:r>
              <a:rPr kumimoji="0" lang="ko-KR" altLang="en-US" sz="1400" i="0" u="none" strike="noStrike" kern="0" cap="none" spc="-110" normalizeH="0" noProof="0" dirty="0">
                <a:ln>
                  <a:noFill/>
                </a:ln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16200000" scaled="1"/>
                </a:gradFill>
                <a:uLnTx/>
                <a:uFillTx/>
                <a:latin typeface="Century Gothic" panose="020B0502020202020204" pitchFamily="34" charset="0"/>
                <a:ea typeface="맑은 고딕"/>
                <a:cs typeface="+mn-cs"/>
              </a:rPr>
              <a:t>사회문화적</a:t>
            </a:r>
            <a:endParaRPr kumimoji="0" lang="en-US" altLang="ko-KR" sz="1400" i="0" u="none" strike="noStrike" kern="0" cap="none" spc="-110" normalizeH="0" noProof="0" dirty="0">
              <a:ln>
                <a:noFill/>
              </a:ln>
              <a:gradFill>
                <a:gsLst>
                  <a:gs pos="100000">
                    <a:prstClr val="black">
                      <a:lumMod val="85000"/>
                      <a:lumOff val="15000"/>
                    </a:prst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16200000" scaled="1"/>
              </a:gradFill>
              <a:uLnTx/>
              <a:uFillTx/>
              <a:latin typeface="Century Gothic" panose="020B0502020202020204" pitchFamily="34" charset="0"/>
              <a:ea typeface="맑은 고딕"/>
              <a:cs typeface="+mn-cs"/>
            </a:endParaRPr>
          </a:p>
          <a:p>
            <a:pPr marL="312738" marR="0" lvl="0" algn="l" defTabSz="4572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400" i="0" u="none" strike="noStrike" kern="0" cap="none" spc="-110" normalizeH="0" noProof="0" dirty="0">
                <a:ln>
                  <a:noFill/>
                </a:ln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16200000" scaled="1"/>
                </a:gradFill>
                <a:uLnTx/>
                <a:uFillTx/>
                <a:latin typeface="Century Gothic" panose="020B0502020202020204" pitchFamily="34" charset="0"/>
                <a:ea typeface="맑은 고딕"/>
                <a:cs typeface="+mn-cs"/>
              </a:rPr>
              <a:t>구조로 인해 여성과 남성이 처한 상황과 조건</a:t>
            </a:r>
            <a:r>
              <a:rPr kumimoji="0" lang="en-US" altLang="ko-KR" sz="1400" i="0" u="none" strike="noStrike" kern="0" cap="none" spc="-110" normalizeH="0" noProof="0" dirty="0">
                <a:ln>
                  <a:noFill/>
                </a:ln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16200000" scaled="1"/>
                </a:gradFill>
                <a:uLnTx/>
                <a:uFillTx/>
                <a:latin typeface="Century Gothic" panose="020B0502020202020204" pitchFamily="34" charset="0"/>
                <a:ea typeface="맑은 고딕"/>
                <a:cs typeface="+mn-cs"/>
              </a:rPr>
              <a:t>, </a:t>
            </a:r>
            <a:r>
              <a:rPr kumimoji="0" lang="ko-KR" altLang="en-US" sz="1400" i="0" u="none" strike="noStrike" kern="0" cap="none" spc="-110" normalizeH="0" noProof="0" dirty="0">
                <a:ln>
                  <a:noFill/>
                </a:ln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16200000" scaled="1"/>
                </a:gradFill>
                <a:uLnTx/>
                <a:uFillTx/>
                <a:latin typeface="Century Gothic" panose="020B0502020202020204" pitchFamily="34" charset="0"/>
                <a:ea typeface="맑은 고딕"/>
                <a:cs typeface="+mn-cs"/>
              </a:rPr>
              <a:t>기대되는 요구</a:t>
            </a:r>
            <a:r>
              <a:rPr kumimoji="0" lang="en-US" altLang="ko-KR" sz="1400" i="0" u="none" strike="noStrike" kern="0" cap="none" spc="-110" normalizeH="0" noProof="0" dirty="0">
                <a:ln>
                  <a:noFill/>
                </a:ln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16200000" scaled="1"/>
                </a:gradFill>
                <a:uLnTx/>
                <a:uFillTx/>
                <a:latin typeface="Century Gothic" panose="020B0502020202020204" pitchFamily="34" charset="0"/>
                <a:ea typeface="맑은 고딕"/>
                <a:cs typeface="+mn-cs"/>
              </a:rPr>
              <a:t>, </a:t>
            </a:r>
            <a:r>
              <a:rPr kumimoji="0" lang="ko-KR" altLang="en-US" sz="1400" i="0" u="none" strike="noStrike" kern="0" cap="none" spc="-110" normalizeH="0" noProof="0" dirty="0">
                <a:ln>
                  <a:noFill/>
                </a:ln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16200000" scaled="1"/>
                </a:gradFill>
                <a:uLnTx/>
                <a:uFillTx/>
                <a:latin typeface="Century Gothic" panose="020B0502020202020204" pitchFamily="34" charset="0"/>
                <a:ea typeface="맑은 고딕"/>
                <a:cs typeface="+mn-cs"/>
              </a:rPr>
              <a:t>의사결정권한 등에 있어</a:t>
            </a:r>
            <a:r>
              <a:rPr lang="en-US" altLang="ko-KR" sz="1400" kern="0" spc="-11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16200000" scaled="1"/>
                </a:gradFill>
                <a:latin typeface="Century Gothic" panose="020B0502020202020204" pitchFamily="34" charset="0"/>
                <a:ea typeface="맑은 고딕"/>
              </a:rPr>
              <a:t> </a:t>
            </a:r>
            <a:r>
              <a:rPr kumimoji="0" lang="ko-KR" altLang="en-US" sz="1400" i="0" u="none" strike="noStrike" kern="0" cap="none" spc="-100" normalizeH="0" noProof="0" dirty="0">
                <a:ln>
                  <a:noFill/>
                </a:ln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16200000" scaled="1"/>
                </a:gradFill>
                <a:uLnTx/>
                <a:uFillTx/>
                <a:latin typeface="Century Gothic" panose="020B0502020202020204" pitchFamily="34" charset="0"/>
                <a:ea typeface="맑은 고딕"/>
                <a:cs typeface="+mn-cs"/>
              </a:rPr>
              <a:t>차이가 존재하여 이로 인해</a:t>
            </a:r>
            <a:endParaRPr kumimoji="0" lang="en-US" altLang="ko-KR" sz="1400" i="0" u="none" strike="noStrike" kern="0" cap="none" spc="-100" normalizeH="0" noProof="0" dirty="0">
              <a:ln>
                <a:noFill/>
              </a:ln>
              <a:gradFill>
                <a:gsLst>
                  <a:gs pos="100000">
                    <a:prstClr val="black">
                      <a:lumMod val="85000"/>
                      <a:lumOff val="15000"/>
                    </a:prst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16200000" scaled="1"/>
              </a:gradFill>
              <a:uLnTx/>
              <a:uFillTx/>
              <a:latin typeface="Century Gothic" panose="020B0502020202020204" pitchFamily="34" charset="0"/>
              <a:ea typeface="맑은 고딕"/>
              <a:cs typeface="+mn-cs"/>
            </a:endParaRPr>
          </a:p>
          <a:p>
            <a:pPr marL="312738" marR="0" lvl="0" algn="l" defTabSz="4572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400" i="0" u="none" strike="noStrike" kern="0" cap="none" spc="-100" normalizeH="0" noProof="0" dirty="0">
                <a:ln>
                  <a:noFill/>
                </a:ln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16200000" scaled="1"/>
                </a:gradFill>
                <a:uLnTx/>
                <a:uFillTx/>
                <a:latin typeface="Century Gothic" panose="020B0502020202020204" pitchFamily="34" charset="0"/>
                <a:ea typeface="맑은 고딕"/>
                <a:cs typeface="+mn-cs"/>
              </a:rPr>
              <a:t>성별로 다른 결과와 영향을 초래하게 되는 상황에 대해 인식하는 능력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02D098D-D2D1-458B-8B0E-77A7B10FCF78}"/>
              </a:ext>
            </a:extLst>
          </p:cNvPr>
          <p:cNvGrpSpPr/>
          <p:nvPr/>
        </p:nvGrpSpPr>
        <p:grpSpPr>
          <a:xfrm>
            <a:off x="503948" y="1927948"/>
            <a:ext cx="8767423" cy="422110"/>
            <a:chOff x="693902" y="2001050"/>
            <a:chExt cx="8767423" cy="422110"/>
          </a:xfrm>
        </p:grpSpPr>
        <p:sp>
          <p:nvSpPr>
            <p:cNvPr id="37" name="사각형: 둥근 위쪽 모서리 36">
              <a:extLst>
                <a:ext uri="{FF2B5EF4-FFF2-40B4-BE49-F238E27FC236}">
                  <a16:creationId xmlns:a16="http://schemas.microsoft.com/office/drawing/2014/main" id="{F843549E-A4E4-4A60-899C-7991A72C4A52}"/>
                </a:ext>
              </a:extLst>
            </p:cNvPr>
            <p:cNvSpPr/>
            <p:nvPr/>
          </p:nvSpPr>
          <p:spPr>
            <a:xfrm rot="16200000">
              <a:off x="4866559" y="-2171607"/>
              <a:ext cx="422110" cy="8767423"/>
            </a:xfrm>
            <a:prstGeom prst="round2Same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69000">
                  <a:srgbClr val="E5F1FF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1F78E4E-7B14-431B-B515-7E10D0A4A84B}"/>
                </a:ext>
              </a:extLst>
            </p:cNvPr>
            <p:cNvSpPr txBox="1"/>
            <p:nvPr/>
          </p:nvSpPr>
          <p:spPr>
            <a:xfrm>
              <a:off x="1151761" y="2058217"/>
              <a:ext cx="2500685" cy="30777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-200" normalizeH="0" baseline="0" noProof="0" dirty="0">
                  <a:ln>
                    <a:noFill/>
                  </a:ln>
                  <a:gradFill>
                    <a:gsLst>
                      <a:gs pos="100000">
                        <a:srgbClr val="064BBA"/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성적 굴욕감 또는 혐오감</a:t>
              </a: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6DC81DD9-055D-4C50-BF0F-9A1723EA1C4A}"/>
                </a:ext>
              </a:extLst>
            </p:cNvPr>
            <p:cNvGrpSpPr/>
            <p:nvPr/>
          </p:nvGrpSpPr>
          <p:grpSpPr>
            <a:xfrm>
              <a:off x="729932" y="2035969"/>
              <a:ext cx="352272" cy="352272"/>
              <a:chOff x="729932" y="2035969"/>
              <a:chExt cx="352272" cy="352272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26D6492A-B967-4573-B090-2343CD1B2EB2}"/>
                  </a:ext>
                </a:extLst>
              </p:cNvPr>
              <p:cNvSpPr/>
              <p:nvPr/>
            </p:nvSpPr>
            <p:spPr>
              <a:xfrm>
                <a:off x="729932" y="2035969"/>
                <a:ext cx="352272" cy="352272"/>
              </a:xfrm>
              <a:prstGeom prst="ellipse">
                <a:avLst/>
              </a:prstGeom>
              <a:solidFill>
                <a:srgbClr val="2248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41" name="Freeform 5">
                <a:extLst>
                  <a:ext uri="{FF2B5EF4-FFF2-40B4-BE49-F238E27FC236}">
                    <a16:creationId xmlns:a16="http://schemas.microsoft.com/office/drawing/2014/main" id="{A87CA441-B7BD-4BB7-886D-89C2C78AED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6773" y="2123044"/>
                <a:ext cx="178590" cy="178124"/>
              </a:xfrm>
              <a:custGeom>
                <a:avLst/>
                <a:gdLst>
                  <a:gd name="T0" fmla="*/ 119 w 158"/>
                  <a:gd name="T1" fmla="*/ 25 h 158"/>
                  <a:gd name="T2" fmla="*/ 26 w 158"/>
                  <a:gd name="T3" fmla="*/ 25 h 158"/>
                  <a:gd name="T4" fmla="*/ 26 w 158"/>
                  <a:gd name="T5" fmla="*/ 119 h 158"/>
                  <a:gd name="T6" fmla="*/ 110 w 158"/>
                  <a:gd name="T7" fmla="*/ 126 h 158"/>
                  <a:gd name="T8" fmla="*/ 136 w 158"/>
                  <a:gd name="T9" fmla="*/ 153 h 158"/>
                  <a:gd name="T10" fmla="*/ 154 w 158"/>
                  <a:gd name="T11" fmla="*/ 153 h 158"/>
                  <a:gd name="T12" fmla="*/ 154 w 158"/>
                  <a:gd name="T13" fmla="*/ 136 h 158"/>
                  <a:gd name="T14" fmla="*/ 127 w 158"/>
                  <a:gd name="T15" fmla="*/ 109 h 158"/>
                  <a:gd name="T16" fmla="*/ 119 w 158"/>
                  <a:gd name="T17" fmla="*/ 25 h 158"/>
                  <a:gd name="T18" fmla="*/ 102 w 158"/>
                  <a:gd name="T19" fmla="*/ 101 h 158"/>
                  <a:gd name="T20" fmla="*/ 43 w 158"/>
                  <a:gd name="T21" fmla="*/ 101 h 158"/>
                  <a:gd name="T22" fmla="*/ 43 w 158"/>
                  <a:gd name="T23" fmla="*/ 43 h 158"/>
                  <a:gd name="T24" fmla="*/ 102 w 158"/>
                  <a:gd name="T25" fmla="*/ 43 h 158"/>
                  <a:gd name="T26" fmla="*/ 102 w 158"/>
                  <a:gd name="T27" fmla="*/ 101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8" h="158">
                    <a:moveTo>
                      <a:pt x="119" y="25"/>
                    </a:moveTo>
                    <a:cubicBezTo>
                      <a:pt x="93" y="0"/>
                      <a:pt x="51" y="0"/>
                      <a:pt x="26" y="25"/>
                    </a:cubicBezTo>
                    <a:cubicBezTo>
                      <a:pt x="0" y="51"/>
                      <a:pt x="0" y="93"/>
                      <a:pt x="26" y="119"/>
                    </a:cubicBezTo>
                    <a:cubicBezTo>
                      <a:pt x="49" y="141"/>
                      <a:pt x="84" y="144"/>
                      <a:pt x="110" y="126"/>
                    </a:cubicBezTo>
                    <a:cubicBezTo>
                      <a:pt x="136" y="153"/>
                      <a:pt x="136" y="153"/>
                      <a:pt x="136" y="153"/>
                    </a:cubicBezTo>
                    <a:cubicBezTo>
                      <a:pt x="141" y="158"/>
                      <a:pt x="149" y="158"/>
                      <a:pt x="154" y="153"/>
                    </a:cubicBezTo>
                    <a:cubicBezTo>
                      <a:pt x="158" y="148"/>
                      <a:pt x="158" y="141"/>
                      <a:pt x="154" y="136"/>
                    </a:cubicBezTo>
                    <a:cubicBezTo>
                      <a:pt x="127" y="109"/>
                      <a:pt x="127" y="109"/>
                      <a:pt x="127" y="109"/>
                    </a:cubicBezTo>
                    <a:cubicBezTo>
                      <a:pt x="144" y="84"/>
                      <a:pt x="142" y="48"/>
                      <a:pt x="119" y="25"/>
                    </a:cubicBezTo>
                    <a:close/>
                    <a:moveTo>
                      <a:pt x="102" y="101"/>
                    </a:moveTo>
                    <a:cubicBezTo>
                      <a:pt x="86" y="118"/>
                      <a:pt x="59" y="118"/>
                      <a:pt x="43" y="101"/>
                    </a:cubicBezTo>
                    <a:cubicBezTo>
                      <a:pt x="27" y="85"/>
                      <a:pt x="27" y="59"/>
                      <a:pt x="43" y="43"/>
                    </a:cubicBezTo>
                    <a:cubicBezTo>
                      <a:pt x="59" y="26"/>
                      <a:pt x="86" y="26"/>
                      <a:pt x="102" y="43"/>
                    </a:cubicBezTo>
                    <a:cubicBezTo>
                      <a:pt x="118" y="59"/>
                      <a:pt x="118" y="85"/>
                      <a:pt x="102" y="1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4CF2200-5453-428C-BB11-B88222A873CB}"/>
              </a:ext>
            </a:extLst>
          </p:cNvPr>
          <p:cNvGrpSpPr/>
          <p:nvPr/>
        </p:nvGrpSpPr>
        <p:grpSpPr>
          <a:xfrm>
            <a:off x="622301" y="3309315"/>
            <a:ext cx="8685159" cy="1401688"/>
            <a:chOff x="622301" y="5342675"/>
            <a:chExt cx="8685159" cy="1401688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6E922F3-4D34-4A58-80EC-F9AAF339D0F3}"/>
                </a:ext>
              </a:extLst>
            </p:cNvPr>
            <p:cNvSpPr/>
            <p:nvPr/>
          </p:nvSpPr>
          <p:spPr>
            <a:xfrm>
              <a:off x="622301" y="5342675"/>
              <a:ext cx="8649072" cy="1401688"/>
            </a:xfrm>
            <a:prstGeom prst="rect">
              <a:avLst/>
            </a:prstGeom>
            <a:solidFill>
              <a:srgbClr val="F7F7F7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dist="38100" dir="2700000" algn="t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64697C53-D8FF-4D77-B77A-A07230243D53}"/>
                </a:ext>
              </a:extLst>
            </p:cNvPr>
            <p:cNvSpPr/>
            <p:nvPr/>
          </p:nvSpPr>
          <p:spPr>
            <a:xfrm>
              <a:off x="622301" y="5342676"/>
              <a:ext cx="4664074" cy="30565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26000" tIns="0" rIns="0" bIns="0" rtlCol="0" anchor="ctr"/>
            <a:lstStyle/>
            <a:p>
              <a:r>
                <a:rPr lang="en-US" altLang="ko-KR" sz="1500" b="1" spc="-100" dirty="0">
                  <a:gradFill>
                    <a:gsLst>
                      <a:gs pos="100000">
                        <a:prstClr val="white"/>
                      </a:gs>
                      <a:gs pos="100000">
                        <a:srgbClr val="303B4A"/>
                      </a:gs>
                    </a:gsLst>
                    <a:lin ang="2700000" scaled="1"/>
                  </a:gradFill>
                  <a:latin typeface="Century Gothic" panose="020B0502020202020204" pitchFamily="34" charset="0"/>
                  <a:ea typeface="맑은 고딕" panose="020B0503020000020004" pitchFamily="50" charset="-127"/>
                </a:rPr>
                <a:t>※ </a:t>
              </a:r>
              <a:r>
                <a:rPr lang="ko-KR" altLang="en-US" sz="1500" b="1" spc="-100" dirty="0">
                  <a:gradFill>
                    <a:gsLst>
                      <a:gs pos="100000">
                        <a:prstClr val="white"/>
                      </a:gs>
                      <a:gs pos="100000">
                        <a:srgbClr val="303B4A"/>
                      </a:gs>
                    </a:gsLst>
                    <a:lin ang="2700000" scaled="1"/>
                  </a:gradFill>
                  <a:latin typeface="Century Gothic" panose="020B0502020202020204" pitchFamily="34" charset="0"/>
                  <a:ea typeface="맑은 고딕" panose="020B0503020000020004" pitchFamily="50" charset="-127"/>
                </a:rPr>
                <a:t>대법원 </a:t>
              </a:r>
              <a:r>
                <a:rPr lang="en-US" altLang="ko-KR" sz="1500" b="1" dirty="0">
                  <a:gradFill>
                    <a:gsLst>
                      <a:gs pos="100000">
                        <a:prstClr val="white"/>
                      </a:gs>
                      <a:gs pos="100000">
                        <a:srgbClr val="303B4A"/>
                      </a:gs>
                    </a:gsLst>
                    <a:lin ang="2700000" scaled="1"/>
                  </a:gradFill>
                  <a:latin typeface="Century Gothic" panose="020B0502020202020204" pitchFamily="34" charset="0"/>
                  <a:ea typeface="맑은 고딕" panose="020B0503020000020004" pitchFamily="50" charset="-127"/>
                </a:rPr>
                <a:t>2018. 4. 12</a:t>
              </a:r>
              <a:r>
                <a:rPr lang="en-US" altLang="ko-KR" sz="1500" b="1" spc="-100" dirty="0">
                  <a:gradFill>
                    <a:gsLst>
                      <a:gs pos="100000">
                        <a:prstClr val="white"/>
                      </a:gs>
                      <a:gs pos="100000">
                        <a:srgbClr val="303B4A"/>
                      </a:gs>
                    </a:gsLst>
                    <a:lin ang="2700000" scaled="1"/>
                  </a:gradFill>
                  <a:latin typeface="Century Gothic" panose="020B0502020202020204" pitchFamily="34" charset="0"/>
                  <a:ea typeface="맑은 고딕" panose="020B0503020000020004" pitchFamily="50" charset="-127"/>
                </a:rPr>
                <a:t>. </a:t>
              </a:r>
              <a:r>
                <a:rPr lang="ko-KR" altLang="en-US" sz="1500" b="1" spc="-100" dirty="0">
                  <a:gradFill>
                    <a:gsLst>
                      <a:gs pos="100000">
                        <a:prstClr val="white"/>
                      </a:gs>
                      <a:gs pos="100000">
                        <a:srgbClr val="303B4A"/>
                      </a:gs>
                    </a:gsLst>
                    <a:lin ang="2700000" scaled="1"/>
                  </a:gradFill>
                  <a:latin typeface="Century Gothic" panose="020B0502020202020204" pitchFamily="34" charset="0"/>
                  <a:ea typeface="맑은 고딕" panose="020B0503020000020004" pitchFamily="50" charset="-127"/>
                </a:rPr>
                <a:t>선고</a:t>
              </a:r>
              <a:r>
                <a:rPr lang="ko-KR" altLang="en-US" sz="1500" b="1" dirty="0">
                  <a:gradFill>
                    <a:gsLst>
                      <a:gs pos="100000">
                        <a:prstClr val="white"/>
                      </a:gs>
                      <a:gs pos="100000">
                        <a:srgbClr val="303B4A"/>
                      </a:gs>
                    </a:gsLst>
                    <a:lin ang="2700000" scaled="1"/>
                  </a:gradFill>
                  <a:latin typeface="Century Gothic" panose="020B0502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en-US" altLang="ko-KR" sz="1500" b="1" dirty="0">
                  <a:gradFill>
                    <a:gsLst>
                      <a:gs pos="100000">
                        <a:prstClr val="white"/>
                      </a:gs>
                      <a:gs pos="100000">
                        <a:srgbClr val="303B4A"/>
                      </a:gs>
                    </a:gsLst>
                    <a:lin ang="2700000" scaled="1"/>
                  </a:gradFill>
                  <a:latin typeface="Century Gothic" panose="020B0502020202020204" pitchFamily="34" charset="0"/>
                  <a:ea typeface="맑은 고딕" panose="020B0503020000020004" pitchFamily="50" charset="-127"/>
                </a:rPr>
                <a:t>2017</a:t>
              </a:r>
              <a:r>
                <a:rPr lang="ko-KR" altLang="en-US" sz="1500" b="1" dirty="0">
                  <a:gradFill>
                    <a:gsLst>
                      <a:gs pos="100000">
                        <a:prstClr val="white"/>
                      </a:gs>
                      <a:gs pos="100000">
                        <a:srgbClr val="303B4A"/>
                      </a:gs>
                    </a:gsLst>
                    <a:lin ang="2700000" scaled="1"/>
                  </a:gradFill>
                  <a:latin typeface="Century Gothic" panose="020B0502020202020204" pitchFamily="34" charset="0"/>
                  <a:ea typeface="맑은 고딕" panose="020B0503020000020004" pitchFamily="50" charset="-127"/>
                </a:rPr>
                <a:t>두</a:t>
              </a:r>
              <a:r>
                <a:rPr lang="en-US" altLang="ko-KR" sz="1500" b="1" dirty="0">
                  <a:gradFill>
                    <a:gsLst>
                      <a:gs pos="100000">
                        <a:prstClr val="white"/>
                      </a:gs>
                      <a:gs pos="100000">
                        <a:srgbClr val="303B4A"/>
                      </a:gs>
                    </a:gsLst>
                    <a:lin ang="2700000" scaled="1"/>
                  </a:gradFill>
                  <a:latin typeface="Century Gothic" panose="020B0502020202020204" pitchFamily="34" charset="0"/>
                  <a:ea typeface="맑은 고딕" panose="020B0503020000020004" pitchFamily="50" charset="-127"/>
                </a:rPr>
                <a:t>74702</a:t>
              </a:r>
              <a:endParaRPr lang="ko-KR" altLang="en-US" sz="1500" b="1" dirty="0">
                <a:gradFill>
                  <a:gsLst>
                    <a:gs pos="100000">
                      <a:prstClr val="white"/>
                    </a:gs>
                    <a:gs pos="100000">
                      <a:srgbClr val="303B4A"/>
                    </a:gs>
                  </a:gsLst>
                  <a:lin ang="2700000" scaled="1"/>
                </a:gradFill>
                <a:latin typeface="Century Gothic" panose="020B0502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53428D-0555-4037-A9EE-258C374ACA29}"/>
                </a:ext>
              </a:extLst>
            </p:cNvPr>
            <p:cNvSpPr txBox="1"/>
            <p:nvPr/>
          </p:nvSpPr>
          <p:spPr>
            <a:xfrm>
              <a:off x="785896" y="5745243"/>
              <a:ext cx="8521564" cy="900246"/>
            </a:xfrm>
            <a:prstGeom prst="rect">
              <a:avLst/>
            </a:prstGeom>
            <a:noFill/>
          </p:spPr>
          <p:txBody>
            <a:bodyPr wrap="none" lIns="0" tIns="0" rIns="0" bIns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i="0" u="none" strike="noStrike" kern="0" cap="none" spc="-13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법원이 성희롱 관련 소송의 심리를 할 때에는 그 사건이 발생한 맥락에서 성차별 문제를 이해하고 양성평등을 </a:t>
              </a:r>
              <a:r>
                <a:rPr kumimoji="0" lang="ko-KR" altLang="en-US" sz="1400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실현할 수</a:t>
              </a:r>
              <a:endParaRPr kumimoji="0" lang="en-US" altLang="ko-KR" sz="1400" i="0" u="none" strike="noStrike" kern="0" cap="none" spc="-100" normalizeH="0" noProof="0" dirty="0">
                <a:ln>
                  <a:noFill/>
                </a:ln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16200000" scaled="1"/>
                </a:gradFill>
                <a:uLnTx/>
                <a:uFillTx/>
                <a:latin typeface="Century Gothic" panose="020B0502020202020204" pitchFamily="34" charset="0"/>
                <a:ea typeface="맑은 고딕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i="0" u="none" strike="noStrike" kern="0" cap="none" spc="-12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있도록 ‘성인지 </a:t>
              </a:r>
              <a:r>
                <a:rPr kumimoji="0" lang="ko-KR" altLang="en-US" sz="1400" i="0" u="none" strike="noStrike" kern="0" cap="none" spc="-120" normalizeH="0" noProof="0" dirty="0" err="1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감수성’을</a:t>
              </a:r>
              <a:r>
                <a:rPr kumimoji="0" lang="ko-KR" altLang="en-US" sz="1400" i="0" u="none" strike="noStrike" kern="0" cap="none" spc="-12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 잃지 않아야 한다</a:t>
              </a:r>
              <a:r>
                <a:rPr kumimoji="0" lang="en-US" altLang="ko-KR" sz="1400" i="0" u="none" strike="noStrike" kern="0" cap="none" spc="-12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(</a:t>
              </a:r>
              <a:r>
                <a:rPr kumimoji="0" lang="ko-KR" altLang="en-US" sz="1400" i="0" u="none" strike="noStrike" kern="0" cap="none" spc="-12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양성평등기본법 제</a:t>
              </a:r>
              <a:r>
                <a:rPr kumimoji="0" lang="en-US" altLang="ko-KR" sz="1400" i="0" u="none" strike="noStrike" kern="0" cap="none" spc="-12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5</a:t>
              </a:r>
              <a:r>
                <a:rPr kumimoji="0" lang="ko-KR" altLang="en-US" sz="1400" i="0" u="none" strike="noStrike" kern="0" cap="none" spc="-12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조 제</a:t>
              </a:r>
              <a:r>
                <a:rPr kumimoji="0" lang="en-US" altLang="ko-KR" sz="1400" i="0" u="none" strike="noStrike" kern="0" cap="none" spc="-12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1</a:t>
              </a:r>
              <a:r>
                <a:rPr kumimoji="0" lang="ko-KR" altLang="en-US" sz="1400" i="0" u="none" strike="noStrike" kern="0" cap="none" spc="-12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항</a:t>
              </a:r>
              <a:r>
                <a:rPr kumimoji="0" lang="en-US" altLang="ko-KR" sz="1400" i="0" u="none" strike="noStrike" kern="0" cap="none" spc="-12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 </a:t>
              </a:r>
              <a:r>
                <a:rPr kumimoji="0" lang="ko-KR" altLang="en-US" sz="1400" i="0" u="none" strike="noStrike" kern="0" cap="none" spc="-12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참조</a:t>
              </a:r>
              <a:r>
                <a:rPr kumimoji="0" lang="en-US" altLang="ko-KR" sz="1400" i="0" u="none" strike="noStrike" kern="0" cap="none" spc="-12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). </a:t>
              </a:r>
              <a:r>
                <a:rPr kumimoji="0" lang="ko-KR" altLang="en-US" sz="1400" i="0" u="none" strike="noStrike" kern="0" cap="none" spc="-12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그리하여 우리</a:t>
              </a:r>
              <a:r>
                <a:rPr lang="en-US" altLang="ko-KR" sz="1400" kern="0" spc="-120" dirty="0"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latin typeface="Century Gothic" panose="020B0502020202020204" pitchFamily="34" charset="0"/>
                  <a:ea typeface="맑은 고딕"/>
                </a:rPr>
                <a:t> </a:t>
              </a:r>
              <a:r>
                <a:rPr kumimoji="0" lang="ko-KR" altLang="en-US" sz="1400" i="0" u="none" strike="noStrike" kern="0" cap="none" spc="-12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사회의 가해자 중심적인</a:t>
              </a:r>
              <a:endParaRPr kumimoji="0" lang="en-US" altLang="ko-KR" sz="1400" i="0" u="none" strike="noStrike" kern="0" cap="none" spc="-120" normalizeH="0" noProof="0" dirty="0">
                <a:ln>
                  <a:noFill/>
                </a:ln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16200000" scaled="1"/>
                </a:gradFill>
                <a:uLnTx/>
                <a:uFillTx/>
                <a:latin typeface="Century Gothic" panose="020B0502020202020204" pitchFamily="34" charset="0"/>
                <a:ea typeface="맑은 고딕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i="0" u="none" strike="noStrike" kern="0" cap="none" spc="-11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문화와 인식</a:t>
              </a:r>
              <a:r>
                <a:rPr kumimoji="0" lang="en-US" altLang="ko-KR" sz="1400" i="0" u="none" strike="noStrike" kern="0" cap="none" spc="-11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, </a:t>
              </a:r>
              <a:r>
                <a:rPr kumimoji="0" lang="ko-KR" altLang="en-US" sz="1400" i="0" u="none" strike="noStrike" kern="0" cap="none" spc="-11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구조 등으로 인하여 피해자가 성희롱</a:t>
              </a:r>
              <a:r>
                <a:rPr lang="en-US" altLang="ko-KR" sz="1400" kern="0" spc="-110" dirty="0"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latin typeface="Century Gothic" panose="020B0502020202020204" pitchFamily="34" charset="0"/>
                  <a:ea typeface="맑은 고딕"/>
                </a:rPr>
                <a:t> </a:t>
              </a:r>
              <a:r>
                <a:rPr kumimoji="0" lang="ko-KR" altLang="en-US" sz="1400" i="0" u="none" strike="noStrike" kern="0" cap="none" spc="-11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사실을 알리고 문제를 삼는 과정에서 오히려 부정적 반응이나 여론</a:t>
              </a:r>
              <a:r>
                <a:rPr kumimoji="0" lang="en-US" altLang="ko-KR" sz="1400" i="0" u="none" strike="noStrike" kern="0" cap="none" spc="-11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,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불이익한 처우 또는 그로 인한 정신적 피해 등에 노출되는 이른바</a:t>
              </a:r>
              <a:r>
                <a:rPr lang="en-US" altLang="ko-KR" sz="1400" kern="0" spc="-100" dirty="0"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latin typeface="Century Gothic" panose="020B0502020202020204" pitchFamily="34" charset="0"/>
                  <a:ea typeface="맑은 고딕"/>
                </a:rPr>
                <a:t> </a:t>
              </a:r>
              <a:r>
                <a:rPr kumimoji="0" lang="ko-KR" altLang="en-US" sz="1400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‘</a:t>
              </a:r>
              <a:r>
                <a:rPr kumimoji="0" lang="en-US" altLang="ko-KR" sz="1400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2</a:t>
              </a:r>
              <a:r>
                <a:rPr kumimoji="0" lang="ko-KR" altLang="en-US" sz="1400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차 </a:t>
              </a:r>
              <a:r>
                <a:rPr kumimoji="0" lang="ko-KR" altLang="en-US" sz="1400" i="0" u="none" strike="noStrike" kern="0" cap="none" spc="-100" normalizeH="0" noProof="0" dirty="0" err="1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피해’를</a:t>
              </a:r>
              <a:r>
                <a:rPr kumimoji="0" lang="ko-KR" altLang="en-US" sz="1400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 입을 수 있다는 점을 유념하여야 한다</a:t>
              </a:r>
              <a:r>
                <a:rPr kumimoji="0" lang="en-US" altLang="ko-KR" sz="1400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399399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F9183ED-0476-4E55-B566-EDC647B0F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4278" y="607258"/>
            <a:ext cx="7116372" cy="33239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pc="-400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rgbClr val="0B79F3"/>
                    </a:gs>
                  </a:gsLst>
                  <a:lin ang="5400000" scaled="0"/>
                </a:gradFill>
                <a:latin typeface="Yu Gothic UI" panose="020B0500000000000000" pitchFamily="34" charset="-128"/>
                <a:ea typeface="Yu Gothic UI" panose="020B0500000000000000" pitchFamily="34" charset="-128"/>
              </a:rPr>
              <a:t>Ⅲ.  </a:t>
            </a:r>
            <a:r>
              <a:rPr lang="ko-KR" altLang="en-US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rgbClr val="0B79F3"/>
                    </a:gs>
                  </a:gsLst>
                  <a:lin ang="5400000" scaled="0"/>
                </a:gradFill>
              </a:rPr>
              <a:t>직장 내 성희롱의 성립요건 및</a:t>
            </a:r>
            <a:r>
              <a:rPr lang="en-US" altLang="ko-KR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rgbClr val="0B79F3"/>
                    </a:gs>
                  </a:gsLst>
                  <a:lin ang="5400000" scaled="0"/>
                </a:gradFill>
              </a:rPr>
              <a:t> </a:t>
            </a:r>
            <a:r>
              <a:rPr lang="ko-KR" altLang="en-US" dirty="0">
                <a:gradFill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rgbClr val="0B79F3"/>
                    </a:gs>
                  </a:gsLst>
                  <a:lin ang="5400000" scaled="0"/>
                </a:gradFill>
              </a:rPr>
              <a:t>판단</a:t>
            </a:r>
          </a:p>
        </p:txBody>
      </p:sp>
      <p:sp>
        <p:nvSpPr>
          <p:cNvPr id="30" name="텍스트 개체 틀 2">
            <a:extLst>
              <a:ext uri="{FF2B5EF4-FFF2-40B4-BE49-F238E27FC236}">
                <a16:creationId xmlns:a16="http://schemas.microsoft.com/office/drawing/2014/main" id="{7E25C3F3-8AC5-485C-B2CC-21E6072D6B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4278" y="380897"/>
            <a:ext cx="7116372" cy="138499"/>
          </a:xfrm>
        </p:spPr>
        <p:txBody>
          <a:bodyPr/>
          <a:lstStyle/>
          <a:p>
            <a:r>
              <a:rPr lang="ko-KR" altLang="en-US" dirty="0"/>
              <a:t>직장 내 성희롱 예방교육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35CA069-ADBA-4BFB-8D0B-0B9333D948AF}"/>
              </a:ext>
            </a:extLst>
          </p:cNvPr>
          <p:cNvGrpSpPr/>
          <p:nvPr/>
        </p:nvGrpSpPr>
        <p:grpSpPr>
          <a:xfrm>
            <a:off x="511969" y="1072471"/>
            <a:ext cx="8882062" cy="621248"/>
            <a:chOff x="506413" y="1072471"/>
            <a:chExt cx="8882062" cy="621248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798B5C5-F5D3-4899-9EDB-481A59E1B96C}"/>
                </a:ext>
              </a:extLst>
            </p:cNvPr>
            <p:cNvSpPr/>
            <p:nvPr/>
          </p:nvSpPr>
          <p:spPr>
            <a:xfrm>
              <a:off x="506413" y="1246189"/>
              <a:ext cx="8882062" cy="447530"/>
            </a:xfrm>
            <a:prstGeom prst="roundRect">
              <a:avLst>
                <a:gd name="adj" fmla="val 50000"/>
              </a:avLst>
            </a:prstGeom>
            <a:solidFill>
              <a:srgbClr val="389A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pic>
          <p:nvPicPr>
            <p:cNvPr id="23" name="그래픽 22">
              <a:extLst>
                <a:ext uri="{FF2B5EF4-FFF2-40B4-BE49-F238E27FC236}">
                  <a16:creationId xmlns:a16="http://schemas.microsoft.com/office/drawing/2014/main" id="{C31CC6B6-BDA6-45C0-8290-32F497778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flipH="1">
              <a:off x="506413" y="1079356"/>
              <a:ext cx="619733" cy="427325"/>
            </a:xfrm>
            <a:prstGeom prst="rect">
              <a:avLst/>
            </a:prstGeom>
            <a:effectLst>
              <a:outerShdw dist="38100" dir="2700000" algn="t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99569AF-BBC9-4161-810F-278ADA802334}"/>
                </a:ext>
              </a:extLst>
            </p:cNvPr>
            <p:cNvSpPr txBox="1"/>
            <p:nvPr/>
          </p:nvSpPr>
          <p:spPr>
            <a:xfrm>
              <a:off x="1218333" y="1331455"/>
              <a:ext cx="2814873" cy="307777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ko-KR" altLang="en-US" sz="2000" b="1" spc="-100" dirty="0">
                  <a:gradFill>
                    <a:gsLst>
                      <a:gs pos="100000">
                        <a:schemeClr val="bg1"/>
                      </a:gs>
                      <a:gs pos="100000">
                        <a:srgbClr val="303B4A"/>
                      </a:gs>
                    </a:gsLst>
                    <a:lin ang="2700000" scaled="1"/>
                  </a:gradFill>
                  <a:latin typeface="Calibri" panose="020F0502020204030204"/>
                  <a:ea typeface="맑은 고딕" panose="020B0503020000020004" pitchFamily="50" charset="-127"/>
                </a:rPr>
                <a:t>직장 내 성희롱의 판단기준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044A3EF-8B8A-4D82-A9FB-D4FD438160B7}"/>
                </a:ext>
              </a:extLst>
            </p:cNvPr>
            <p:cNvSpPr txBox="1"/>
            <p:nvPr/>
          </p:nvSpPr>
          <p:spPr>
            <a:xfrm>
              <a:off x="740351" y="1072471"/>
              <a:ext cx="145874" cy="338554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 extrusionH="57150" contourW="31750">
                <a:bevelT w="1270"/>
                <a:contourClr>
                  <a:srgbClr val="D65B10"/>
                </a:contourClr>
              </a:sp3d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2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100000">
                        <a:schemeClr val="bg1"/>
                      </a:gs>
                      <a:gs pos="100000">
                        <a:srgbClr val="303B4A"/>
                      </a:gs>
                    </a:gsLst>
                    <a:lin ang="2700000" scaled="1"/>
                  </a:gradFill>
                  <a:effectLst/>
                  <a:uLnTx/>
                  <a:uFillTx/>
                  <a:latin typeface="Century Gothic" panose="020B0502020202020204" pitchFamily="34" charset="0"/>
                  <a:ea typeface="맑은 고딕" panose="020B0503020000020004" pitchFamily="50" charset="-127"/>
                </a:rPr>
                <a:t>2</a:t>
              </a:r>
              <a:endParaRPr kumimoji="0" lang="ko-KR" altLang="en-US" sz="2200" b="1" i="0" u="none" strike="noStrike" kern="1200" cap="none" spc="-100" normalizeH="0" baseline="0" noProof="0" dirty="0">
                <a:ln>
                  <a:noFill/>
                </a:ln>
                <a:gradFill>
                  <a:gsLst>
                    <a:gs pos="100000">
                      <a:schemeClr val="bg1"/>
                    </a:gs>
                    <a:gs pos="100000">
                      <a:srgbClr val="303B4A"/>
                    </a:gs>
                  </a:gsLst>
                  <a:lin ang="2700000" scaled="1"/>
                </a:gradFill>
                <a:effectLst/>
                <a:uLnTx/>
                <a:uFillTx/>
                <a:latin typeface="Century Gothic" panose="020B0502020202020204" pitchFamily="34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C374646-CF6C-45B2-B388-0653A943A9A2}"/>
              </a:ext>
            </a:extLst>
          </p:cNvPr>
          <p:cNvGrpSpPr/>
          <p:nvPr/>
        </p:nvGrpSpPr>
        <p:grpSpPr>
          <a:xfrm>
            <a:off x="774833" y="2568341"/>
            <a:ext cx="7960097" cy="276999"/>
            <a:chOff x="774833" y="2619141"/>
            <a:chExt cx="7960097" cy="276999"/>
          </a:xfrm>
        </p:grpSpPr>
        <p:pic>
          <p:nvPicPr>
            <p:cNvPr id="18" name="그래픽 17">
              <a:extLst>
                <a:ext uri="{FF2B5EF4-FFF2-40B4-BE49-F238E27FC236}">
                  <a16:creationId xmlns:a16="http://schemas.microsoft.com/office/drawing/2014/main" id="{D13A6B61-70C8-413D-A683-C02A77879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74833" y="2693704"/>
              <a:ext cx="138994" cy="13899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93BF290-4DE6-4651-9AD8-D3BF0742C58F}"/>
                </a:ext>
              </a:extLst>
            </p:cNvPr>
            <p:cNvSpPr txBox="1"/>
            <p:nvPr/>
          </p:nvSpPr>
          <p:spPr>
            <a:xfrm>
              <a:off x="976396" y="2619141"/>
              <a:ext cx="7758534" cy="276999"/>
            </a:xfrm>
            <a:prstGeom prst="rect">
              <a:avLst/>
            </a:prstGeom>
            <a:noFill/>
          </p:spPr>
          <p:txBody>
            <a:bodyPr wrap="none" lIns="0" tIns="0" rIns="0" bIns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성적 요구에 불응한 것을 이유로 채용 또는 근로조건을 불리하게 하는 경우를 의미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CF31AA4-3FEA-4C3D-B96A-F07699DE5458}"/>
              </a:ext>
            </a:extLst>
          </p:cNvPr>
          <p:cNvGrpSpPr/>
          <p:nvPr/>
        </p:nvGrpSpPr>
        <p:grpSpPr>
          <a:xfrm>
            <a:off x="503948" y="1927948"/>
            <a:ext cx="8767423" cy="422110"/>
            <a:chOff x="693902" y="2001050"/>
            <a:chExt cx="8767423" cy="422110"/>
          </a:xfrm>
        </p:grpSpPr>
        <p:sp>
          <p:nvSpPr>
            <p:cNvPr id="34" name="사각형: 둥근 위쪽 모서리 33">
              <a:extLst>
                <a:ext uri="{FF2B5EF4-FFF2-40B4-BE49-F238E27FC236}">
                  <a16:creationId xmlns:a16="http://schemas.microsoft.com/office/drawing/2014/main" id="{2762E9E6-D8BC-45FE-8401-738D2B15ECB1}"/>
                </a:ext>
              </a:extLst>
            </p:cNvPr>
            <p:cNvSpPr/>
            <p:nvPr/>
          </p:nvSpPr>
          <p:spPr>
            <a:xfrm rot="16200000">
              <a:off x="4866559" y="-2171607"/>
              <a:ext cx="422110" cy="8767423"/>
            </a:xfrm>
            <a:prstGeom prst="round2Same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69000">
                  <a:srgbClr val="E5F1FF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73C0AC3-3E99-4898-AAC5-E6EADC2CC318}"/>
                </a:ext>
              </a:extLst>
            </p:cNvPr>
            <p:cNvSpPr txBox="1"/>
            <p:nvPr/>
          </p:nvSpPr>
          <p:spPr>
            <a:xfrm>
              <a:off x="1151761" y="2058217"/>
              <a:ext cx="2731517" cy="30777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-200" normalizeH="0" baseline="0" noProof="0" dirty="0">
                  <a:ln>
                    <a:noFill/>
                  </a:ln>
                  <a:gradFill>
                    <a:gsLst>
                      <a:gs pos="100000">
                        <a:srgbClr val="064BBA"/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근로조건 등 고용상 불이익</a:t>
              </a: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1A55B3E-6A92-426F-9E24-7F936C75C821}"/>
                </a:ext>
              </a:extLst>
            </p:cNvPr>
            <p:cNvGrpSpPr/>
            <p:nvPr/>
          </p:nvGrpSpPr>
          <p:grpSpPr>
            <a:xfrm>
              <a:off x="729932" y="2035969"/>
              <a:ext cx="352272" cy="352272"/>
              <a:chOff x="729932" y="2035969"/>
              <a:chExt cx="352272" cy="352272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ED20679-5D36-421A-9EE2-1DA27A9D9184}"/>
                  </a:ext>
                </a:extLst>
              </p:cNvPr>
              <p:cNvSpPr/>
              <p:nvPr/>
            </p:nvSpPr>
            <p:spPr>
              <a:xfrm>
                <a:off x="729932" y="2035969"/>
                <a:ext cx="352272" cy="352272"/>
              </a:xfrm>
              <a:prstGeom prst="ellipse">
                <a:avLst/>
              </a:prstGeom>
              <a:solidFill>
                <a:srgbClr val="2248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38" name="Freeform 5">
                <a:extLst>
                  <a:ext uri="{FF2B5EF4-FFF2-40B4-BE49-F238E27FC236}">
                    <a16:creationId xmlns:a16="http://schemas.microsoft.com/office/drawing/2014/main" id="{13F4434B-D405-4251-BAA7-EAD40570D1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6773" y="2123044"/>
                <a:ext cx="178590" cy="178124"/>
              </a:xfrm>
              <a:custGeom>
                <a:avLst/>
                <a:gdLst>
                  <a:gd name="T0" fmla="*/ 119 w 158"/>
                  <a:gd name="T1" fmla="*/ 25 h 158"/>
                  <a:gd name="T2" fmla="*/ 26 w 158"/>
                  <a:gd name="T3" fmla="*/ 25 h 158"/>
                  <a:gd name="T4" fmla="*/ 26 w 158"/>
                  <a:gd name="T5" fmla="*/ 119 h 158"/>
                  <a:gd name="T6" fmla="*/ 110 w 158"/>
                  <a:gd name="T7" fmla="*/ 126 h 158"/>
                  <a:gd name="T8" fmla="*/ 136 w 158"/>
                  <a:gd name="T9" fmla="*/ 153 h 158"/>
                  <a:gd name="T10" fmla="*/ 154 w 158"/>
                  <a:gd name="T11" fmla="*/ 153 h 158"/>
                  <a:gd name="T12" fmla="*/ 154 w 158"/>
                  <a:gd name="T13" fmla="*/ 136 h 158"/>
                  <a:gd name="T14" fmla="*/ 127 w 158"/>
                  <a:gd name="T15" fmla="*/ 109 h 158"/>
                  <a:gd name="T16" fmla="*/ 119 w 158"/>
                  <a:gd name="T17" fmla="*/ 25 h 158"/>
                  <a:gd name="T18" fmla="*/ 102 w 158"/>
                  <a:gd name="T19" fmla="*/ 101 h 158"/>
                  <a:gd name="T20" fmla="*/ 43 w 158"/>
                  <a:gd name="T21" fmla="*/ 101 h 158"/>
                  <a:gd name="T22" fmla="*/ 43 w 158"/>
                  <a:gd name="T23" fmla="*/ 43 h 158"/>
                  <a:gd name="T24" fmla="*/ 102 w 158"/>
                  <a:gd name="T25" fmla="*/ 43 h 158"/>
                  <a:gd name="T26" fmla="*/ 102 w 158"/>
                  <a:gd name="T27" fmla="*/ 101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8" h="158">
                    <a:moveTo>
                      <a:pt x="119" y="25"/>
                    </a:moveTo>
                    <a:cubicBezTo>
                      <a:pt x="93" y="0"/>
                      <a:pt x="51" y="0"/>
                      <a:pt x="26" y="25"/>
                    </a:cubicBezTo>
                    <a:cubicBezTo>
                      <a:pt x="0" y="51"/>
                      <a:pt x="0" y="93"/>
                      <a:pt x="26" y="119"/>
                    </a:cubicBezTo>
                    <a:cubicBezTo>
                      <a:pt x="49" y="141"/>
                      <a:pt x="84" y="144"/>
                      <a:pt x="110" y="126"/>
                    </a:cubicBezTo>
                    <a:cubicBezTo>
                      <a:pt x="136" y="153"/>
                      <a:pt x="136" y="153"/>
                      <a:pt x="136" y="153"/>
                    </a:cubicBezTo>
                    <a:cubicBezTo>
                      <a:pt x="141" y="158"/>
                      <a:pt x="149" y="158"/>
                      <a:pt x="154" y="153"/>
                    </a:cubicBezTo>
                    <a:cubicBezTo>
                      <a:pt x="158" y="148"/>
                      <a:pt x="158" y="141"/>
                      <a:pt x="154" y="136"/>
                    </a:cubicBezTo>
                    <a:cubicBezTo>
                      <a:pt x="127" y="109"/>
                      <a:pt x="127" y="109"/>
                      <a:pt x="127" y="109"/>
                    </a:cubicBezTo>
                    <a:cubicBezTo>
                      <a:pt x="144" y="84"/>
                      <a:pt x="142" y="48"/>
                      <a:pt x="119" y="25"/>
                    </a:cubicBezTo>
                    <a:close/>
                    <a:moveTo>
                      <a:pt x="102" y="101"/>
                    </a:moveTo>
                    <a:cubicBezTo>
                      <a:pt x="86" y="118"/>
                      <a:pt x="59" y="118"/>
                      <a:pt x="43" y="101"/>
                    </a:cubicBezTo>
                    <a:cubicBezTo>
                      <a:pt x="27" y="85"/>
                      <a:pt x="27" y="59"/>
                      <a:pt x="43" y="43"/>
                    </a:cubicBezTo>
                    <a:cubicBezTo>
                      <a:pt x="59" y="26"/>
                      <a:pt x="86" y="26"/>
                      <a:pt x="102" y="43"/>
                    </a:cubicBezTo>
                    <a:cubicBezTo>
                      <a:pt x="118" y="59"/>
                      <a:pt x="118" y="85"/>
                      <a:pt x="102" y="1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96B9FD9-42F7-43BD-BEF1-7E0016CBDA73}"/>
              </a:ext>
            </a:extLst>
          </p:cNvPr>
          <p:cNvGrpSpPr/>
          <p:nvPr/>
        </p:nvGrpSpPr>
        <p:grpSpPr>
          <a:xfrm>
            <a:off x="774833" y="3191938"/>
            <a:ext cx="8498706" cy="1223412"/>
            <a:chOff x="774833" y="2619141"/>
            <a:chExt cx="8498706" cy="1223412"/>
          </a:xfrm>
        </p:grpSpPr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6560F150-8D36-46CE-BD5B-E8E65FAA6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74833" y="2693704"/>
              <a:ext cx="138994" cy="138994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A65ACB1-7723-4A18-95A7-8ECCB4421B6B}"/>
                </a:ext>
              </a:extLst>
            </p:cNvPr>
            <p:cNvSpPr txBox="1"/>
            <p:nvPr/>
          </p:nvSpPr>
          <p:spPr>
            <a:xfrm>
              <a:off x="976396" y="2619141"/>
              <a:ext cx="8297143" cy="1223412"/>
            </a:xfrm>
            <a:prstGeom prst="rect">
              <a:avLst/>
            </a:prstGeom>
            <a:noFill/>
          </p:spPr>
          <p:txBody>
            <a:bodyPr wrap="none" lIns="0" tIns="0" rIns="0" bIns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채용탈락</a:t>
              </a:r>
              <a:r>
                <a:rPr kumimoji="0" lang="en-US" altLang="ko-KR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, </a:t>
              </a:r>
              <a:r>
                <a:rPr kumimoji="0" lang="ko-KR" altLang="en-US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감봉</a:t>
              </a:r>
              <a:r>
                <a:rPr kumimoji="0" lang="en-US" altLang="ko-KR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, </a:t>
              </a:r>
              <a:r>
                <a:rPr kumimoji="0" lang="ko-KR" altLang="en-US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승진탈락</a:t>
              </a:r>
              <a:r>
                <a:rPr kumimoji="0" lang="en-US" altLang="ko-KR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, </a:t>
              </a:r>
              <a:r>
                <a:rPr kumimoji="0" lang="ko-KR" altLang="en-US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징계</a:t>
              </a:r>
              <a:r>
                <a:rPr kumimoji="0" lang="en-US" altLang="ko-KR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, </a:t>
              </a:r>
              <a:r>
                <a:rPr kumimoji="0" lang="ko-KR" altLang="en-US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강등</a:t>
              </a:r>
              <a:r>
                <a:rPr kumimoji="0" lang="en-US" altLang="ko-KR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, </a:t>
              </a:r>
              <a:r>
                <a:rPr kumimoji="0" lang="ko-KR" altLang="en-US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전직</a:t>
              </a:r>
              <a:r>
                <a:rPr kumimoji="0" lang="en-US" altLang="ko-KR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, </a:t>
              </a:r>
              <a:r>
                <a:rPr kumimoji="0" lang="ko-KR" altLang="en-US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정직</a:t>
              </a:r>
              <a:r>
                <a:rPr kumimoji="0" lang="en-US" altLang="ko-KR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, </a:t>
              </a:r>
              <a:r>
                <a:rPr kumimoji="0" lang="ko-KR" altLang="en-US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휴직</a:t>
              </a:r>
              <a:r>
                <a:rPr kumimoji="0" lang="en-US" altLang="ko-KR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, </a:t>
              </a:r>
              <a:r>
                <a:rPr kumimoji="0" lang="ko-KR" altLang="en-US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해고 등과 같이 고용상 불이익은</a:t>
              </a:r>
              <a:endParaRPr kumimoji="0" lang="en-US" altLang="ko-KR" b="1" i="0" u="none" strike="noStrike" kern="0" cap="none" spc="-100" normalizeH="0" noProof="0" dirty="0">
                <a:ln>
                  <a:noFill/>
                </a:ln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16200000" scaled="1"/>
                </a:gradFill>
                <a:uLnTx/>
                <a:uFillTx/>
                <a:latin typeface="Century Gothic" panose="020B0502020202020204" pitchFamily="34" charset="0"/>
                <a:ea typeface="맑은 고딕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물론 임금</a:t>
              </a:r>
              <a:r>
                <a:rPr kumimoji="0" lang="en-US" altLang="ko-KR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, </a:t>
              </a:r>
              <a:r>
                <a:rPr kumimoji="0" lang="ko-KR" altLang="en-US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근로시간</a:t>
              </a:r>
              <a:r>
                <a:rPr kumimoji="0" lang="en-US" altLang="ko-KR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, </a:t>
              </a:r>
              <a:r>
                <a:rPr kumimoji="0" lang="ko-KR" altLang="en-US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휴게시간</a:t>
              </a:r>
              <a:r>
                <a:rPr kumimoji="0" lang="en-US" altLang="ko-KR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, </a:t>
              </a:r>
              <a:r>
                <a:rPr kumimoji="0" lang="ko-KR" altLang="en-US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상여금이나 제수당</a:t>
              </a:r>
              <a:r>
                <a:rPr kumimoji="0" lang="en-US" altLang="ko-KR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, </a:t>
              </a:r>
              <a:r>
                <a:rPr kumimoji="0" lang="ko-KR" altLang="en-US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휴일</a:t>
              </a:r>
              <a:r>
                <a:rPr lang="ko-KR" altLang="en-US" b="1" kern="0" spc="-100" dirty="0" err="1"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latin typeface="Century Gothic" panose="020B0502020202020204" pitchFamily="34" charset="0"/>
                  <a:ea typeface="맑은 고딕"/>
                </a:rPr>
                <a:t>ㆍ</a:t>
              </a:r>
              <a:r>
                <a:rPr kumimoji="0" lang="ko-KR" altLang="en-US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휴가</a:t>
              </a:r>
              <a:r>
                <a:rPr kumimoji="0" lang="en-US" altLang="ko-KR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, </a:t>
              </a:r>
              <a:r>
                <a:rPr kumimoji="0" lang="ko-KR" altLang="en-US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직무배제나 직무재배치</a:t>
              </a:r>
              <a:endParaRPr kumimoji="0" lang="en-US" altLang="ko-KR" b="1" i="0" u="none" strike="noStrike" kern="0" cap="none" spc="-100" normalizeH="0" noProof="0" dirty="0">
                <a:ln>
                  <a:noFill/>
                </a:ln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16200000" scaled="1"/>
                </a:gradFill>
                <a:uLnTx/>
                <a:uFillTx/>
                <a:latin typeface="Century Gothic" panose="020B0502020202020204" pitchFamily="34" charset="0"/>
                <a:ea typeface="맑은 고딕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또는 업무 과다부여</a:t>
              </a:r>
              <a:r>
                <a:rPr kumimoji="0" lang="en-US" altLang="ko-KR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, </a:t>
              </a:r>
              <a:r>
                <a:rPr kumimoji="0" lang="ko-KR" altLang="en-US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교육훈련 기회 제한</a:t>
              </a:r>
              <a:r>
                <a:rPr kumimoji="0" lang="en-US" altLang="ko-KR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, </a:t>
              </a:r>
              <a:r>
                <a:rPr kumimoji="0" lang="ko-KR" altLang="en-US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복리후생이나 안전에 관한 사항</a:t>
              </a:r>
              <a:r>
                <a:rPr kumimoji="0" lang="en-US" altLang="ko-KR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,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인사평가 등 근로조건상 불이익까지 포함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75E7843-9A24-416C-8A10-0CD3E096275B}"/>
              </a:ext>
            </a:extLst>
          </p:cNvPr>
          <p:cNvGrpSpPr/>
          <p:nvPr/>
        </p:nvGrpSpPr>
        <p:grpSpPr>
          <a:xfrm>
            <a:off x="774833" y="4761948"/>
            <a:ext cx="6603316" cy="907941"/>
            <a:chOff x="774833" y="2619141"/>
            <a:chExt cx="6603316" cy="907941"/>
          </a:xfrm>
        </p:grpSpPr>
        <p:pic>
          <p:nvPicPr>
            <p:cNvPr id="43" name="그래픽 42">
              <a:extLst>
                <a:ext uri="{FF2B5EF4-FFF2-40B4-BE49-F238E27FC236}">
                  <a16:creationId xmlns:a16="http://schemas.microsoft.com/office/drawing/2014/main" id="{778EA769-E64A-4B7B-A0A1-3EA4ED105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74833" y="2693704"/>
              <a:ext cx="138994" cy="138994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64FBB72-2EA8-4C98-A3B9-CBDA2BE3DB7D}"/>
                </a:ext>
              </a:extLst>
            </p:cNvPr>
            <p:cNvSpPr txBox="1"/>
            <p:nvPr/>
          </p:nvSpPr>
          <p:spPr>
            <a:xfrm>
              <a:off x="976396" y="2619141"/>
              <a:ext cx="6401753" cy="907941"/>
            </a:xfrm>
            <a:prstGeom prst="rect">
              <a:avLst/>
            </a:prstGeom>
            <a:noFill/>
          </p:spPr>
          <p:txBody>
            <a:bodyPr wrap="none" lIns="0" tIns="0" rIns="0" bIns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1" i="0" u="none" strike="noStrike" kern="0" cap="none" spc="-12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성적 굴욕감 또는 혐오감을 느끼게 하는 것이 ‘</a:t>
              </a:r>
              <a:r>
                <a:rPr kumimoji="0" lang="ko-KR" altLang="en-US" b="1" i="0" u="none" strike="noStrike" kern="0" cap="none" spc="-120" normalizeH="0" noProof="0" dirty="0">
                  <a:ln>
                    <a:noFill/>
                  </a:ln>
                  <a:gradFill>
                    <a:gsLst>
                      <a:gs pos="100000">
                        <a:srgbClr val="007EF0"/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환경형 </a:t>
              </a:r>
              <a:r>
                <a:rPr kumimoji="0" lang="ko-KR" altLang="en-US" b="1" i="0" u="none" strike="noStrike" kern="0" cap="none" spc="-120" normalizeH="0" noProof="0" dirty="0" err="1">
                  <a:ln>
                    <a:noFill/>
                  </a:ln>
                  <a:gradFill>
                    <a:gsLst>
                      <a:gs pos="100000">
                        <a:srgbClr val="007EF0"/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성희롱</a:t>
              </a:r>
              <a:r>
                <a:rPr kumimoji="0" lang="ko-KR" altLang="en-US" b="1" i="0" u="none" strike="noStrike" kern="0" cap="none" spc="-120" normalizeH="0" noProof="0" dirty="0" err="1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’이라면</a:t>
              </a:r>
              <a:r>
                <a:rPr kumimoji="0" lang="en-US" altLang="ko-KR" b="1" i="0" u="none" strike="noStrike" kern="0" cap="none" spc="-12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, 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1" i="0" u="none" strike="noStrike" kern="0" cap="none" spc="-12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근로조건 및 고용에서</a:t>
              </a:r>
              <a:r>
                <a:rPr lang="en-US" altLang="ko-KR" b="1" kern="0" spc="-120" dirty="0"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latin typeface="Century Gothic" panose="020B0502020202020204" pitchFamily="34" charset="0"/>
                  <a:ea typeface="맑은 고딕"/>
                </a:rPr>
                <a:t> </a:t>
              </a:r>
              <a:r>
                <a:rPr kumimoji="0" lang="ko-KR" altLang="en-US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불이익을 주는 것은 ‘</a:t>
              </a:r>
              <a:r>
                <a:rPr lang="ko-KR" altLang="en-US" b="1" kern="0" spc="-120" dirty="0">
                  <a:gradFill>
                    <a:gsLst>
                      <a:gs pos="100000">
                        <a:srgbClr val="007EF0"/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latin typeface="Century Gothic" panose="020B0502020202020204" pitchFamily="34" charset="0"/>
                  <a:ea typeface="맑은 고딕"/>
                </a:rPr>
                <a:t>조건형 성희롱</a:t>
              </a:r>
              <a:r>
                <a:rPr kumimoji="0" lang="ko-KR" altLang="en-US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’이라고</a:t>
              </a:r>
              <a:endParaRPr kumimoji="0" lang="en-US" altLang="ko-KR" b="1" i="0" u="none" strike="noStrike" kern="0" cap="none" spc="-100" normalizeH="0" noProof="0" dirty="0">
                <a:ln>
                  <a:noFill/>
                </a:ln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16200000" scaled="1"/>
                </a:gradFill>
                <a:uLnTx/>
                <a:uFillTx/>
                <a:latin typeface="Century Gothic" panose="020B0502020202020204" pitchFamily="34" charset="0"/>
                <a:ea typeface="맑은 고딕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볼 수 있음</a:t>
              </a:r>
              <a:r>
                <a:rPr kumimoji="0" lang="en-US" altLang="ko-KR" b="1" i="0" u="none" strike="noStrike" kern="0" cap="none" spc="-100" normalizeH="0" noProof="0" dirty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16200000" scaled="1"/>
                  </a:gradFill>
                  <a:uLnTx/>
                  <a:uFillTx/>
                  <a:latin typeface="Century Gothic" panose="020B0502020202020204" pitchFamily="34" charset="0"/>
                  <a:ea typeface="맑은 고딕"/>
                  <a:cs typeface="+mn-cs"/>
                </a:rPr>
                <a:t>.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20D97A61-D3AE-4145-86F7-4BA814B579F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" r="25283"/>
          <a:stretch/>
        </p:blipFill>
        <p:spPr>
          <a:xfrm>
            <a:off x="7942944" y="4223790"/>
            <a:ext cx="1963056" cy="254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9907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8383066-7839-407F-9263-4926EBD8D7C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70860" y="4241275"/>
            <a:ext cx="1964280" cy="285674"/>
            <a:chOff x="1708" y="1954"/>
            <a:chExt cx="2826" cy="411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78A4757-80AB-43F2-80B0-8A8A2474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" y="1959"/>
              <a:ext cx="117" cy="66"/>
            </a:xfrm>
            <a:custGeom>
              <a:avLst/>
              <a:gdLst>
                <a:gd name="T0" fmla="*/ 117 w 117"/>
                <a:gd name="T1" fmla="*/ 32 h 66"/>
                <a:gd name="T2" fmla="*/ 31 w 117"/>
                <a:gd name="T3" fmla="*/ 32 h 66"/>
                <a:gd name="T4" fmla="*/ 31 w 117"/>
                <a:gd name="T5" fmla="*/ 0 h 66"/>
                <a:gd name="T6" fmla="*/ 0 w 117"/>
                <a:gd name="T7" fmla="*/ 0 h 66"/>
                <a:gd name="T8" fmla="*/ 0 w 117"/>
                <a:gd name="T9" fmla="*/ 66 h 66"/>
                <a:gd name="T10" fmla="*/ 117 w 117"/>
                <a:gd name="T11" fmla="*/ 66 h 66"/>
                <a:gd name="T12" fmla="*/ 117 w 117"/>
                <a:gd name="T13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66">
                  <a:moveTo>
                    <a:pt x="117" y="32"/>
                  </a:moveTo>
                  <a:lnTo>
                    <a:pt x="31" y="32"/>
                  </a:lnTo>
                  <a:lnTo>
                    <a:pt x="31" y="0"/>
                  </a:lnTo>
                  <a:lnTo>
                    <a:pt x="0" y="0"/>
                  </a:lnTo>
                  <a:lnTo>
                    <a:pt x="0" y="66"/>
                  </a:lnTo>
                  <a:lnTo>
                    <a:pt x="117" y="66"/>
                  </a:lnTo>
                  <a:lnTo>
                    <a:pt x="117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7CEA4BA-21EC-4AE4-B8B2-98F0B4CA7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" y="1991"/>
              <a:ext cx="74" cy="159"/>
            </a:xfrm>
            <a:custGeom>
              <a:avLst/>
              <a:gdLst>
                <a:gd name="T0" fmla="*/ 31 w 74"/>
                <a:gd name="T1" fmla="*/ 0 h 159"/>
                <a:gd name="T2" fmla="*/ 0 w 74"/>
                <a:gd name="T3" fmla="*/ 0 h 159"/>
                <a:gd name="T4" fmla="*/ 0 w 74"/>
                <a:gd name="T5" fmla="*/ 159 h 159"/>
                <a:gd name="T6" fmla="*/ 31 w 74"/>
                <a:gd name="T7" fmla="*/ 159 h 159"/>
                <a:gd name="T8" fmla="*/ 31 w 74"/>
                <a:gd name="T9" fmla="*/ 101 h 159"/>
                <a:gd name="T10" fmla="*/ 74 w 74"/>
                <a:gd name="T11" fmla="*/ 101 h 159"/>
                <a:gd name="T12" fmla="*/ 74 w 74"/>
                <a:gd name="T13" fmla="*/ 67 h 159"/>
                <a:gd name="T14" fmla="*/ 31 w 74"/>
                <a:gd name="T15" fmla="*/ 67 h 159"/>
                <a:gd name="T16" fmla="*/ 31 w 74"/>
                <a:gd name="T1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159">
                  <a:moveTo>
                    <a:pt x="31" y="0"/>
                  </a:moveTo>
                  <a:lnTo>
                    <a:pt x="0" y="0"/>
                  </a:lnTo>
                  <a:lnTo>
                    <a:pt x="0" y="159"/>
                  </a:lnTo>
                  <a:lnTo>
                    <a:pt x="31" y="159"/>
                  </a:lnTo>
                  <a:lnTo>
                    <a:pt x="31" y="101"/>
                  </a:lnTo>
                  <a:lnTo>
                    <a:pt x="74" y="101"/>
                  </a:lnTo>
                  <a:lnTo>
                    <a:pt x="74" y="67"/>
                  </a:lnTo>
                  <a:lnTo>
                    <a:pt x="31" y="6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BCF76F4-DE5C-46A6-A1C6-1A7B7A0E41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1" y="2037"/>
              <a:ext cx="102" cy="104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22 h 43"/>
                <a:gd name="T4" fmla="*/ 21 w 43"/>
                <a:gd name="T5" fmla="*/ 0 h 43"/>
                <a:gd name="T6" fmla="*/ 0 w 43"/>
                <a:gd name="T7" fmla="*/ 22 h 43"/>
                <a:gd name="T8" fmla="*/ 21 w 43"/>
                <a:gd name="T9" fmla="*/ 43 h 43"/>
                <a:gd name="T10" fmla="*/ 21 w 43"/>
                <a:gd name="T11" fmla="*/ 13 h 43"/>
                <a:gd name="T12" fmla="*/ 30 w 43"/>
                <a:gd name="T13" fmla="*/ 22 h 43"/>
                <a:gd name="T14" fmla="*/ 21 w 43"/>
                <a:gd name="T15" fmla="*/ 30 h 43"/>
                <a:gd name="T16" fmla="*/ 13 w 43"/>
                <a:gd name="T17" fmla="*/ 22 h 43"/>
                <a:gd name="T18" fmla="*/ 21 w 43"/>
                <a:gd name="T19" fmla="*/ 1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3">
                  <a:moveTo>
                    <a:pt x="21" y="43"/>
                  </a:moveTo>
                  <a:cubicBezTo>
                    <a:pt x="33" y="43"/>
                    <a:pt x="43" y="34"/>
                    <a:pt x="43" y="22"/>
                  </a:cubicBezTo>
                  <a:cubicBezTo>
                    <a:pt x="43" y="10"/>
                    <a:pt x="33" y="0"/>
                    <a:pt x="21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3"/>
                    <a:pt x="21" y="43"/>
                  </a:cubicBezTo>
                  <a:close/>
                  <a:moveTo>
                    <a:pt x="21" y="13"/>
                  </a:moveTo>
                  <a:cubicBezTo>
                    <a:pt x="26" y="13"/>
                    <a:pt x="30" y="17"/>
                    <a:pt x="30" y="22"/>
                  </a:cubicBezTo>
                  <a:cubicBezTo>
                    <a:pt x="30" y="26"/>
                    <a:pt x="26" y="30"/>
                    <a:pt x="21" y="30"/>
                  </a:cubicBezTo>
                  <a:cubicBezTo>
                    <a:pt x="17" y="30"/>
                    <a:pt x="13" y="26"/>
                    <a:pt x="13" y="22"/>
                  </a:cubicBezTo>
                  <a:cubicBezTo>
                    <a:pt x="13" y="17"/>
                    <a:pt x="17" y="13"/>
                    <a:pt x="21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06F08B2-3662-4E44-B549-F290B759F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" y="2153"/>
              <a:ext cx="169" cy="70"/>
            </a:xfrm>
            <a:custGeom>
              <a:avLst/>
              <a:gdLst>
                <a:gd name="T0" fmla="*/ 34 w 169"/>
                <a:gd name="T1" fmla="*/ 0 h 70"/>
                <a:gd name="T2" fmla="*/ 0 w 169"/>
                <a:gd name="T3" fmla="*/ 0 h 70"/>
                <a:gd name="T4" fmla="*/ 0 w 169"/>
                <a:gd name="T5" fmla="*/ 70 h 70"/>
                <a:gd name="T6" fmla="*/ 169 w 169"/>
                <a:gd name="T7" fmla="*/ 70 h 70"/>
                <a:gd name="T8" fmla="*/ 169 w 169"/>
                <a:gd name="T9" fmla="*/ 38 h 70"/>
                <a:gd name="T10" fmla="*/ 34 w 169"/>
                <a:gd name="T11" fmla="*/ 38 h 70"/>
                <a:gd name="T12" fmla="*/ 34 w 169"/>
                <a:gd name="T1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70">
                  <a:moveTo>
                    <a:pt x="34" y="0"/>
                  </a:moveTo>
                  <a:lnTo>
                    <a:pt x="0" y="0"/>
                  </a:lnTo>
                  <a:lnTo>
                    <a:pt x="0" y="70"/>
                  </a:lnTo>
                  <a:lnTo>
                    <a:pt x="169" y="70"/>
                  </a:lnTo>
                  <a:lnTo>
                    <a:pt x="169" y="38"/>
                  </a:ln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62FF42EC-29DE-47F1-90FC-EF0693E11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7" y="2104"/>
              <a:ext cx="197" cy="107"/>
            </a:xfrm>
            <a:custGeom>
              <a:avLst/>
              <a:gdLst>
                <a:gd name="T0" fmla="*/ 107 w 197"/>
                <a:gd name="T1" fmla="*/ 0 h 107"/>
                <a:gd name="T2" fmla="*/ 73 w 197"/>
                <a:gd name="T3" fmla="*/ 0 h 107"/>
                <a:gd name="T4" fmla="*/ 73 w 197"/>
                <a:gd name="T5" fmla="*/ 75 h 107"/>
                <a:gd name="T6" fmla="*/ 0 w 197"/>
                <a:gd name="T7" fmla="*/ 75 h 107"/>
                <a:gd name="T8" fmla="*/ 0 w 197"/>
                <a:gd name="T9" fmla="*/ 107 h 107"/>
                <a:gd name="T10" fmla="*/ 197 w 197"/>
                <a:gd name="T11" fmla="*/ 107 h 107"/>
                <a:gd name="T12" fmla="*/ 197 w 197"/>
                <a:gd name="T13" fmla="*/ 75 h 107"/>
                <a:gd name="T14" fmla="*/ 107 w 197"/>
                <a:gd name="T15" fmla="*/ 75 h 107"/>
                <a:gd name="T16" fmla="*/ 107 w 19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" h="107">
                  <a:moveTo>
                    <a:pt x="107" y="0"/>
                  </a:moveTo>
                  <a:lnTo>
                    <a:pt x="73" y="0"/>
                  </a:lnTo>
                  <a:lnTo>
                    <a:pt x="73" y="75"/>
                  </a:lnTo>
                  <a:lnTo>
                    <a:pt x="0" y="75"/>
                  </a:lnTo>
                  <a:lnTo>
                    <a:pt x="0" y="107"/>
                  </a:lnTo>
                  <a:lnTo>
                    <a:pt x="197" y="107"/>
                  </a:lnTo>
                  <a:lnTo>
                    <a:pt x="197" y="75"/>
                  </a:lnTo>
                  <a:lnTo>
                    <a:pt x="107" y="75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4E39574-65CD-41F5-BCB4-F080CF1B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9" y="2000"/>
              <a:ext cx="173" cy="141"/>
            </a:xfrm>
            <a:custGeom>
              <a:avLst/>
              <a:gdLst>
                <a:gd name="T0" fmla="*/ 142 w 173"/>
                <a:gd name="T1" fmla="*/ 141 h 141"/>
                <a:gd name="T2" fmla="*/ 173 w 173"/>
                <a:gd name="T3" fmla="*/ 141 h 141"/>
                <a:gd name="T4" fmla="*/ 173 w 173"/>
                <a:gd name="T5" fmla="*/ 0 h 141"/>
                <a:gd name="T6" fmla="*/ 0 w 173"/>
                <a:gd name="T7" fmla="*/ 0 h 141"/>
                <a:gd name="T8" fmla="*/ 0 w 173"/>
                <a:gd name="T9" fmla="*/ 32 h 141"/>
                <a:gd name="T10" fmla="*/ 142 w 173"/>
                <a:gd name="T11" fmla="*/ 32 h 141"/>
                <a:gd name="T12" fmla="*/ 142 w 173"/>
                <a:gd name="T13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" h="141">
                  <a:moveTo>
                    <a:pt x="142" y="141"/>
                  </a:moveTo>
                  <a:lnTo>
                    <a:pt x="173" y="141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142" y="32"/>
                  </a:lnTo>
                  <a:lnTo>
                    <a:pt x="142" y="1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F03C4AAC-A6A4-47CE-B285-57A78DF14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" y="2083"/>
              <a:ext cx="185" cy="135"/>
            </a:xfrm>
            <a:custGeom>
              <a:avLst/>
              <a:gdLst>
                <a:gd name="T0" fmla="*/ 0 w 185"/>
                <a:gd name="T1" fmla="*/ 33 h 135"/>
                <a:gd name="T2" fmla="*/ 71 w 185"/>
                <a:gd name="T3" fmla="*/ 33 h 135"/>
                <a:gd name="T4" fmla="*/ 71 w 185"/>
                <a:gd name="T5" fmla="*/ 50 h 135"/>
                <a:gd name="T6" fmla="*/ 0 w 185"/>
                <a:gd name="T7" fmla="*/ 50 h 135"/>
                <a:gd name="T8" fmla="*/ 0 w 185"/>
                <a:gd name="T9" fmla="*/ 84 h 135"/>
                <a:gd name="T10" fmla="*/ 152 w 185"/>
                <a:gd name="T11" fmla="*/ 84 h 135"/>
                <a:gd name="T12" fmla="*/ 152 w 185"/>
                <a:gd name="T13" fmla="*/ 135 h 135"/>
                <a:gd name="T14" fmla="*/ 185 w 185"/>
                <a:gd name="T15" fmla="*/ 135 h 135"/>
                <a:gd name="T16" fmla="*/ 185 w 185"/>
                <a:gd name="T17" fmla="*/ 50 h 135"/>
                <a:gd name="T18" fmla="*/ 102 w 185"/>
                <a:gd name="T19" fmla="*/ 50 h 135"/>
                <a:gd name="T20" fmla="*/ 102 w 185"/>
                <a:gd name="T21" fmla="*/ 33 h 135"/>
                <a:gd name="T22" fmla="*/ 185 w 185"/>
                <a:gd name="T23" fmla="*/ 33 h 135"/>
                <a:gd name="T24" fmla="*/ 185 w 185"/>
                <a:gd name="T25" fmla="*/ 0 h 135"/>
                <a:gd name="T26" fmla="*/ 0 w 185"/>
                <a:gd name="T27" fmla="*/ 0 h 135"/>
                <a:gd name="T28" fmla="*/ 0 w 185"/>
                <a:gd name="T29" fmla="*/ 3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5" h="135">
                  <a:moveTo>
                    <a:pt x="0" y="33"/>
                  </a:moveTo>
                  <a:lnTo>
                    <a:pt x="71" y="33"/>
                  </a:lnTo>
                  <a:lnTo>
                    <a:pt x="71" y="50"/>
                  </a:lnTo>
                  <a:lnTo>
                    <a:pt x="0" y="50"/>
                  </a:lnTo>
                  <a:lnTo>
                    <a:pt x="0" y="84"/>
                  </a:lnTo>
                  <a:lnTo>
                    <a:pt x="152" y="84"/>
                  </a:lnTo>
                  <a:lnTo>
                    <a:pt x="152" y="135"/>
                  </a:lnTo>
                  <a:lnTo>
                    <a:pt x="185" y="135"/>
                  </a:lnTo>
                  <a:lnTo>
                    <a:pt x="185" y="50"/>
                  </a:lnTo>
                  <a:lnTo>
                    <a:pt x="102" y="50"/>
                  </a:lnTo>
                  <a:lnTo>
                    <a:pt x="102" y="33"/>
                  </a:lnTo>
                  <a:lnTo>
                    <a:pt x="185" y="33"/>
                  </a:lnTo>
                  <a:lnTo>
                    <a:pt x="185" y="0"/>
                  </a:lnTo>
                  <a:lnTo>
                    <a:pt x="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B07A89C2-D561-4518-A02E-CC02DACAA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" y="2000"/>
              <a:ext cx="185" cy="73"/>
            </a:xfrm>
            <a:custGeom>
              <a:avLst/>
              <a:gdLst>
                <a:gd name="T0" fmla="*/ 0 w 185"/>
                <a:gd name="T1" fmla="*/ 32 h 73"/>
                <a:gd name="T2" fmla="*/ 152 w 185"/>
                <a:gd name="T3" fmla="*/ 32 h 73"/>
                <a:gd name="T4" fmla="*/ 152 w 185"/>
                <a:gd name="T5" fmla="*/ 73 h 73"/>
                <a:gd name="T6" fmla="*/ 185 w 185"/>
                <a:gd name="T7" fmla="*/ 73 h 73"/>
                <a:gd name="T8" fmla="*/ 185 w 185"/>
                <a:gd name="T9" fmla="*/ 0 h 73"/>
                <a:gd name="T10" fmla="*/ 0 w 185"/>
                <a:gd name="T11" fmla="*/ 0 h 73"/>
                <a:gd name="T12" fmla="*/ 0 w 185"/>
                <a:gd name="T13" fmla="*/ 3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73">
                  <a:moveTo>
                    <a:pt x="0" y="32"/>
                  </a:moveTo>
                  <a:lnTo>
                    <a:pt x="152" y="32"/>
                  </a:lnTo>
                  <a:lnTo>
                    <a:pt x="152" y="73"/>
                  </a:lnTo>
                  <a:lnTo>
                    <a:pt x="185" y="73"/>
                  </a:lnTo>
                  <a:lnTo>
                    <a:pt x="185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9AF30CC-CDD4-4193-A64C-26F2FFB91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" y="2104"/>
              <a:ext cx="200" cy="107"/>
            </a:xfrm>
            <a:custGeom>
              <a:avLst/>
              <a:gdLst>
                <a:gd name="T0" fmla="*/ 133 w 200"/>
                <a:gd name="T1" fmla="*/ 0 h 107"/>
                <a:gd name="T2" fmla="*/ 102 w 200"/>
                <a:gd name="T3" fmla="*/ 0 h 107"/>
                <a:gd name="T4" fmla="*/ 102 w 200"/>
                <a:gd name="T5" fmla="*/ 75 h 107"/>
                <a:gd name="T6" fmla="*/ 71 w 200"/>
                <a:gd name="T7" fmla="*/ 75 h 107"/>
                <a:gd name="T8" fmla="*/ 71 w 200"/>
                <a:gd name="T9" fmla="*/ 0 h 107"/>
                <a:gd name="T10" fmla="*/ 40 w 200"/>
                <a:gd name="T11" fmla="*/ 0 h 107"/>
                <a:gd name="T12" fmla="*/ 40 w 200"/>
                <a:gd name="T13" fmla="*/ 75 h 107"/>
                <a:gd name="T14" fmla="*/ 0 w 200"/>
                <a:gd name="T15" fmla="*/ 75 h 107"/>
                <a:gd name="T16" fmla="*/ 0 w 200"/>
                <a:gd name="T17" fmla="*/ 107 h 107"/>
                <a:gd name="T18" fmla="*/ 200 w 200"/>
                <a:gd name="T19" fmla="*/ 107 h 107"/>
                <a:gd name="T20" fmla="*/ 200 w 200"/>
                <a:gd name="T21" fmla="*/ 75 h 107"/>
                <a:gd name="T22" fmla="*/ 133 w 200"/>
                <a:gd name="T23" fmla="*/ 75 h 107"/>
                <a:gd name="T24" fmla="*/ 133 w 200"/>
                <a:gd name="T2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107">
                  <a:moveTo>
                    <a:pt x="133" y="0"/>
                  </a:moveTo>
                  <a:lnTo>
                    <a:pt x="102" y="0"/>
                  </a:lnTo>
                  <a:lnTo>
                    <a:pt x="102" y="75"/>
                  </a:lnTo>
                  <a:lnTo>
                    <a:pt x="71" y="75"/>
                  </a:lnTo>
                  <a:lnTo>
                    <a:pt x="71" y="0"/>
                  </a:lnTo>
                  <a:lnTo>
                    <a:pt x="40" y="0"/>
                  </a:lnTo>
                  <a:lnTo>
                    <a:pt x="40" y="75"/>
                  </a:lnTo>
                  <a:lnTo>
                    <a:pt x="0" y="75"/>
                  </a:lnTo>
                  <a:lnTo>
                    <a:pt x="0" y="107"/>
                  </a:lnTo>
                  <a:lnTo>
                    <a:pt x="200" y="107"/>
                  </a:lnTo>
                  <a:lnTo>
                    <a:pt x="200" y="75"/>
                  </a:lnTo>
                  <a:lnTo>
                    <a:pt x="133" y="75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5AEB3FE-3CA1-40B7-8242-1FB8FDEE9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1" y="2000"/>
              <a:ext cx="164" cy="141"/>
            </a:xfrm>
            <a:custGeom>
              <a:avLst/>
              <a:gdLst>
                <a:gd name="T0" fmla="*/ 133 w 164"/>
                <a:gd name="T1" fmla="*/ 141 h 141"/>
                <a:gd name="T2" fmla="*/ 164 w 164"/>
                <a:gd name="T3" fmla="*/ 141 h 141"/>
                <a:gd name="T4" fmla="*/ 164 w 164"/>
                <a:gd name="T5" fmla="*/ 0 h 141"/>
                <a:gd name="T6" fmla="*/ 0 w 164"/>
                <a:gd name="T7" fmla="*/ 0 h 141"/>
                <a:gd name="T8" fmla="*/ 0 w 164"/>
                <a:gd name="T9" fmla="*/ 32 h 141"/>
                <a:gd name="T10" fmla="*/ 133 w 164"/>
                <a:gd name="T11" fmla="*/ 32 h 141"/>
                <a:gd name="T12" fmla="*/ 133 w 164"/>
                <a:gd name="T13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141">
                  <a:moveTo>
                    <a:pt x="133" y="141"/>
                  </a:moveTo>
                  <a:lnTo>
                    <a:pt x="164" y="141"/>
                  </a:lnTo>
                  <a:lnTo>
                    <a:pt x="164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133" y="32"/>
                  </a:lnTo>
                  <a:lnTo>
                    <a:pt x="133" y="1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1488331-A371-4C82-8D1B-B471CC8CE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1" y="2000"/>
              <a:ext cx="197" cy="211"/>
            </a:xfrm>
            <a:custGeom>
              <a:avLst/>
              <a:gdLst>
                <a:gd name="T0" fmla="*/ 114 w 197"/>
                <a:gd name="T1" fmla="*/ 124 h 211"/>
                <a:gd name="T2" fmla="*/ 185 w 197"/>
                <a:gd name="T3" fmla="*/ 124 h 211"/>
                <a:gd name="T4" fmla="*/ 185 w 197"/>
                <a:gd name="T5" fmla="*/ 92 h 211"/>
                <a:gd name="T6" fmla="*/ 45 w 197"/>
                <a:gd name="T7" fmla="*/ 92 h 211"/>
                <a:gd name="T8" fmla="*/ 45 w 197"/>
                <a:gd name="T9" fmla="*/ 0 h 211"/>
                <a:gd name="T10" fmla="*/ 12 w 197"/>
                <a:gd name="T11" fmla="*/ 0 h 211"/>
                <a:gd name="T12" fmla="*/ 12 w 197"/>
                <a:gd name="T13" fmla="*/ 124 h 211"/>
                <a:gd name="T14" fmla="*/ 83 w 197"/>
                <a:gd name="T15" fmla="*/ 124 h 211"/>
                <a:gd name="T16" fmla="*/ 83 w 197"/>
                <a:gd name="T17" fmla="*/ 179 h 211"/>
                <a:gd name="T18" fmla="*/ 0 w 197"/>
                <a:gd name="T19" fmla="*/ 179 h 211"/>
                <a:gd name="T20" fmla="*/ 0 w 197"/>
                <a:gd name="T21" fmla="*/ 211 h 211"/>
                <a:gd name="T22" fmla="*/ 197 w 197"/>
                <a:gd name="T23" fmla="*/ 211 h 211"/>
                <a:gd name="T24" fmla="*/ 197 w 197"/>
                <a:gd name="T25" fmla="*/ 179 h 211"/>
                <a:gd name="T26" fmla="*/ 114 w 197"/>
                <a:gd name="T27" fmla="*/ 179 h 211"/>
                <a:gd name="T28" fmla="*/ 114 w 197"/>
                <a:gd name="T29" fmla="*/ 12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7" h="211">
                  <a:moveTo>
                    <a:pt x="114" y="124"/>
                  </a:moveTo>
                  <a:lnTo>
                    <a:pt x="185" y="124"/>
                  </a:lnTo>
                  <a:lnTo>
                    <a:pt x="185" y="92"/>
                  </a:lnTo>
                  <a:lnTo>
                    <a:pt x="45" y="92"/>
                  </a:lnTo>
                  <a:lnTo>
                    <a:pt x="45" y="0"/>
                  </a:lnTo>
                  <a:lnTo>
                    <a:pt x="12" y="0"/>
                  </a:lnTo>
                  <a:lnTo>
                    <a:pt x="12" y="124"/>
                  </a:lnTo>
                  <a:lnTo>
                    <a:pt x="83" y="124"/>
                  </a:lnTo>
                  <a:lnTo>
                    <a:pt x="83" y="179"/>
                  </a:lnTo>
                  <a:lnTo>
                    <a:pt x="0" y="179"/>
                  </a:lnTo>
                  <a:lnTo>
                    <a:pt x="0" y="211"/>
                  </a:lnTo>
                  <a:lnTo>
                    <a:pt x="197" y="211"/>
                  </a:lnTo>
                  <a:lnTo>
                    <a:pt x="197" y="179"/>
                  </a:lnTo>
                  <a:lnTo>
                    <a:pt x="114" y="179"/>
                  </a:lnTo>
                  <a:lnTo>
                    <a:pt x="114" y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2B5DCA0-9E96-4D5F-9872-B8B3CD6299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16" y="2099"/>
              <a:ext cx="197" cy="141"/>
            </a:xfrm>
            <a:custGeom>
              <a:avLst/>
              <a:gdLst>
                <a:gd name="T0" fmla="*/ 0 w 197"/>
                <a:gd name="T1" fmla="*/ 34 h 141"/>
                <a:gd name="T2" fmla="*/ 48 w 197"/>
                <a:gd name="T3" fmla="*/ 34 h 141"/>
                <a:gd name="T4" fmla="*/ 48 w 197"/>
                <a:gd name="T5" fmla="*/ 56 h 141"/>
                <a:gd name="T6" fmla="*/ 10 w 197"/>
                <a:gd name="T7" fmla="*/ 56 h 141"/>
                <a:gd name="T8" fmla="*/ 10 w 197"/>
                <a:gd name="T9" fmla="*/ 90 h 141"/>
                <a:gd name="T10" fmla="*/ 159 w 197"/>
                <a:gd name="T11" fmla="*/ 90 h 141"/>
                <a:gd name="T12" fmla="*/ 159 w 197"/>
                <a:gd name="T13" fmla="*/ 141 h 141"/>
                <a:gd name="T14" fmla="*/ 190 w 197"/>
                <a:gd name="T15" fmla="*/ 141 h 141"/>
                <a:gd name="T16" fmla="*/ 190 w 197"/>
                <a:gd name="T17" fmla="*/ 56 h 141"/>
                <a:gd name="T18" fmla="*/ 150 w 197"/>
                <a:gd name="T19" fmla="*/ 56 h 141"/>
                <a:gd name="T20" fmla="*/ 150 w 197"/>
                <a:gd name="T21" fmla="*/ 34 h 141"/>
                <a:gd name="T22" fmla="*/ 197 w 197"/>
                <a:gd name="T23" fmla="*/ 34 h 141"/>
                <a:gd name="T24" fmla="*/ 197 w 197"/>
                <a:gd name="T25" fmla="*/ 0 h 141"/>
                <a:gd name="T26" fmla="*/ 0 w 197"/>
                <a:gd name="T27" fmla="*/ 0 h 141"/>
                <a:gd name="T28" fmla="*/ 0 w 197"/>
                <a:gd name="T29" fmla="*/ 34 h 141"/>
                <a:gd name="T30" fmla="*/ 81 w 197"/>
                <a:gd name="T31" fmla="*/ 34 h 141"/>
                <a:gd name="T32" fmla="*/ 119 w 197"/>
                <a:gd name="T33" fmla="*/ 34 h 141"/>
                <a:gd name="T34" fmla="*/ 119 w 197"/>
                <a:gd name="T35" fmla="*/ 56 h 141"/>
                <a:gd name="T36" fmla="*/ 81 w 197"/>
                <a:gd name="T37" fmla="*/ 56 h 141"/>
                <a:gd name="T38" fmla="*/ 81 w 197"/>
                <a:gd name="T39" fmla="*/ 3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7" h="141">
                  <a:moveTo>
                    <a:pt x="0" y="34"/>
                  </a:moveTo>
                  <a:lnTo>
                    <a:pt x="48" y="34"/>
                  </a:lnTo>
                  <a:lnTo>
                    <a:pt x="48" y="56"/>
                  </a:lnTo>
                  <a:lnTo>
                    <a:pt x="10" y="56"/>
                  </a:lnTo>
                  <a:lnTo>
                    <a:pt x="10" y="90"/>
                  </a:lnTo>
                  <a:lnTo>
                    <a:pt x="159" y="90"/>
                  </a:lnTo>
                  <a:lnTo>
                    <a:pt x="159" y="141"/>
                  </a:lnTo>
                  <a:lnTo>
                    <a:pt x="190" y="141"/>
                  </a:lnTo>
                  <a:lnTo>
                    <a:pt x="190" y="56"/>
                  </a:lnTo>
                  <a:lnTo>
                    <a:pt x="150" y="56"/>
                  </a:lnTo>
                  <a:lnTo>
                    <a:pt x="150" y="34"/>
                  </a:lnTo>
                  <a:lnTo>
                    <a:pt x="197" y="34"/>
                  </a:lnTo>
                  <a:lnTo>
                    <a:pt x="197" y="0"/>
                  </a:lnTo>
                  <a:lnTo>
                    <a:pt x="0" y="0"/>
                  </a:lnTo>
                  <a:lnTo>
                    <a:pt x="0" y="34"/>
                  </a:lnTo>
                  <a:close/>
                  <a:moveTo>
                    <a:pt x="81" y="34"/>
                  </a:moveTo>
                  <a:lnTo>
                    <a:pt x="119" y="34"/>
                  </a:lnTo>
                  <a:lnTo>
                    <a:pt x="119" y="56"/>
                  </a:lnTo>
                  <a:lnTo>
                    <a:pt x="81" y="56"/>
                  </a:lnTo>
                  <a:lnTo>
                    <a:pt x="81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05BC9A4-AE11-4E3F-92E2-140D89E324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9" y="1976"/>
              <a:ext cx="114" cy="116"/>
            </a:xfrm>
            <a:custGeom>
              <a:avLst/>
              <a:gdLst>
                <a:gd name="T0" fmla="*/ 24 w 48"/>
                <a:gd name="T1" fmla="*/ 48 h 48"/>
                <a:gd name="T2" fmla="*/ 48 w 48"/>
                <a:gd name="T3" fmla="*/ 24 h 48"/>
                <a:gd name="T4" fmla="*/ 24 w 48"/>
                <a:gd name="T5" fmla="*/ 0 h 48"/>
                <a:gd name="T6" fmla="*/ 0 w 48"/>
                <a:gd name="T7" fmla="*/ 24 h 48"/>
                <a:gd name="T8" fmla="*/ 24 w 48"/>
                <a:gd name="T9" fmla="*/ 48 h 48"/>
                <a:gd name="T10" fmla="*/ 24 w 48"/>
                <a:gd name="T11" fmla="*/ 13 h 48"/>
                <a:gd name="T12" fmla="*/ 35 w 48"/>
                <a:gd name="T13" fmla="*/ 24 h 48"/>
                <a:gd name="T14" fmla="*/ 24 w 48"/>
                <a:gd name="T15" fmla="*/ 34 h 48"/>
                <a:gd name="T16" fmla="*/ 13 w 48"/>
                <a:gd name="T17" fmla="*/ 24 h 48"/>
                <a:gd name="T18" fmla="*/ 24 w 48"/>
                <a:gd name="T19" fmla="*/ 1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37" y="48"/>
                    <a:pt x="48" y="37"/>
                    <a:pt x="48" y="24"/>
                  </a:cubicBezTo>
                  <a:cubicBezTo>
                    <a:pt x="48" y="10"/>
                    <a:pt x="37" y="0"/>
                    <a:pt x="24" y="0"/>
                  </a:cubicBezTo>
                  <a:cubicBezTo>
                    <a:pt x="11" y="0"/>
                    <a:pt x="0" y="10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13"/>
                  </a:moveTo>
                  <a:cubicBezTo>
                    <a:pt x="30" y="13"/>
                    <a:pt x="35" y="18"/>
                    <a:pt x="35" y="24"/>
                  </a:cubicBezTo>
                  <a:cubicBezTo>
                    <a:pt x="35" y="30"/>
                    <a:pt x="30" y="34"/>
                    <a:pt x="24" y="34"/>
                  </a:cubicBezTo>
                  <a:cubicBezTo>
                    <a:pt x="18" y="34"/>
                    <a:pt x="13" y="30"/>
                    <a:pt x="13" y="24"/>
                  </a:cubicBezTo>
                  <a:cubicBezTo>
                    <a:pt x="13" y="18"/>
                    <a:pt x="18" y="13"/>
                    <a:pt x="24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B85FAD77-8232-4870-8EFA-6121E3C907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4" y="2141"/>
              <a:ext cx="114" cy="116"/>
            </a:xfrm>
            <a:custGeom>
              <a:avLst/>
              <a:gdLst>
                <a:gd name="T0" fmla="*/ 24 w 48"/>
                <a:gd name="T1" fmla="*/ 0 h 48"/>
                <a:gd name="T2" fmla="*/ 0 w 48"/>
                <a:gd name="T3" fmla="*/ 24 h 48"/>
                <a:gd name="T4" fmla="*/ 24 w 48"/>
                <a:gd name="T5" fmla="*/ 48 h 48"/>
                <a:gd name="T6" fmla="*/ 48 w 48"/>
                <a:gd name="T7" fmla="*/ 24 h 48"/>
                <a:gd name="T8" fmla="*/ 24 w 48"/>
                <a:gd name="T9" fmla="*/ 0 h 48"/>
                <a:gd name="T10" fmla="*/ 24 w 48"/>
                <a:gd name="T11" fmla="*/ 35 h 48"/>
                <a:gd name="T12" fmla="*/ 13 w 48"/>
                <a:gd name="T13" fmla="*/ 24 h 48"/>
                <a:gd name="T14" fmla="*/ 24 w 48"/>
                <a:gd name="T15" fmla="*/ 13 h 48"/>
                <a:gd name="T16" fmla="*/ 35 w 48"/>
                <a:gd name="T17" fmla="*/ 24 h 48"/>
                <a:gd name="T18" fmla="*/ 24 w 48"/>
                <a:gd name="T19" fmla="*/ 3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37" y="48"/>
                    <a:pt x="48" y="38"/>
                    <a:pt x="48" y="24"/>
                  </a:cubicBezTo>
                  <a:cubicBezTo>
                    <a:pt x="48" y="11"/>
                    <a:pt x="37" y="0"/>
                    <a:pt x="24" y="0"/>
                  </a:cubicBezTo>
                  <a:close/>
                  <a:moveTo>
                    <a:pt x="24" y="35"/>
                  </a:moveTo>
                  <a:cubicBezTo>
                    <a:pt x="18" y="35"/>
                    <a:pt x="13" y="30"/>
                    <a:pt x="13" y="24"/>
                  </a:cubicBezTo>
                  <a:cubicBezTo>
                    <a:pt x="13" y="18"/>
                    <a:pt x="18" y="13"/>
                    <a:pt x="24" y="13"/>
                  </a:cubicBezTo>
                  <a:cubicBezTo>
                    <a:pt x="30" y="13"/>
                    <a:pt x="35" y="18"/>
                    <a:pt x="35" y="24"/>
                  </a:cubicBezTo>
                  <a:cubicBezTo>
                    <a:pt x="35" y="30"/>
                    <a:pt x="30" y="35"/>
                    <a:pt x="24" y="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A99D09BF-C8DF-4705-A51B-D6FFAD2B5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2" y="2000"/>
              <a:ext cx="183" cy="133"/>
            </a:xfrm>
            <a:custGeom>
              <a:avLst/>
              <a:gdLst>
                <a:gd name="T0" fmla="*/ 0 w 183"/>
                <a:gd name="T1" fmla="*/ 85 h 133"/>
                <a:gd name="T2" fmla="*/ 76 w 183"/>
                <a:gd name="T3" fmla="*/ 85 h 133"/>
                <a:gd name="T4" fmla="*/ 76 w 183"/>
                <a:gd name="T5" fmla="*/ 102 h 133"/>
                <a:gd name="T6" fmla="*/ 0 w 183"/>
                <a:gd name="T7" fmla="*/ 102 h 133"/>
                <a:gd name="T8" fmla="*/ 0 w 183"/>
                <a:gd name="T9" fmla="*/ 133 h 133"/>
                <a:gd name="T10" fmla="*/ 183 w 183"/>
                <a:gd name="T11" fmla="*/ 133 h 133"/>
                <a:gd name="T12" fmla="*/ 183 w 183"/>
                <a:gd name="T13" fmla="*/ 102 h 133"/>
                <a:gd name="T14" fmla="*/ 107 w 183"/>
                <a:gd name="T15" fmla="*/ 102 h 133"/>
                <a:gd name="T16" fmla="*/ 107 w 183"/>
                <a:gd name="T17" fmla="*/ 85 h 133"/>
                <a:gd name="T18" fmla="*/ 183 w 183"/>
                <a:gd name="T19" fmla="*/ 85 h 133"/>
                <a:gd name="T20" fmla="*/ 183 w 183"/>
                <a:gd name="T21" fmla="*/ 51 h 133"/>
                <a:gd name="T22" fmla="*/ 33 w 183"/>
                <a:gd name="T23" fmla="*/ 51 h 133"/>
                <a:gd name="T24" fmla="*/ 33 w 183"/>
                <a:gd name="T25" fmla="*/ 32 h 133"/>
                <a:gd name="T26" fmla="*/ 183 w 183"/>
                <a:gd name="T27" fmla="*/ 32 h 133"/>
                <a:gd name="T28" fmla="*/ 183 w 183"/>
                <a:gd name="T29" fmla="*/ 0 h 133"/>
                <a:gd name="T30" fmla="*/ 0 w 183"/>
                <a:gd name="T31" fmla="*/ 0 h 133"/>
                <a:gd name="T32" fmla="*/ 0 w 183"/>
                <a:gd name="T33" fmla="*/ 85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3" h="133">
                  <a:moveTo>
                    <a:pt x="0" y="85"/>
                  </a:moveTo>
                  <a:lnTo>
                    <a:pt x="76" y="85"/>
                  </a:lnTo>
                  <a:lnTo>
                    <a:pt x="76" y="102"/>
                  </a:lnTo>
                  <a:lnTo>
                    <a:pt x="0" y="102"/>
                  </a:lnTo>
                  <a:lnTo>
                    <a:pt x="0" y="133"/>
                  </a:lnTo>
                  <a:lnTo>
                    <a:pt x="183" y="133"/>
                  </a:lnTo>
                  <a:lnTo>
                    <a:pt x="183" y="102"/>
                  </a:lnTo>
                  <a:lnTo>
                    <a:pt x="107" y="102"/>
                  </a:lnTo>
                  <a:lnTo>
                    <a:pt x="107" y="85"/>
                  </a:lnTo>
                  <a:lnTo>
                    <a:pt x="183" y="85"/>
                  </a:lnTo>
                  <a:lnTo>
                    <a:pt x="183" y="51"/>
                  </a:lnTo>
                  <a:lnTo>
                    <a:pt x="33" y="51"/>
                  </a:lnTo>
                  <a:lnTo>
                    <a:pt x="33" y="32"/>
                  </a:lnTo>
                  <a:lnTo>
                    <a:pt x="183" y="32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8DD251E-14D0-4879-A0F7-C531DD7D66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5" y="2141"/>
              <a:ext cx="117" cy="116"/>
            </a:xfrm>
            <a:custGeom>
              <a:avLst/>
              <a:gdLst>
                <a:gd name="T0" fmla="*/ 25 w 49"/>
                <a:gd name="T1" fmla="*/ 0 h 48"/>
                <a:gd name="T2" fmla="*/ 0 w 49"/>
                <a:gd name="T3" fmla="*/ 24 h 48"/>
                <a:gd name="T4" fmla="*/ 25 w 49"/>
                <a:gd name="T5" fmla="*/ 48 h 48"/>
                <a:gd name="T6" fmla="*/ 49 w 49"/>
                <a:gd name="T7" fmla="*/ 24 h 48"/>
                <a:gd name="T8" fmla="*/ 25 w 49"/>
                <a:gd name="T9" fmla="*/ 0 h 48"/>
                <a:gd name="T10" fmla="*/ 25 w 49"/>
                <a:gd name="T11" fmla="*/ 35 h 48"/>
                <a:gd name="T12" fmla="*/ 14 w 49"/>
                <a:gd name="T13" fmla="*/ 24 h 48"/>
                <a:gd name="T14" fmla="*/ 25 w 49"/>
                <a:gd name="T15" fmla="*/ 13 h 48"/>
                <a:gd name="T16" fmla="*/ 35 w 49"/>
                <a:gd name="T17" fmla="*/ 24 h 48"/>
                <a:gd name="T18" fmla="*/ 25 w 49"/>
                <a:gd name="T19" fmla="*/ 3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8">
                  <a:moveTo>
                    <a:pt x="25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5" y="48"/>
                  </a:cubicBezTo>
                  <a:cubicBezTo>
                    <a:pt x="38" y="48"/>
                    <a:pt x="49" y="38"/>
                    <a:pt x="49" y="24"/>
                  </a:cubicBezTo>
                  <a:cubicBezTo>
                    <a:pt x="49" y="11"/>
                    <a:pt x="38" y="0"/>
                    <a:pt x="25" y="0"/>
                  </a:cubicBezTo>
                  <a:close/>
                  <a:moveTo>
                    <a:pt x="25" y="35"/>
                  </a:moveTo>
                  <a:cubicBezTo>
                    <a:pt x="19" y="35"/>
                    <a:pt x="14" y="30"/>
                    <a:pt x="14" y="24"/>
                  </a:cubicBezTo>
                  <a:cubicBezTo>
                    <a:pt x="14" y="18"/>
                    <a:pt x="19" y="13"/>
                    <a:pt x="25" y="13"/>
                  </a:cubicBezTo>
                  <a:cubicBezTo>
                    <a:pt x="30" y="13"/>
                    <a:pt x="35" y="18"/>
                    <a:pt x="35" y="24"/>
                  </a:cubicBezTo>
                  <a:cubicBezTo>
                    <a:pt x="35" y="30"/>
                    <a:pt x="30" y="35"/>
                    <a:pt x="25" y="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A30F582-4D17-4B81-8D65-30319602C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2" y="2095"/>
              <a:ext cx="148" cy="79"/>
            </a:xfrm>
            <a:custGeom>
              <a:avLst/>
              <a:gdLst>
                <a:gd name="T0" fmla="*/ 57 w 148"/>
                <a:gd name="T1" fmla="*/ 79 h 79"/>
                <a:gd name="T2" fmla="*/ 91 w 148"/>
                <a:gd name="T3" fmla="*/ 79 h 79"/>
                <a:gd name="T4" fmla="*/ 91 w 148"/>
                <a:gd name="T5" fmla="*/ 31 h 79"/>
                <a:gd name="T6" fmla="*/ 148 w 148"/>
                <a:gd name="T7" fmla="*/ 31 h 79"/>
                <a:gd name="T8" fmla="*/ 148 w 148"/>
                <a:gd name="T9" fmla="*/ 0 h 79"/>
                <a:gd name="T10" fmla="*/ 0 w 148"/>
                <a:gd name="T11" fmla="*/ 0 h 79"/>
                <a:gd name="T12" fmla="*/ 0 w 148"/>
                <a:gd name="T13" fmla="*/ 31 h 79"/>
                <a:gd name="T14" fmla="*/ 57 w 148"/>
                <a:gd name="T15" fmla="*/ 31 h 79"/>
                <a:gd name="T16" fmla="*/ 57 w 148"/>
                <a:gd name="T1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79">
                  <a:moveTo>
                    <a:pt x="57" y="79"/>
                  </a:moveTo>
                  <a:lnTo>
                    <a:pt x="91" y="79"/>
                  </a:lnTo>
                  <a:lnTo>
                    <a:pt x="91" y="31"/>
                  </a:lnTo>
                  <a:lnTo>
                    <a:pt x="148" y="31"/>
                  </a:lnTo>
                  <a:lnTo>
                    <a:pt x="148" y="0"/>
                  </a:lnTo>
                  <a:lnTo>
                    <a:pt x="0" y="0"/>
                  </a:lnTo>
                  <a:lnTo>
                    <a:pt x="0" y="31"/>
                  </a:lnTo>
                  <a:lnTo>
                    <a:pt x="57" y="31"/>
                  </a:lnTo>
                  <a:lnTo>
                    <a:pt x="57" y="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E0FBBEF-3B43-4280-8F9B-FEB508729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1" y="1979"/>
              <a:ext cx="76" cy="203"/>
            </a:xfrm>
            <a:custGeom>
              <a:avLst/>
              <a:gdLst>
                <a:gd name="T0" fmla="*/ 0 w 76"/>
                <a:gd name="T1" fmla="*/ 188 h 203"/>
                <a:gd name="T2" fmla="*/ 45 w 76"/>
                <a:gd name="T3" fmla="*/ 188 h 203"/>
                <a:gd name="T4" fmla="*/ 45 w 76"/>
                <a:gd name="T5" fmla="*/ 203 h 203"/>
                <a:gd name="T6" fmla="*/ 76 w 76"/>
                <a:gd name="T7" fmla="*/ 203 h 203"/>
                <a:gd name="T8" fmla="*/ 76 w 76"/>
                <a:gd name="T9" fmla="*/ 0 h 203"/>
                <a:gd name="T10" fmla="*/ 45 w 76"/>
                <a:gd name="T11" fmla="*/ 0 h 203"/>
                <a:gd name="T12" fmla="*/ 45 w 76"/>
                <a:gd name="T13" fmla="*/ 154 h 203"/>
                <a:gd name="T14" fmla="*/ 0 w 76"/>
                <a:gd name="T15" fmla="*/ 154 h 203"/>
                <a:gd name="T16" fmla="*/ 0 w 76"/>
                <a:gd name="T17" fmla="*/ 18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203">
                  <a:moveTo>
                    <a:pt x="0" y="188"/>
                  </a:moveTo>
                  <a:lnTo>
                    <a:pt x="45" y="188"/>
                  </a:lnTo>
                  <a:lnTo>
                    <a:pt x="45" y="203"/>
                  </a:lnTo>
                  <a:lnTo>
                    <a:pt x="76" y="203"/>
                  </a:lnTo>
                  <a:lnTo>
                    <a:pt x="76" y="0"/>
                  </a:lnTo>
                  <a:lnTo>
                    <a:pt x="45" y="0"/>
                  </a:lnTo>
                  <a:lnTo>
                    <a:pt x="45" y="154"/>
                  </a:lnTo>
                  <a:lnTo>
                    <a:pt x="0" y="154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4E413E16-5074-441E-A34E-05CB24923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2" y="2155"/>
              <a:ext cx="202" cy="85"/>
            </a:xfrm>
            <a:custGeom>
              <a:avLst/>
              <a:gdLst>
                <a:gd name="T0" fmla="*/ 34 w 202"/>
                <a:gd name="T1" fmla="*/ 51 h 85"/>
                <a:gd name="T2" fmla="*/ 34 w 202"/>
                <a:gd name="T3" fmla="*/ 0 h 85"/>
                <a:gd name="T4" fmla="*/ 0 w 202"/>
                <a:gd name="T5" fmla="*/ 0 h 85"/>
                <a:gd name="T6" fmla="*/ 0 w 202"/>
                <a:gd name="T7" fmla="*/ 85 h 85"/>
                <a:gd name="T8" fmla="*/ 202 w 202"/>
                <a:gd name="T9" fmla="*/ 85 h 85"/>
                <a:gd name="T10" fmla="*/ 202 w 202"/>
                <a:gd name="T11" fmla="*/ 51 h 85"/>
                <a:gd name="T12" fmla="*/ 34 w 202"/>
                <a:gd name="T13" fmla="*/ 5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85">
                  <a:moveTo>
                    <a:pt x="34" y="51"/>
                  </a:moveTo>
                  <a:lnTo>
                    <a:pt x="34" y="0"/>
                  </a:lnTo>
                  <a:lnTo>
                    <a:pt x="0" y="0"/>
                  </a:lnTo>
                  <a:lnTo>
                    <a:pt x="0" y="85"/>
                  </a:lnTo>
                  <a:lnTo>
                    <a:pt x="202" y="85"/>
                  </a:lnTo>
                  <a:lnTo>
                    <a:pt x="202" y="51"/>
                  </a:lnTo>
                  <a:lnTo>
                    <a:pt x="34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C7E41BE-C72E-449D-875B-2A68C387EA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51" y="1976"/>
              <a:ext cx="110" cy="111"/>
            </a:xfrm>
            <a:custGeom>
              <a:avLst/>
              <a:gdLst>
                <a:gd name="T0" fmla="*/ 23 w 46"/>
                <a:gd name="T1" fmla="*/ 46 h 46"/>
                <a:gd name="T2" fmla="*/ 46 w 46"/>
                <a:gd name="T3" fmla="*/ 23 h 46"/>
                <a:gd name="T4" fmla="*/ 23 w 46"/>
                <a:gd name="T5" fmla="*/ 0 h 46"/>
                <a:gd name="T6" fmla="*/ 0 w 46"/>
                <a:gd name="T7" fmla="*/ 23 h 46"/>
                <a:gd name="T8" fmla="*/ 23 w 46"/>
                <a:gd name="T9" fmla="*/ 46 h 46"/>
                <a:gd name="T10" fmla="*/ 23 w 46"/>
                <a:gd name="T11" fmla="*/ 13 h 46"/>
                <a:gd name="T12" fmla="*/ 33 w 46"/>
                <a:gd name="T13" fmla="*/ 23 h 46"/>
                <a:gd name="T14" fmla="*/ 23 w 46"/>
                <a:gd name="T15" fmla="*/ 33 h 46"/>
                <a:gd name="T16" fmla="*/ 13 w 46"/>
                <a:gd name="T17" fmla="*/ 23 h 46"/>
                <a:gd name="T18" fmla="*/ 23 w 46"/>
                <a:gd name="T19" fmla="*/ 1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6">
                  <a:moveTo>
                    <a:pt x="23" y="46"/>
                  </a:moveTo>
                  <a:cubicBezTo>
                    <a:pt x="36" y="46"/>
                    <a:pt x="46" y="36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lose/>
                  <a:moveTo>
                    <a:pt x="23" y="13"/>
                  </a:moveTo>
                  <a:cubicBezTo>
                    <a:pt x="28" y="13"/>
                    <a:pt x="33" y="18"/>
                    <a:pt x="33" y="23"/>
                  </a:cubicBezTo>
                  <a:cubicBezTo>
                    <a:pt x="33" y="28"/>
                    <a:pt x="28" y="33"/>
                    <a:pt x="23" y="33"/>
                  </a:cubicBezTo>
                  <a:cubicBezTo>
                    <a:pt x="18" y="33"/>
                    <a:pt x="13" y="28"/>
                    <a:pt x="13" y="23"/>
                  </a:cubicBezTo>
                  <a:cubicBezTo>
                    <a:pt x="13" y="18"/>
                    <a:pt x="18" y="13"/>
                    <a:pt x="23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F8CB49F-CC45-4C76-9F5E-5EBF9881E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" y="2295"/>
              <a:ext cx="50" cy="53"/>
            </a:xfrm>
            <a:custGeom>
              <a:avLst/>
              <a:gdLst>
                <a:gd name="T0" fmla="*/ 0 w 21"/>
                <a:gd name="T1" fmla="*/ 0 h 22"/>
                <a:gd name="T2" fmla="*/ 5 w 21"/>
                <a:gd name="T3" fmla="*/ 0 h 22"/>
                <a:gd name="T4" fmla="*/ 5 w 21"/>
                <a:gd name="T5" fmla="*/ 10 h 22"/>
                <a:gd name="T6" fmla="*/ 15 w 21"/>
                <a:gd name="T7" fmla="*/ 0 h 22"/>
                <a:gd name="T8" fmla="*/ 21 w 21"/>
                <a:gd name="T9" fmla="*/ 0 h 22"/>
                <a:gd name="T10" fmla="*/ 11 w 21"/>
                <a:gd name="T11" fmla="*/ 10 h 22"/>
                <a:gd name="T12" fmla="*/ 21 w 21"/>
                <a:gd name="T13" fmla="*/ 22 h 22"/>
                <a:gd name="T14" fmla="*/ 16 w 21"/>
                <a:gd name="T15" fmla="*/ 22 h 22"/>
                <a:gd name="T16" fmla="*/ 8 w 21"/>
                <a:gd name="T17" fmla="*/ 12 h 22"/>
                <a:gd name="T18" fmla="*/ 5 w 21"/>
                <a:gd name="T19" fmla="*/ 15 h 22"/>
                <a:gd name="T20" fmla="*/ 5 w 21"/>
                <a:gd name="T21" fmla="*/ 22 h 22"/>
                <a:gd name="T22" fmla="*/ 0 w 21"/>
                <a:gd name="T23" fmla="*/ 22 h 22"/>
                <a:gd name="T24" fmla="*/ 0 w 21"/>
                <a:gd name="T2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2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8" y="7"/>
                    <a:pt x="11" y="4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E95BE93-39D0-4A9D-A2FF-87BAC3D459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21" y="2310"/>
              <a:ext cx="38" cy="41"/>
            </a:xfrm>
            <a:custGeom>
              <a:avLst/>
              <a:gdLst>
                <a:gd name="T0" fmla="*/ 16 w 16"/>
                <a:gd name="T1" fmla="*/ 8 h 17"/>
                <a:gd name="T2" fmla="*/ 8 w 16"/>
                <a:gd name="T3" fmla="*/ 17 h 17"/>
                <a:gd name="T4" fmla="*/ 0 w 16"/>
                <a:gd name="T5" fmla="*/ 8 h 17"/>
                <a:gd name="T6" fmla="*/ 8 w 16"/>
                <a:gd name="T7" fmla="*/ 0 h 17"/>
                <a:gd name="T8" fmla="*/ 16 w 16"/>
                <a:gd name="T9" fmla="*/ 8 h 17"/>
                <a:gd name="T10" fmla="*/ 4 w 16"/>
                <a:gd name="T11" fmla="*/ 8 h 17"/>
                <a:gd name="T12" fmla="*/ 8 w 16"/>
                <a:gd name="T13" fmla="*/ 13 h 17"/>
                <a:gd name="T14" fmla="*/ 12 w 16"/>
                <a:gd name="T15" fmla="*/ 8 h 17"/>
                <a:gd name="T16" fmla="*/ 8 w 16"/>
                <a:gd name="T17" fmla="*/ 3 h 17"/>
                <a:gd name="T18" fmla="*/ 4 w 16"/>
                <a:gd name="T1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7">
                  <a:moveTo>
                    <a:pt x="16" y="8"/>
                  </a:moveTo>
                  <a:cubicBezTo>
                    <a:pt x="16" y="13"/>
                    <a:pt x="13" y="17"/>
                    <a:pt x="8" y="17"/>
                  </a:cubicBezTo>
                  <a:cubicBezTo>
                    <a:pt x="2" y="17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4" y="0"/>
                    <a:pt x="16" y="4"/>
                    <a:pt x="16" y="8"/>
                  </a:cubicBezTo>
                  <a:close/>
                  <a:moveTo>
                    <a:pt x="4" y="8"/>
                  </a:moveTo>
                  <a:cubicBezTo>
                    <a:pt x="4" y="11"/>
                    <a:pt x="5" y="13"/>
                    <a:pt x="8" y="13"/>
                  </a:cubicBezTo>
                  <a:cubicBezTo>
                    <a:pt x="11" y="13"/>
                    <a:pt x="12" y="11"/>
                    <a:pt x="12" y="8"/>
                  </a:cubicBezTo>
                  <a:cubicBezTo>
                    <a:pt x="12" y="6"/>
                    <a:pt x="11" y="3"/>
                    <a:pt x="8" y="3"/>
                  </a:cubicBezTo>
                  <a:cubicBezTo>
                    <a:pt x="5" y="3"/>
                    <a:pt x="4" y="6"/>
                    <a:pt x="4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8023C0E-C30A-4010-8BD1-9D83603ED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8" y="2310"/>
              <a:ext cx="24" cy="38"/>
            </a:xfrm>
            <a:custGeom>
              <a:avLst/>
              <a:gdLst>
                <a:gd name="T0" fmla="*/ 0 w 10"/>
                <a:gd name="T1" fmla="*/ 5 h 16"/>
                <a:gd name="T2" fmla="*/ 0 w 10"/>
                <a:gd name="T3" fmla="*/ 0 h 16"/>
                <a:gd name="T4" fmla="*/ 4 w 10"/>
                <a:gd name="T5" fmla="*/ 0 h 16"/>
                <a:gd name="T6" fmla="*/ 4 w 10"/>
                <a:gd name="T7" fmla="*/ 4 h 16"/>
                <a:gd name="T8" fmla="*/ 10 w 10"/>
                <a:gd name="T9" fmla="*/ 0 h 16"/>
                <a:gd name="T10" fmla="*/ 10 w 10"/>
                <a:gd name="T11" fmla="*/ 4 h 16"/>
                <a:gd name="T12" fmla="*/ 4 w 10"/>
                <a:gd name="T13" fmla="*/ 10 h 16"/>
                <a:gd name="T14" fmla="*/ 4 w 10"/>
                <a:gd name="T15" fmla="*/ 16 h 16"/>
                <a:gd name="T16" fmla="*/ 0 w 10"/>
                <a:gd name="T17" fmla="*/ 16 h 16"/>
                <a:gd name="T18" fmla="*/ 0 w 10"/>
                <a:gd name="T1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6">
                  <a:moveTo>
                    <a:pt x="0" y="5"/>
                  </a:moveTo>
                  <a:cubicBezTo>
                    <a:pt x="0" y="3"/>
                    <a:pt x="0" y="2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3"/>
                    <a:pt x="4" y="4"/>
                  </a:cubicBezTo>
                  <a:cubicBezTo>
                    <a:pt x="5" y="1"/>
                    <a:pt x="7" y="0"/>
                    <a:pt x="10" y="0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6" y="4"/>
                    <a:pt x="4" y="6"/>
                    <a:pt x="4" y="1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5DFC4197-5714-477D-BAC0-3FB0158CE0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7" y="2310"/>
              <a:ext cx="38" cy="41"/>
            </a:xfrm>
            <a:custGeom>
              <a:avLst/>
              <a:gdLst>
                <a:gd name="T0" fmla="*/ 4 w 16"/>
                <a:gd name="T1" fmla="*/ 9 h 17"/>
                <a:gd name="T2" fmla="*/ 8 w 16"/>
                <a:gd name="T3" fmla="*/ 13 h 17"/>
                <a:gd name="T4" fmla="*/ 11 w 16"/>
                <a:gd name="T5" fmla="*/ 11 h 17"/>
                <a:gd name="T6" fmla="*/ 16 w 16"/>
                <a:gd name="T7" fmla="*/ 11 h 17"/>
                <a:gd name="T8" fmla="*/ 8 w 16"/>
                <a:gd name="T9" fmla="*/ 17 h 17"/>
                <a:gd name="T10" fmla="*/ 0 w 16"/>
                <a:gd name="T11" fmla="*/ 8 h 17"/>
                <a:gd name="T12" fmla="*/ 8 w 16"/>
                <a:gd name="T13" fmla="*/ 0 h 17"/>
                <a:gd name="T14" fmla="*/ 16 w 16"/>
                <a:gd name="T15" fmla="*/ 8 h 17"/>
                <a:gd name="T16" fmla="*/ 16 w 16"/>
                <a:gd name="T17" fmla="*/ 9 h 17"/>
                <a:gd name="T18" fmla="*/ 4 w 16"/>
                <a:gd name="T19" fmla="*/ 9 h 17"/>
                <a:gd name="T20" fmla="*/ 12 w 16"/>
                <a:gd name="T21" fmla="*/ 7 h 17"/>
                <a:gd name="T22" fmla="*/ 8 w 16"/>
                <a:gd name="T23" fmla="*/ 3 h 17"/>
                <a:gd name="T24" fmla="*/ 4 w 16"/>
                <a:gd name="T25" fmla="*/ 7 h 17"/>
                <a:gd name="T26" fmla="*/ 12 w 16"/>
                <a:gd name="T27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17">
                  <a:moveTo>
                    <a:pt x="4" y="9"/>
                  </a:moveTo>
                  <a:cubicBezTo>
                    <a:pt x="4" y="12"/>
                    <a:pt x="5" y="13"/>
                    <a:pt x="8" y="13"/>
                  </a:cubicBezTo>
                  <a:cubicBezTo>
                    <a:pt x="10" y="13"/>
                    <a:pt x="11" y="13"/>
                    <a:pt x="11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4"/>
                    <a:pt x="12" y="17"/>
                    <a:pt x="8" y="17"/>
                  </a:cubicBezTo>
                  <a:cubicBezTo>
                    <a:pt x="2" y="17"/>
                    <a:pt x="0" y="12"/>
                    <a:pt x="0" y="8"/>
                  </a:cubicBezTo>
                  <a:cubicBezTo>
                    <a:pt x="0" y="4"/>
                    <a:pt x="2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lnTo>
                    <a:pt x="4" y="9"/>
                  </a:lnTo>
                  <a:close/>
                  <a:moveTo>
                    <a:pt x="12" y="7"/>
                  </a:moveTo>
                  <a:cubicBezTo>
                    <a:pt x="11" y="5"/>
                    <a:pt x="11" y="3"/>
                    <a:pt x="8" y="3"/>
                  </a:cubicBezTo>
                  <a:cubicBezTo>
                    <a:pt x="5" y="3"/>
                    <a:pt x="4" y="5"/>
                    <a:pt x="4" y="7"/>
                  </a:cubicBezTo>
                  <a:lnTo>
                    <a:pt x="12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F0E1E8B-4C37-46F9-AFE5-632EF822C1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0" y="2310"/>
              <a:ext cx="35" cy="41"/>
            </a:xfrm>
            <a:custGeom>
              <a:avLst/>
              <a:gdLst>
                <a:gd name="T0" fmla="*/ 15 w 15"/>
                <a:gd name="T1" fmla="*/ 12 h 17"/>
                <a:gd name="T2" fmla="*/ 15 w 15"/>
                <a:gd name="T3" fmla="*/ 16 h 17"/>
                <a:gd name="T4" fmla="*/ 12 w 15"/>
                <a:gd name="T5" fmla="*/ 16 h 17"/>
                <a:gd name="T6" fmla="*/ 11 w 15"/>
                <a:gd name="T7" fmla="*/ 14 h 17"/>
                <a:gd name="T8" fmla="*/ 6 w 15"/>
                <a:gd name="T9" fmla="*/ 17 h 17"/>
                <a:gd name="T10" fmla="*/ 0 w 15"/>
                <a:gd name="T11" fmla="*/ 11 h 17"/>
                <a:gd name="T12" fmla="*/ 8 w 15"/>
                <a:gd name="T13" fmla="*/ 6 h 17"/>
                <a:gd name="T14" fmla="*/ 11 w 15"/>
                <a:gd name="T15" fmla="*/ 6 h 17"/>
                <a:gd name="T16" fmla="*/ 11 w 15"/>
                <a:gd name="T17" fmla="*/ 6 h 17"/>
                <a:gd name="T18" fmla="*/ 8 w 15"/>
                <a:gd name="T19" fmla="*/ 3 h 17"/>
                <a:gd name="T20" fmla="*/ 5 w 15"/>
                <a:gd name="T21" fmla="*/ 5 h 17"/>
                <a:gd name="T22" fmla="*/ 1 w 15"/>
                <a:gd name="T23" fmla="*/ 5 h 17"/>
                <a:gd name="T24" fmla="*/ 8 w 15"/>
                <a:gd name="T25" fmla="*/ 0 h 17"/>
                <a:gd name="T26" fmla="*/ 15 w 15"/>
                <a:gd name="T27" fmla="*/ 6 h 17"/>
                <a:gd name="T28" fmla="*/ 15 w 15"/>
                <a:gd name="T29" fmla="*/ 12 h 17"/>
                <a:gd name="T30" fmla="*/ 11 w 15"/>
                <a:gd name="T31" fmla="*/ 9 h 17"/>
                <a:gd name="T32" fmla="*/ 8 w 15"/>
                <a:gd name="T33" fmla="*/ 9 h 17"/>
                <a:gd name="T34" fmla="*/ 4 w 15"/>
                <a:gd name="T35" fmla="*/ 11 h 17"/>
                <a:gd name="T36" fmla="*/ 7 w 15"/>
                <a:gd name="T37" fmla="*/ 13 h 17"/>
                <a:gd name="T38" fmla="*/ 11 w 15"/>
                <a:gd name="T3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7">
                  <a:moveTo>
                    <a:pt x="15" y="12"/>
                  </a:moveTo>
                  <a:cubicBezTo>
                    <a:pt x="15" y="14"/>
                    <a:pt x="15" y="16"/>
                    <a:pt x="15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1" y="16"/>
                    <a:pt x="11" y="15"/>
                    <a:pt x="11" y="14"/>
                  </a:cubicBezTo>
                  <a:cubicBezTo>
                    <a:pt x="11" y="16"/>
                    <a:pt x="9" y="17"/>
                    <a:pt x="6" y="17"/>
                  </a:cubicBezTo>
                  <a:cubicBezTo>
                    <a:pt x="2" y="17"/>
                    <a:pt x="0" y="14"/>
                    <a:pt x="0" y="11"/>
                  </a:cubicBezTo>
                  <a:cubicBezTo>
                    <a:pt x="0" y="7"/>
                    <a:pt x="4" y="6"/>
                    <a:pt x="8" y="6"/>
                  </a:cubicBezTo>
                  <a:cubicBezTo>
                    <a:pt x="9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4"/>
                    <a:pt x="11" y="3"/>
                    <a:pt x="8" y="3"/>
                  </a:cubicBezTo>
                  <a:cubicBezTo>
                    <a:pt x="6" y="3"/>
                    <a:pt x="5" y="4"/>
                    <a:pt x="5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2" y="0"/>
                    <a:pt x="8" y="0"/>
                  </a:cubicBezTo>
                  <a:cubicBezTo>
                    <a:pt x="14" y="0"/>
                    <a:pt x="15" y="3"/>
                    <a:pt x="15" y="6"/>
                  </a:cubicBezTo>
                  <a:lnTo>
                    <a:pt x="15" y="12"/>
                  </a:lnTo>
                  <a:close/>
                  <a:moveTo>
                    <a:pt x="11" y="9"/>
                  </a:moveTo>
                  <a:cubicBezTo>
                    <a:pt x="11" y="9"/>
                    <a:pt x="10" y="9"/>
                    <a:pt x="8" y="9"/>
                  </a:cubicBezTo>
                  <a:cubicBezTo>
                    <a:pt x="5" y="9"/>
                    <a:pt x="4" y="10"/>
                    <a:pt x="4" y="11"/>
                  </a:cubicBezTo>
                  <a:cubicBezTo>
                    <a:pt x="4" y="12"/>
                    <a:pt x="5" y="13"/>
                    <a:pt x="7" y="13"/>
                  </a:cubicBezTo>
                  <a:cubicBezTo>
                    <a:pt x="10" y="13"/>
                    <a:pt x="11" y="12"/>
                    <a:pt x="11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1D081691-44CA-4B49-8A9B-85D1ADD55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8" y="2295"/>
              <a:ext cx="41" cy="53"/>
            </a:xfrm>
            <a:custGeom>
              <a:avLst/>
              <a:gdLst>
                <a:gd name="T0" fmla="*/ 39 w 41"/>
                <a:gd name="T1" fmla="*/ 32 h 53"/>
                <a:gd name="T2" fmla="*/ 10 w 41"/>
                <a:gd name="T3" fmla="*/ 32 h 53"/>
                <a:gd name="T4" fmla="*/ 10 w 41"/>
                <a:gd name="T5" fmla="*/ 44 h 53"/>
                <a:gd name="T6" fmla="*/ 41 w 41"/>
                <a:gd name="T7" fmla="*/ 44 h 53"/>
                <a:gd name="T8" fmla="*/ 41 w 41"/>
                <a:gd name="T9" fmla="*/ 53 h 53"/>
                <a:gd name="T10" fmla="*/ 0 w 41"/>
                <a:gd name="T11" fmla="*/ 53 h 53"/>
                <a:gd name="T12" fmla="*/ 0 w 41"/>
                <a:gd name="T13" fmla="*/ 0 h 53"/>
                <a:gd name="T14" fmla="*/ 39 w 41"/>
                <a:gd name="T15" fmla="*/ 0 h 53"/>
                <a:gd name="T16" fmla="*/ 39 w 41"/>
                <a:gd name="T17" fmla="*/ 10 h 53"/>
                <a:gd name="T18" fmla="*/ 10 w 41"/>
                <a:gd name="T19" fmla="*/ 10 h 53"/>
                <a:gd name="T20" fmla="*/ 10 w 41"/>
                <a:gd name="T21" fmla="*/ 22 h 53"/>
                <a:gd name="T22" fmla="*/ 39 w 41"/>
                <a:gd name="T23" fmla="*/ 22 h 53"/>
                <a:gd name="T24" fmla="*/ 39 w 41"/>
                <a:gd name="T25" fmla="*/ 3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53">
                  <a:moveTo>
                    <a:pt x="39" y="32"/>
                  </a:moveTo>
                  <a:lnTo>
                    <a:pt x="10" y="32"/>
                  </a:lnTo>
                  <a:lnTo>
                    <a:pt x="10" y="44"/>
                  </a:lnTo>
                  <a:lnTo>
                    <a:pt x="41" y="44"/>
                  </a:lnTo>
                  <a:lnTo>
                    <a:pt x="41" y="53"/>
                  </a:lnTo>
                  <a:lnTo>
                    <a:pt x="0" y="53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10"/>
                  </a:lnTo>
                  <a:lnTo>
                    <a:pt x="10" y="10"/>
                  </a:lnTo>
                  <a:lnTo>
                    <a:pt x="10" y="22"/>
                  </a:lnTo>
                  <a:lnTo>
                    <a:pt x="39" y="22"/>
                  </a:lnTo>
                  <a:lnTo>
                    <a:pt x="39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87B86D1B-2299-4DD6-9ACF-422C6F7B4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6" y="2310"/>
              <a:ext cx="57" cy="38"/>
            </a:xfrm>
            <a:custGeom>
              <a:avLst/>
              <a:gdLst>
                <a:gd name="T0" fmla="*/ 0 w 24"/>
                <a:gd name="T1" fmla="*/ 4 h 16"/>
                <a:gd name="T2" fmla="*/ 0 w 24"/>
                <a:gd name="T3" fmla="*/ 0 h 16"/>
                <a:gd name="T4" fmla="*/ 4 w 24"/>
                <a:gd name="T5" fmla="*/ 0 h 16"/>
                <a:gd name="T6" fmla="*/ 4 w 24"/>
                <a:gd name="T7" fmla="*/ 2 h 16"/>
                <a:gd name="T8" fmla="*/ 9 w 24"/>
                <a:gd name="T9" fmla="*/ 0 h 16"/>
                <a:gd name="T10" fmla="*/ 14 w 24"/>
                <a:gd name="T11" fmla="*/ 3 h 16"/>
                <a:gd name="T12" fmla="*/ 19 w 24"/>
                <a:gd name="T13" fmla="*/ 0 h 16"/>
                <a:gd name="T14" fmla="*/ 24 w 24"/>
                <a:gd name="T15" fmla="*/ 7 h 16"/>
                <a:gd name="T16" fmla="*/ 24 w 24"/>
                <a:gd name="T17" fmla="*/ 16 h 16"/>
                <a:gd name="T18" fmla="*/ 20 w 24"/>
                <a:gd name="T19" fmla="*/ 16 h 16"/>
                <a:gd name="T20" fmla="*/ 20 w 24"/>
                <a:gd name="T21" fmla="*/ 7 h 16"/>
                <a:gd name="T22" fmla="*/ 17 w 24"/>
                <a:gd name="T23" fmla="*/ 3 h 16"/>
                <a:gd name="T24" fmla="*/ 14 w 24"/>
                <a:gd name="T25" fmla="*/ 7 h 16"/>
                <a:gd name="T26" fmla="*/ 14 w 24"/>
                <a:gd name="T27" fmla="*/ 16 h 16"/>
                <a:gd name="T28" fmla="*/ 10 w 24"/>
                <a:gd name="T29" fmla="*/ 16 h 16"/>
                <a:gd name="T30" fmla="*/ 10 w 24"/>
                <a:gd name="T31" fmla="*/ 7 h 16"/>
                <a:gd name="T32" fmla="*/ 7 w 24"/>
                <a:gd name="T33" fmla="*/ 3 h 16"/>
                <a:gd name="T34" fmla="*/ 4 w 24"/>
                <a:gd name="T35" fmla="*/ 8 h 16"/>
                <a:gd name="T36" fmla="*/ 4 w 24"/>
                <a:gd name="T37" fmla="*/ 16 h 16"/>
                <a:gd name="T38" fmla="*/ 0 w 24"/>
                <a:gd name="T39" fmla="*/ 16 h 16"/>
                <a:gd name="T40" fmla="*/ 0 w 24"/>
                <a:gd name="T4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" h="16">
                  <a:moveTo>
                    <a:pt x="0" y="4"/>
                  </a:moveTo>
                  <a:cubicBezTo>
                    <a:pt x="0" y="3"/>
                    <a:pt x="0" y="2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5" y="1"/>
                    <a:pt x="7" y="0"/>
                    <a:pt x="9" y="0"/>
                  </a:cubicBezTo>
                  <a:cubicBezTo>
                    <a:pt x="12" y="0"/>
                    <a:pt x="13" y="1"/>
                    <a:pt x="14" y="3"/>
                  </a:cubicBezTo>
                  <a:cubicBezTo>
                    <a:pt x="14" y="1"/>
                    <a:pt x="16" y="0"/>
                    <a:pt x="19" y="0"/>
                  </a:cubicBezTo>
                  <a:cubicBezTo>
                    <a:pt x="22" y="0"/>
                    <a:pt x="24" y="2"/>
                    <a:pt x="24" y="7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5"/>
                    <a:pt x="20" y="3"/>
                    <a:pt x="17" y="3"/>
                  </a:cubicBezTo>
                  <a:cubicBezTo>
                    <a:pt x="15" y="3"/>
                    <a:pt x="14" y="5"/>
                    <a:pt x="14" y="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5"/>
                    <a:pt x="10" y="3"/>
                    <a:pt x="7" y="3"/>
                  </a:cubicBezTo>
                  <a:cubicBezTo>
                    <a:pt x="5" y="3"/>
                    <a:pt x="4" y="5"/>
                    <a:pt x="4" y="8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4995BD0B-C4DB-4523-980A-AE6F494DA2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3" y="2310"/>
              <a:ext cx="40" cy="55"/>
            </a:xfrm>
            <a:custGeom>
              <a:avLst/>
              <a:gdLst>
                <a:gd name="T0" fmla="*/ 5 w 17"/>
                <a:gd name="T1" fmla="*/ 14 h 23"/>
                <a:gd name="T2" fmla="*/ 5 w 17"/>
                <a:gd name="T3" fmla="*/ 23 h 23"/>
                <a:gd name="T4" fmla="*/ 0 w 17"/>
                <a:gd name="T5" fmla="*/ 23 h 23"/>
                <a:gd name="T6" fmla="*/ 0 w 17"/>
                <a:gd name="T7" fmla="*/ 4 h 23"/>
                <a:gd name="T8" fmla="*/ 0 w 17"/>
                <a:gd name="T9" fmla="*/ 0 h 23"/>
                <a:gd name="T10" fmla="*/ 4 w 17"/>
                <a:gd name="T11" fmla="*/ 0 h 23"/>
                <a:gd name="T12" fmla="*/ 5 w 17"/>
                <a:gd name="T13" fmla="*/ 3 h 23"/>
                <a:gd name="T14" fmla="*/ 10 w 17"/>
                <a:gd name="T15" fmla="*/ 0 h 23"/>
                <a:gd name="T16" fmla="*/ 17 w 17"/>
                <a:gd name="T17" fmla="*/ 8 h 23"/>
                <a:gd name="T18" fmla="*/ 9 w 17"/>
                <a:gd name="T19" fmla="*/ 17 h 23"/>
                <a:gd name="T20" fmla="*/ 5 w 17"/>
                <a:gd name="T21" fmla="*/ 14 h 23"/>
                <a:gd name="T22" fmla="*/ 13 w 17"/>
                <a:gd name="T23" fmla="*/ 8 h 23"/>
                <a:gd name="T24" fmla="*/ 9 w 17"/>
                <a:gd name="T25" fmla="*/ 3 h 23"/>
                <a:gd name="T26" fmla="*/ 5 w 17"/>
                <a:gd name="T27" fmla="*/ 8 h 23"/>
                <a:gd name="T28" fmla="*/ 9 w 17"/>
                <a:gd name="T29" fmla="*/ 13 h 23"/>
                <a:gd name="T30" fmla="*/ 13 w 17"/>
                <a:gd name="T31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" h="23">
                  <a:moveTo>
                    <a:pt x="5" y="14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5" y="1"/>
                    <a:pt x="7" y="0"/>
                    <a:pt x="10" y="0"/>
                  </a:cubicBezTo>
                  <a:cubicBezTo>
                    <a:pt x="14" y="0"/>
                    <a:pt x="17" y="3"/>
                    <a:pt x="17" y="8"/>
                  </a:cubicBezTo>
                  <a:cubicBezTo>
                    <a:pt x="17" y="13"/>
                    <a:pt x="13" y="17"/>
                    <a:pt x="9" y="17"/>
                  </a:cubicBezTo>
                  <a:cubicBezTo>
                    <a:pt x="7" y="17"/>
                    <a:pt x="5" y="15"/>
                    <a:pt x="5" y="14"/>
                  </a:cubicBezTo>
                  <a:close/>
                  <a:moveTo>
                    <a:pt x="13" y="8"/>
                  </a:moveTo>
                  <a:cubicBezTo>
                    <a:pt x="13" y="6"/>
                    <a:pt x="11" y="3"/>
                    <a:pt x="9" y="3"/>
                  </a:cubicBezTo>
                  <a:cubicBezTo>
                    <a:pt x="6" y="3"/>
                    <a:pt x="5" y="5"/>
                    <a:pt x="5" y="8"/>
                  </a:cubicBezTo>
                  <a:cubicBezTo>
                    <a:pt x="5" y="11"/>
                    <a:pt x="6" y="13"/>
                    <a:pt x="9" y="13"/>
                  </a:cubicBezTo>
                  <a:cubicBezTo>
                    <a:pt x="11" y="13"/>
                    <a:pt x="13" y="11"/>
                    <a:pt x="13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826404C-C549-4FB9-8288-E844DCF0F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0" y="2293"/>
              <a:ext cx="12" cy="5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7E04A400-91BC-4A4A-B32F-383D4307D0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89" y="2310"/>
              <a:ext cx="41" cy="41"/>
            </a:xfrm>
            <a:custGeom>
              <a:avLst/>
              <a:gdLst>
                <a:gd name="T0" fmla="*/ 17 w 17"/>
                <a:gd name="T1" fmla="*/ 8 h 17"/>
                <a:gd name="T2" fmla="*/ 8 w 17"/>
                <a:gd name="T3" fmla="*/ 17 h 17"/>
                <a:gd name="T4" fmla="*/ 0 w 17"/>
                <a:gd name="T5" fmla="*/ 8 h 17"/>
                <a:gd name="T6" fmla="*/ 8 w 17"/>
                <a:gd name="T7" fmla="*/ 0 h 17"/>
                <a:gd name="T8" fmla="*/ 17 w 17"/>
                <a:gd name="T9" fmla="*/ 8 h 17"/>
                <a:gd name="T10" fmla="*/ 4 w 17"/>
                <a:gd name="T11" fmla="*/ 8 h 17"/>
                <a:gd name="T12" fmla="*/ 8 w 17"/>
                <a:gd name="T13" fmla="*/ 13 h 17"/>
                <a:gd name="T14" fmla="*/ 12 w 17"/>
                <a:gd name="T15" fmla="*/ 8 h 17"/>
                <a:gd name="T16" fmla="*/ 8 w 17"/>
                <a:gd name="T17" fmla="*/ 3 h 17"/>
                <a:gd name="T18" fmla="*/ 4 w 17"/>
                <a:gd name="T1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17" y="8"/>
                  </a:moveTo>
                  <a:cubicBezTo>
                    <a:pt x="17" y="13"/>
                    <a:pt x="14" y="17"/>
                    <a:pt x="8" y="17"/>
                  </a:cubicBezTo>
                  <a:cubicBezTo>
                    <a:pt x="3" y="17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4" y="0"/>
                    <a:pt x="17" y="4"/>
                    <a:pt x="17" y="8"/>
                  </a:cubicBezTo>
                  <a:close/>
                  <a:moveTo>
                    <a:pt x="4" y="8"/>
                  </a:moveTo>
                  <a:cubicBezTo>
                    <a:pt x="4" y="11"/>
                    <a:pt x="6" y="13"/>
                    <a:pt x="8" y="13"/>
                  </a:cubicBezTo>
                  <a:cubicBezTo>
                    <a:pt x="11" y="13"/>
                    <a:pt x="12" y="11"/>
                    <a:pt x="12" y="8"/>
                  </a:cubicBezTo>
                  <a:cubicBezTo>
                    <a:pt x="12" y="6"/>
                    <a:pt x="11" y="3"/>
                    <a:pt x="8" y="3"/>
                  </a:cubicBezTo>
                  <a:cubicBezTo>
                    <a:pt x="5" y="3"/>
                    <a:pt x="4" y="6"/>
                    <a:pt x="4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2E08D205-AE08-417C-8B90-D0EFA75D0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" y="2310"/>
              <a:ext cx="40" cy="55"/>
            </a:xfrm>
            <a:custGeom>
              <a:avLst/>
              <a:gdLst>
                <a:gd name="T0" fmla="*/ 5 w 17"/>
                <a:gd name="T1" fmla="*/ 0 h 23"/>
                <a:gd name="T2" fmla="*/ 9 w 17"/>
                <a:gd name="T3" fmla="*/ 13 h 23"/>
                <a:gd name="T4" fmla="*/ 9 w 17"/>
                <a:gd name="T5" fmla="*/ 13 h 23"/>
                <a:gd name="T6" fmla="*/ 13 w 17"/>
                <a:gd name="T7" fmla="*/ 0 h 23"/>
                <a:gd name="T8" fmla="*/ 17 w 17"/>
                <a:gd name="T9" fmla="*/ 0 h 23"/>
                <a:gd name="T10" fmla="*/ 12 w 17"/>
                <a:gd name="T11" fmla="*/ 14 h 23"/>
                <a:gd name="T12" fmla="*/ 4 w 17"/>
                <a:gd name="T13" fmla="*/ 23 h 23"/>
                <a:gd name="T14" fmla="*/ 2 w 17"/>
                <a:gd name="T15" fmla="*/ 23 h 23"/>
                <a:gd name="T16" fmla="*/ 2 w 17"/>
                <a:gd name="T17" fmla="*/ 20 h 23"/>
                <a:gd name="T18" fmla="*/ 3 w 17"/>
                <a:gd name="T19" fmla="*/ 20 h 23"/>
                <a:gd name="T20" fmla="*/ 7 w 17"/>
                <a:gd name="T21" fmla="*/ 17 h 23"/>
                <a:gd name="T22" fmla="*/ 0 w 17"/>
                <a:gd name="T23" fmla="*/ 0 h 23"/>
                <a:gd name="T24" fmla="*/ 5 w 17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23">
                  <a:moveTo>
                    <a:pt x="5" y="0"/>
                  </a:moveTo>
                  <a:cubicBezTo>
                    <a:pt x="7" y="7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1"/>
                    <a:pt x="11" y="7"/>
                    <a:pt x="13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0" y="21"/>
                    <a:pt x="9" y="23"/>
                    <a:pt x="4" y="23"/>
                  </a:cubicBezTo>
                  <a:cubicBezTo>
                    <a:pt x="3" y="23"/>
                    <a:pt x="2" y="23"/>
                    <a:pt x="2" y="23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3" y="20"/>
                    <a:pt x="3" y="20"/>
                  </a:cubicBezTo>
                  <a:cubicBezTo>
                    <a:pt x="5" y="20"/>
                    <a:pt x="6" y="19"/>
                    <a:pt x="7" y="1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F1A07265-D1B1-4ED5-82A3-C77D0312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9" y="2310"/>
              <a:ext cx="58" cy="38"/>
            </a:xfrm>
            <a:custGeom>
              <a:avLst/>
              <a:gdLst>
                <a:gd name="T0" fmla="*/ 0 w 24"/>
                <a:gd name="T1" fmla="*/ 4 h 16"/>
                <a:gd name="T2" fmla="*/ 0 w 24"/>
                <a:gd name="T3" fmla="*/ 0 h 16"/>
                <a:gd name="T4" fmla="*/ 4 w 24"/>
                <a:gd name="T5" fmla="*/ 0 h 16"/>
                <a:gd name="T6" fmla="*/ 4 w 24"/>
                <a:gd name="T7" fmla="*/ 2 h 16"/>
                <a:gd name="T8" fmla="*/ 9 w 24"/>
                <a:gd name="T9" fmla="*/ 0 h 16"/>
                <a:gd name="T10" fmla="*/ 13 w 24"/>
                <a:gd name="T11" fmla="*/ 3 h 16"/>
                <a:gd name="T12" fmla="*/ 18 w 24"/>
                <a:gd name="T13" fmla="*/ 0 h 16"/>
                <a:gd name="T14" fmla="*/ 24 w 24"/>
                <a:gd name="T15" fmla="*/ 7 h 16"/>
                <a:gd name="T16" fmla="*/ 24 w 24"/>
                <a:gd name="T17" fmla="*/ 16 h 16"/>
                <a:gd name="T18" fmla="*/ 20 w 24"/>
                <a:gd name="T19" fmla="*/ 16 h 16"/>
                <a:gd name="T20" fmla="*/ 20 w 24"/>
                <a:gd name="T21" fmla="*/ 7 h 16"/>
                <a:gd name="T22" fmla="*/ 17 w 24"/>
                <a:gd name="T23" fmla="*/ 3 h 16"/>
                <a:gd name="T24" fmla="*/ 14 w 24"/>
                <a:gd name="T25" fmla="*/ 7 h 16"/>
                <a:gd name="T26" fmla="*/ 14 w 24"/>
                <a:gd name="T27" fmla="*/ 16 h 16"/>
                <a:gd name="T28" fmla="*/ 10 w 24"/>
                <a:gd name="T29" fmla="*/ 16 h 16"/>
                <a:gd name="T30" fmla="*/ 10 w 24"/>
                <a:gd name="T31" fmla="*/ 7 h 16"/>
                <a:gd name="T32" fmla="*/ 7 w 24"/>
                <a:gd name="T33" fmla="*/ 3 h 16"/>
                <a:gd name="T34" fmla="*/ 4 w 24"/>
                <a:gd name="T35" fmla="*/ 8 h 16"/>
                <a:gd name="T36" fmla="*/ 4 w 24"/>
                <a:gd name="T37" fmla="*/ 16 h 16"/>
                <a:gd name="T38" fmla="*/ 0 w 24"/>
                <a:gd name="T39" fmla="*/ 16 h 16"/>
                <a:gd name="T40" fmla="*/ 0 w 24"/>
                <a:gd name="T4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" h="16">
                  <a:moveTo>
                    <a:pt x="0" y="4"/>
                  </a:moveTo>
                  <a:cubicBezTo>
                    <a:pt x="0" y="3"/>
                    <a:pt x="0" y="2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5" y="1"/>
                    <a:pt x="6" y="0"/>
                    <a:pt x="9" y="0"/>
                  </a:cubicBezTo>
                  <a:cubicBezTo>
                    <a:pt x="11" y="0"/>
                    <a:pt x="13" y="1"/>
                    <a:pt x="13" y="3"/>
                  </a:cubicBezTo>
                  <a:cubicBezTo>
                    <a:pt x="14" y="1"/>
                    <a:pt x="15" y="0"/>
                    <a:pt x="18" y="0"/>
                  </a:cubicBezTo>
                  <a:cubicBezTo>
                    <a:pt x="21" y="0"/>
                    <a:pt x="24" y="2"/>
                    <a:pt x="24" y="7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5"/>
                    <a:pt x="19" y="3"/>
                    <a:pt x="17" y="3"/>
                  </a:cubicBezTo>
                  <a:cubicBezTo>
                    <a:pt x="15" y="3"/>
                    <a:pt x="14" y="5"/>
                    <a:pt x="14" y="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5"/>
                    <a:pt x="9" y="3"/>
                    <a:pt x="7" y="3"/>
                  </a:cubicBezTo>
                  <a:cubicBezTo>
                    <a:pt x="5" y="3"/>
                    <a:pt x="4" y="5"/>
                    <a:pt x="4" y="8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680B4066-4465-4D6B-A3D6-B7A1895283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44" y="2310"/>
              <a:ext cx="38" cy="41"/>
            </a:xfrm>
            <a:custGeom>
              <a:avLst/>
              <a:gdLst>
                <a:gd name="T0" fmla="*/ 4 w 16"/>
                <a:gd name="T1" fmla="*/ 9 h 17"/>
                <a:gd name="T2" fmla="*/ 8 w 16"/>
                <a:gd name="T3" fmla="*/ 13 h 17"/>
                <a:gd name="T4" fmla="*/ 12 w 16"/>
                <a:gd name="T5" fmla="*/ 11 h 17"/>
                <a:gd name="T6" fmla="*/ 16 w 16"/>
                <a:gd name="T7" fmla="*/ 11 h 17"/>
                <a:gd name="T8" fmla="*/ 8 w 16"/>
                <a:gd name="T9" fmla="*/ 17 h 17"/>
                <a:gd name="T10" fmla="*/ 0 w 16"/>
                <a:gd name="T11" fmla="*/ 8 h 17"/>
                <a:gd name="T12" fmla="*/ 8 w 16"/>
                <a:gd name="T13" fmla="*/ 0 h 17"/>
                <a:gd name="T14" fmla="*/ 16 w 16"/>
                <a:gd name="T15" fmla="*/ 8 h 17"/>
                <a:gd name="T16" fmla="*/ 16 w 16"/>
                <a:gd name="T17" fmla="*/ 9 h 17"/>
                <a:gd name="T18" fmla="*/ 4 w 16"/>
                <a:gd name="T19" fmla="*/ 9 h 17"/>
                <a:gd name="T20" fmla="*/ 12 w 16"/>
                <a:gd name="T21" fmla="*/ 7 h 17"/>
                <a:gd name="T22" fmla="*/ 8 w 16"/>
                <a:gd name="T23" fmla="*/ 3 h 17"/>
                <a:gd name="T24" fmla="*/ 4 w 16"/>
                <a:gd name="T25" fmla="*/ 7 h 17"/>
                <a:gd name="T26" fmla="*/ 12 w 16"/>
                <a:gd name="T27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17">
                  <a:moveTo>
                    <a:pt x="4" y="9"/>
                  </a:moveTo>
                  <a:cubicBezTo>
                    <a:pt x="4" y="12"/>
                    <a:pt x="6" y="13"/>
                    <a:pt x="8" y="13"/>
                  </a:cubicBezTo>
                  <a:cubicBezTo>
                    <a:pt x="10" y="13"/>
                    <a:pt x="11" y="13"/>
                    <a:pt x="12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4"/>
                    <a:pt x="13" y="17"/>
                    <a:pt x="8" y="17"/>
                  </a:cubicBezTo>
                  <a:cubicBezTo>
                    <a:pt x="2" y="17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4" y="0"/>
                    <a:pt x="16" y="4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lnTo>
                    <a:pt x="4" y="9"/>
                  </a:lnTo>
                  <a:close/>
                  <a:moveTo>
                    <a:pt x="12" y="7"/>
                  </a:moveTo>
                  <a:cubicBezTo>
                    <a:pt x="12" y="5"/>
                    <a:pt x="11" y="3"/>
                    <a:pt x="8" y="3"/>
                  </a:cubicBezTo>
                  <a:cubicBezTo>
                    <a:pt x="6" y="3"/>
                    <a:pt x="5" y="5"/>
                    <a:pt x="4" y="7"/>
                  </a:cubicBezTo>
                  <a:lnTo>
                    <a:pt x="12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79F8B1DF-D14A-4E25-9894-0955FD9B6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1" y="2310"/>
              <a:ext cx="36" cy="38"/>
            </a:xfrm>
            <a:custGeom>
              <a:avLst/>
              <a:gdLst>
                <a:gd name="T0" fmla="*/ 0 w 15"/>
                <a:gd name="T1" fmla="*/ 4 h 16"/>
                <a:gd name="T2" fmla="*/ 0 w 15"/>
                <a:gd name="T3" fmla="*/ 0 h 16"/>
                <a:gd name="T4" fmla="*/ 4 w 15"/>
                <a:gd name="T5" fmla="*/ 0 h 16"/>
                <a:gd name="T6" fmla="*/ 4 w 15"/>
                <a:gd name="T7" fmla="*/ 3 h 16"/>
                <a:gd name="T8" fmla="*/ 9 w 15"/>
                <a:gd name="T9" fmla="*/ 0 h 16"/>
                <a:gd name="T10" fmla="*/ 15 w 15"/>
                <a:gd name="T11" fmla="*/ 6 h 16"/>
                <a:gd name="T12" fmla="*/ 15 w 15"/>
                <a:gd name="T13" fmla="*/ 16 h 16"/>
                <a:gd name="T14" fmla="*/ 11 w 15"/>
                <a:gd name="T15" fmla="*/ 16 h 16"/>
                <a:gd name="T16" fmla="*/ 11 w 15"/>
                <a:gd name="T17" fmla="*/ 7 h 16"/>
                <a:gd name="T18" fmla="*/ 7 w 15"/>
                <a:gd name="T19" fmla="*/ 3 h 16"/>
                <a:gd name="T20" fmla="*/ 4 w 15"/>
                <a:gd name="T21" fmla="*/ 8 h 16"/>
                <a:gd name="T22" fmla="*/ 4 w 15"/>
                <a:gd name="T23" fmla="*/ 16 h 16"/>
                <a:gd name="T24" fmla="*/ 0 w 15"/>
                <a:gd name="T25" fmla="*/ 16 h 16"/>
                <a:gd name="T26" fmla="*/ 0 w 15"/>
                <a:gd name="T2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" h="16">
                  <a:moveTo>
                    <a:pt x="0" y="4"/>
                  </a:moveTo>
                  <a:cubicBezTo>
                    <a:pt x="0" y="3"/>
                    <a:pt x="0" y="1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2"/>
                    <a:pt x="4" y="3"/>
                  </a:cubicBezTo>
                  <a:cubicBezTo>
                    <a:pt x="4" y="1"/>
                    <a:pt x="6" y="0"/>
                    <a:pt x="9" y="0"/>
                  </a:cubicBezTo>
                  <a:cubicBezTo>
                    <a:pt x="13" y="0"/>
                    <a:pt x="15" y="2"/>
                    <a:pt x="15" y="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0" y="3"/>
                    <a:pt x="7" y="3"/>
                  </a:cubicBezTo>
                  <a:cubicBezTo>
                    <a:pt x="5" y="3"/>
                    <a:pt x="4" y="5"/>
                    <a:pt x="4" y="8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C36D2D8A-4917-4D04-90AE-91ADF7627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2" y="2300"/>
              <a:ext cx="26" cy="48"/>
            </a:xfrm>
            <a:custGeom>
              <a:avLst/>
              <a:gdLst>
                <a:gd name="T0" fmla="*/ 0 w 11"/>
                <a:gd name="T1" fmla="*/ 4 h 20"/>
                <a:gd name="T2" fmla="*/ 3 w 11"/>
                <a:gd name="T3" fmla="*/ 4 h 20"/>
                <a:gd name="T4" fmla="*/ 3 w 11"/>
                <a:gd name="T5" fmla="*/ 0 h 20"/>
                <a:gd name="T6" fmla="*/ 7 w 11"/>
                <a:gd name="T7" fmla="*/ 0 h 20"/>
                <a:gd name="T8" fmla="*/ 7 w 11"/>
                <a:gd name="T9" fmla="*/ 4 h 20"/>
                <a:gd name="T10" fmla="*/ 11 w 11"/>
                <a:gd name="T11" fmla="*/ 4 h 20"/>
                <a:gd name="T12" fmla="*/ 11 w 11"/>
                <a:gd name="T13" fmla="*/ 8 h 20"/>
                <a:gd name="T14" fmla="*/ 7 w 11"/>
                <a:gd name="T15" fmla="*/ 8 h 20"/>
                <a:gd name="T16" fmla="*/ 7 w 11"/>
                <a:gd name="T17" fmla="*/ 15 h 20"/>
                <a:gd name="T18" fmla="*/ 9 w 11"/>
                <a:gd name="T19" fmla="*/ 17 h 20"/>
                <a:gd name="T20" fmla="*/ 10 w 11"/>
                <a:gd name="T21" fmla="*/ 17 h 20"/>
                <a:gd name="T22" fmla="*/ 10 w 11"/>
                <a:gd name="T23" fmla="*/ 20 h 20"/>
                <a:gd name="T24" fmla="*/ 8 w 11"/>
                <a:gd name="T25" fmla="*/ 20 h 20"/>
                <a:gd name="T26" fmla="*/ 3 w 11"/>
                <a:gd name="T27" fmla="*/ 16 h 20"/>
                <a:gd name="T28" fmla="*/ 3 w 11"/>
                <a:gd name="T29" fmla="*/ 8 h 20"/>
                <a:gd name="T30" fmla="*/ 0 w 11"/>
                <a:gd name="T31" fmla="*/ 8 h 20"/>
                <a:gd name="T32" fmla="*/ 0 w 11"/>
                <a:gd name="T33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20">
                  <a:moveTo>
                    <a:pt x="0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8" y="17"/>
                    <a:pt x="9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9" y="20"/>
                    <a:pt x="8" y="20"/>
                  </a:cubicBezTo>
                  <a:cubicBezTo>
                    <a:pt x="4" y="20"/>
                    <a:pt x="3" y="19"/>
                    <a:pt x="3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E2848670-2BE6-491C-BF58-BA5B5BE4D9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84" y="2310"/>
              <a:ext cx="36" cy="41"/>
            </a:xfrm>
            <a:custGeom>
              <a:avLst/>
              <a:gdLst>
                <a:gd name="T0" fmla="*/ 15 w 15"/>
                <a:gd name="T1" fmla="*/ 12 h 17"/>
                <a:gd name="T2" fmla="*/ 15 w 15"/>
                <a:gd name="T3" fmla="*/ 16 h 17"/>
                <a:gd name="T4" fmla="*/ 11 w 15"/>
                <a:gd name="T5" fmla="*/ 16 h 17"/>
                <a:gd name="T6" fmla="*/ 11 w 15"/>
                <a:gd name="T7" fmla="*/ 14 h 17"/>
                <a:gd name="T8" fmla="*/ 6 w 15"/>
                <a:gd name="T9" fmla="*/ 17 h 17"/>
                <a:gd name="T10" fmla="*/ 0 w 15"/>
                <a:gd name="T11" fmla="*/ 11 h 17"/>
                <a:gd name="T12" fmla="*/ 8 w 15"/>
                <a:gd name="T13" fmla="*/ 6 h 17"/>
                <a:gd name="T14" fmla="*/ 11 w 15"/>
                <a:gd name="T15" fmla="*/ 6 h 17"/>
                <a:gd name="T16" fmla="*/ 11 w 15"/>
                <a:gd name="T17" fmla="*/ 6 h 17"/>
                <a:gd name="T18" fmla="*/ 8 w 15"/>
                <a:gd name="T19" fmla="*/ 3 h 17"/>
                <a:gd name="T20" fmla="*/ 5 w 15"/>
                <a:gd name="T21" fmla="*/ 5 h 17"/>
                <a:gd name="T22" fmla="*/ 1 w 15"/>
                <a:gd name="T23" fmla="*/ 5 h 17"/>
                <a:gd name="T24" fmla="*/ 8 w 15"/>
                <a:gd name="T25" fmla="*/ 0 h 17"/>
                <a:gd name="T26" fmla="*/ 15 w 15"/>
                <a:gd name="T27" fmla="*/ 6 h 17"/>
                <a:gd name="T28" fmla="*/ 15 w 15"/>
                <a:gd name="T29" fmla="*/ 12 h 17"/>
                <a:gd name="T30" fmla="*/ 11 w 15"/>
                <a:gd name="T31" fmla="*/ 9 h 17"/>
                <a:gd name="T32" fmla="*/ 8 w 15"/>
                <a:gd name="T33" fmla="*/ 9 h 17"/>
                <a:gd name="T34" fmla="*/ 4 w 15"/>
                <a:gd name="T35" fmla="*/ 11 h 17"/>
                <a:gd name="T36" fmla="*/ 7 w 15"/>
                <a:gd name="T37" fmla="*/ 13 h 17"/>
                <a:gd name="T38" fmla="*/ 11 w 15"/>
                <a:gd name="T3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7">
                  <a:moveTo>
                    <a:pt x="15" y="12"/>
                  </a:moveTo>
                  <a:cubicBezTo>
                    <a:pt x="15" y="14"/>
                    <a:pt x="15" y="16"/>
                    <a:pt x="15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5"/>
                    <a:pt x="11" y="14"/>
                  </a:cubicBezTo>
                  <a:cubicBezTo>
                    <a:pt x="10" y="16"/>
                    <a:pt x="9" y="17"/>
                    <a:pt x="6" y="17"/>
                  </a:cubicBezTo>
                  <a:cubicBezTo>
                    <a:pt x="2" y="17"/>
                    <a:pt x="0" y="14"/>
                    <a:pt x="0" y="11"/>
                  </a:cubicBezTo>
                  <a:cubicBezTo>
                    <a:pt x="0" y="7"/>
                    <a:pt x="3" y="6"/>
                    <a:pt x="8" y="6"/>
                  </a:cubicBezTo>
                  <a:cubicBezTo>
                    <a:pt x="9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4"/>
                    <a:pt x="11" y="3"/>
                    <a:pt x="8" y="3"/>
                  </a:cubicBezTo>
                  <a:cubicBezTo>
                    <a:pt x="6" y="3"/>
                    <a:pt x="5" y="4"/>
                    <a:pt x="5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2" y="0"/>
                    <a:pt x="8" y="0"/>
                  </a:cubicBezTo>
                  <a:cubicBezTo>
                    <a:pt x="14" y="0"/>
                    <a:pt x="15" y="3"/>
                    <a:pt x="15" y="6"/>
                  </a:cubicBezTo>
                  <a:lnTo>
                    <a:pt x="15" y="12"/>
                  </a:lnTo>
                  <a:close/>
                  <a:moveTo>
                    <a:pt x="11" y="9"/>
                  </a:moveTo>
                  <a:cubicBezTo>
                    <a:pt x="11" y="9"/>
                    <a:pt x="10" y="9"/>
                    <a:pt x="8" y="9"/>
                  </a:cubicBezTo>
                  <a:cubicBezTo>
                    <a:pt x="5" y="9"/>
                    <a:pt x="4" y="10"/>
                    <a:pt x="4" y="11"/>
                  </a:cubicBezTo>
                  <a:cubicBezTo>
                    <a:pt x="4" y="12"/>
                    <a:pt x="5" y="13"/>
                    <a:pt x="7" y="13"/>
                  </a:cubicBezTo>
                  <a:cubicBezTo>
                    <a:pt x="10" y="13"/>
                    <a:pt x="11" y="12"/>
                    <a:pt x="11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82C7302B-1EA5-48A9-A6EF-E8E679277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" y="2310"/>
              <a:ext cx="36" cy="38"/>
            </a:xfrm>
            <a:custGeom>
              <a:avLst/>
              <a:gdLst>
                <a:gd name="T0" fmla="*/ 0 w 15"/>
                <a:gd name="T1" fmla="*/ 4 h 16"/>
                <a:gd name="T2" fmla="*/ 0 w 15"/>
                <a:gd name="T3" fmla="*/ 0 h 16"/>
                <a:gd name="T4" fmla="*/ 4 w 15"/>
                <a:gd name="T5" fmla="*/ 0 h 16"/>
                <a:gd name="T6" fmla="*/ 4 w 15"/>
                <a:gd name="T7" fmla="*/ 3 h 16"/>
                <a:gd name="T8" fmla="*/ 9 w 15"/>
                <a:gd name="T9" fmla="*/ 0 h 16"/>
                <a:gd name="T10" fmla="*/ 15 w 15"/>
                <a:gd name="T11" fmla="*/ 6 h 16"/>
                <a:gd name="T12" fmla="*/ 15 w 15"/>
                <a:gd name="T13" fmla="*/ 16 h 16"/>
                <a:gd name="T14" fmla="*/ 11 w 15"/>
                <a:gd name="T15" fmla="*/ 16 h 16"/>
                <a:gd name="T16" fmla="*/ 11 w 15"/>
                <a:gd name="T17" fmla="*/ 7 h 16"/>
                <a:gd name="T18" fmla="*/ 8 w 15"/>
                <a:gd name="T19" fmla="*/ 3 h 16"/>
                <a:gd name="T20" fmla="*/ 4 w 15"/>
                <a:gd name="T21" fmla="*/ 8 h 16"/>
                <a:gd name="T22" fmla="*/ 4 w 15"/>
                <a:gd name="T23" fmla="*/ 16 h 16"/>
                <a:gd name="T24" fmla="*/ 0 w 15"/>
                <a:gd name="T25" fmla="*/ 16 h 16"/>
                <a:gd name="T26" fmla="*/ 0 w 15"/>
                <a:gd name="T2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" h="16">
                  <a:moveTo>
                    <a:pt x="0" y="4"/>
                  </a:moveTo>
                  <a:cubicBezTo>
                    <a:pt x="0" y="3"/>
                    <a:pt x="0" y="1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2"/>
                    <a:pt x="4" y="3"/>
                  </a:cubicBezTo>
                  <a:cubicBezTo>
                    <a:pt x="5" y="1"/>
                    <a:pt x="6" y="0"/>
                    <a:pt x="9" y="0"/>
                  </a:cubicBezTo>
                  <a:cubicBezTo>
                    <a:pt x="13" y="0"/>
                    <a:pt x="15" y="2"/>
                    <a:pt x="15" y="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0" y="3"/>
                    <a:pt x="8" y="3"/>
                  </a:cubicBezTo>
                  <a:cubicBezTo>
                    <a:pt x="6" y="3"/>
                    <a:pt x="4" y="5"/>
                    <a:pt x="4" y="8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CC68708B-86E7-407A-9C24-89D903AD19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2" y="2293"/>
              <a:ext cx="40" cy="58"/>
            </a:xfrm>
            <a:custGeom>
              <a:avLst/>
              <a:gdLst>
                <a:gd name="T0" fmla="*/ 17 w 17"/>
                <a:gd name="T1" fmla="*/ 0 h 24"/>
                <a:gd name="T2" fmla="*/ 17 w 17"/>
                <a:gd name="T3" fmla="*/ 19 h 24"/>
                <a:gd name="T4" fmla="*/ 17 w 17"/>
                <a:gd name="T5" fmla="*/ 23 h 24"/>
                <a:gd name="T6" fmla="*/ 13 w 17"/>
                <a:gd name="T7" fmla="*/ 23 h 24"/>
                <a:gd name="T8" fmla="*/ 13 w 17"/>
                <a:gd name="T9" fmla="*/ 21 h 24"/>
                <a:gd name="T10" fmla="*/ 8 w 17"/>
                <a:gd name="T11" fmla="*/ 24 h 24"/>
                <a:gd name="T12" fmla="*/ 0 w 17"/>
                <a:gd name="T13" fmla="*/ 15 h 24"/>
                <a:gd name="T14" fmla="*/ 8 w 17"/>
                <a:gd name="T15" fmla="*/ 7 h 24"/>
                <a:gd name="T16" fmla="*/ 13 w 17"/>
                <a:gd name="T17" fmla="*/ 9 h 24"/>
                <a:gd name="T18" fmla="*/ 13 w 17"/>
                <a:gd name="T19" fmla="*/ 0 h 24"/>
                <a:gd name="T20" fmla="*/ 17 w 17"/>
                <a:gd name="T21" fmla="*/ 0 h 24"/>
                <a:gd name="T22" fmla="*/ 5 w 17"/>
                <a:gd name="T23" fmla="*/ 15 h 24"/>
                <a:gd name="T24" fmla="*/ 9 w 17"/>
                <a:gd name="T25" fmla="*/ 20 h 24"/>
                <a:gd name="T26" fmla="*/ 13 w 17"/>
                <a:gd name="T27" fmla="*/ 15 h 24"/>
                <a:gd name="T28" fmla="*/ 9 w 17"/>
                <a:gd name="T29" fmla="*/ 10 h 24"/>
                <a:gd name="T30" fmla="*/ 5 w 17"/>
                <a:gd name="T31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" h="24">
                  <a:moveTo>
                    <a:pt x="17" y="0"/>
                  </a:move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7" y="22"/>
                    <a:pt x="17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2"/>
                    <a:pt x="13" y="21"/>
                  </a:cubicBezTo>
                  <a:cubicBezTo>
                    <a:pt x="12" y="22"/>
                    <a:pt x="11" y="24"/>
                    <a:pt x="8" y="24"/>
                  </a:cubicBezTo>
                  <a:cubicBezTo>
                    <a:pt x="4" y="24"/>
                    <a:pt x="0" y="20"/>
                    <a:pt x="0" y="15"/>
                  </a:cubicBezTo>
                  <a:cubicBezTo>
                    <a:pt x="0" y="10"/>
                    <a:pt x="4" y="7"/>
                    <a:pt x="8" y="7"/>
                  </a:cubicBezTo>
                  <a:cubicBezTo>
                    <a:pt x="11" y="7"/>
                    <a:pt x="12" y="8"/>
                    <a:pt x="13" y="9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17" y="0"/>
                  </a:lnTo>
                  <a:close/>
                  <a:moveTo>
                    <a:pt x="5" y="15"/>
                  </a:moveTo>
                  <a:cubicBezTo>
                    <a:pt x="5" y="18"/>
                    <a:pt x="6" y="20"/>
                    <a:pt x="9" y="20"/>
                  </a:cubicBezTo>
                  <a:cubicBezTo>
                    <a:pt x="12" y="20"/>
                    <a:pt x="13" y="18"/>
                    <a:pt x="13" y="15"/>
                  </a:cubicBezTo>
                  <a:cubicBezTo>
                    <a:pt x="13" y="12"/>
                    <a:pt x="12" y="10"/>
                    <a:pt x="9" y="10"/>
                  </a:cubicBezTo>
                  <a:cubicBezTo>
                    <a:pt x="6" y="10"/>
                    <a:pt x="5" y="13"/>
                    <a:pt x="5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2C7F7A0E-A2D1-4E8C-89A5-9CCD160D5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" y="2295"/>
              <a:ext cx="41" cy="53"/>
            </a:xfrm>
            <a:custGeom>
              <a:avLst/>
              <a:gdLst>
                <a:gd name="T0" fmla="*/ 0 w 41"/>
                <a:gd name="T1" fmla="*/ 0 h 53"/>
                <a:gd name="T2" fmla="*/ 12 w 41"/>
                <a:gd name="T3" fmla="*/ 0 h 53"/>
                <a:gd name="T4" fmla="*/ 12 w 41"/>
                <a:gd name="T5" fmla="*/ 44 h 53"/>
                <a:gd name="T6" fmla="*/ 41 w 41"/>
                <a:gd name="T7" fmla="*/ 44 h 53"/>
                <a:gd name="T8" fmla="*/ 38 w 41"/>
                <a:gd name="T9" fmla="*/ 53 h 53"/>
                <a:gd name="T10" fmla="*/ 0 w 41"/>
                <a:gd name="T11" fmla="*/ 53 h 53"/>
                <a:gd name="T12" fmla="*/ 0 w 41"/>
                <a:gd name="T1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3">
                  <a:moveTo>
                    <a:pt x="0" y="0"/>
                  </a:moveTo>
                  <a:lnTo>
                    <a:pt x="12" y="0"/>
                  </a:lnTo>
                  <a:lnTo>
                    <a:pt x="12" y="44"/>
                  </a:lnTo>
                  <a:lnTo>
                    <a:pt x="41" y="44"/>
                  </a:lnTo>
                  <a:lnTo>
                    <a:pt x="38" y="53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856BB1E6-15A8-4F39-AD1F-9A95FB35E4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6" y="2310"/>
              <a:ext cx="38" cy="41"/>
            </a:xfrm>
            <a:custGeom>
              <a:avLst/>
              <a:gdLst>
                <a:gd name="T0" fmla="*/ 15 w 16"/>
                <a:gd name="T1" fmla="*/ 12 h 17"/>
                <a:gd name="T2" fmla="*/ 16 w 16"/>
                <a:gd name="T3" fmla="*/ 16 h 17"/>
                <a:gd name="T4" fmla="*/ 12 w 16"/>
                <a:gd name="T5" fmla="*/ 16 h 17"/>
                <a:gd name="T6" fmla="*/ 12 w 16"/>
                <a:gd name="T7" fmla="*/ 14 h 17"/>
                <a:gd name="T8" fmla="*/ 6 w 16"/>
                <a:gd name="T9" fmla="*/ 17 h 17"/>
                <a:gd name="T10" fmla="*/ 0 w 16"/>
                <a:gd name="T11" fmla="*/ 11 h 17"/>
                <a:gd name="T12" fmla="*/ 8 w 16"/>
                <a:gd name="T13" fmla="*/ 6 h 17"/>
                <a:gd name="T14" fmla="*/ 11 w 16"/>
                <a:gd name="T15" fmla="*/ 6 h 17"/>
                <a:gd name="T16" fmla="*/ 11 w 16"/>
                <a:gd name="T17" fmla="*/ 6 h 17"/>
                <a:gd name="T18" fmla="*/ 8 w 16"/>
                <a:gd name="T19" fmla="*/ 3 h 17"/>
                <a:gd name="T20" fmla="*/ 5 w 16"/>
                <a:gd name="T21" fmla="*/ 5 h 17"/>
                <a:gd name="T22" fmla="*/ 1 w 16"/>
                <a:gd name="T23" fmla="*/ 5 h 17"/>
                <a:gd name="T24" fmla="*/ 8 w 16"/>
                <a:gd name="T25" fmla="*/ 0 h 17"/>
                <a:gd name="T26" fmla="*/ 15 w 16"/>
                <a:gd name="T27" fmla="*/ 6 h 17"/>
                <a:gd name="T28" fmla="*/ 15 w 16"/>
                <a:gd name="T29" fmla="*/ 12 h 17"/>
                <a:gd name="T30" fmla="*/ 11 w 16"/>
                <a:gd name="T31" fmla="*/ 9 h 17"/>
                <a:gd name="T32" fmla="*/ 8 w 16"/>
                <a:gd name="T33" fmla="*/ 9 h 17"/>
                <a:gd name="T34" fmla="*/ 4 w 16"/>
                <a:gd name="T35" fmla="*/ 11 h 17"/>
                <a:gd name="T36" fmla="*/ 7 w 16"/>
                <a:gd name="T37" fmla="*/ 13 h 17"/>
                <a:gd name="T38" fmla="*/ 11 w 16"/>
                <a:gd name="T3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17">
                  <a:moveTo>
                    <a:pt x="15" y="12"/>
                  </a:moveTo>
                  <a:cubicBezTo>
                    <a:pt x="15" y="14"/>
                    <a:pt x="16" y="16"/>
                    <a:pt x="16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5"/>
                    <a:pt x="12" y="14"/>
                  </a:cubicBezTo>
                  <a:cubicBezTo>
                    <a:pt x="11" y="16"/>
                    <a:pt x="9" y="17"/>
                    <a:pt x="6" y="17"/>
                  </a:cubicBezTo>
                  <a:cubicBezTo>
                    <a:pt x="2" y="17"/>
                    <a:pt x="0" y="14"/>
                    <a:pt x="0" y="11"/>
                  </a:cubicBezTo>
                  <a:cubicBezTo>
                    <a:pt x="0" y="7"/>
                    <a:pt x="4" y="6"/>
                    <a:pt x="8" y="6"/>
                  </a:cubicBezTo>
                  <a:cubicBezTo>
                    <a:pt x="10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4"/>
                    <a:pt x="11" y="3"/>
                    <a:pt x="8" y="3"/>
                  </a:cubicBezTo>
                  <a:cubicBezTo>
                    <a:pt x="6" y="3"/>
                    <a:pt x="5" y="4"/>
                    <a:pt x="5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3" y="0"/>
                    <a:pt x="8" y="0"/>
                  </a:cubicBezTo>
                  <a:cubicBezTo>
                    <a:pt x="14" y="0"/>
                    <a:pt x="15" y="3"/>
                    <a:pt x="15" y="6"/>
                  </a:cubicBezTo>
                  <a:lnTo>
                    <a:pt x="15" y="12"/>
                  </a:lnTo>
                  <a:close/>
                  <a:moveTo>
                    <a:pt x="11" y="9"/>
                  </a:moveTo>
                  <a:cubicBezTo>
                    <a:pt x="11" y="9"/>
                    <a:pt x="10" y="9"/>
                    <a:pt x="8" y="9"/>
                  </a:cubicBezTo>
                  <a:cubicBezTo>
                    <a:pt x="5" y="9"/>
                    <a:pt x="4" y="10"/>
                    <a:pt x="4" y="11"/>
                  </a:cubicBezTo>
                  <a:cubicBezTo>
                    <a:pt x="4" y="12"/>
                    <a:pt x="5" y="13"/>
                    <a:pt x="7" y="13"/>
                  </a:cubicBezTo>
                  <a:cubicBezTo>
                    <a:pt x="10" y="13"/>
                    <a:pt x="11" y="12"/>
                    <a:pt x="11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C2BAAE41-AAE9-4A13-A69B-209FE7DC18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34" y="2293"/>
              <a:ext cx="38" cy="58"/>
            </a:xfrm>
            <a:custGeom>
              <a:avLst/>
              <a:gdLst>
                <a:gd name="T0" fmla="*/ 0 w 16"/>
                <a:gd name="T1" fmla="*/ 0 h 24"/>
                <a:gd name="T2" fmla="*/ 4 w 16"/>
                <a:gd name="T3" fmla="*/ 0 h 24"/>
                <a:gd name="T4" fmla="*/ 4 w 16"/>
                <a:gd name="T5" fmla="*/ 9 h 24"/>
                <a:gd name="T6" fmla="*/ 9 w 16"/>
                <a:gd name="T7" fmla="*/ 7 h 24"/>
                <a:gd name="T8" fmla="*/ 16 w 16"/>
                <a:gd name="T9" fmla="*/ 15 h 24"/>
                <a:gd name="T10" fmla="*/ 9 w 16"/>
                <a:gd name="T11" fmla="*/ 24 h 24"/>
                <a:gd name="T12" fmla="*/ 4 w 16"/>
                <a:gd name="T13" fmla="*/ 21 h 24"/>
                <a:gd name="T14" fmla="*/ 4 w 16"/>
                <a:gd name="T15" fmla="*/ 23 h 24"/>
                <a:gd name="T16" fmla="*/ 0 w 16"/>
                <a:gd name="T17" fmla="*/ 23 h 24"/>
                <a:gd name="T18" fmla="*/ 0 w 16"/>
                <a:gd name="T19" fmla="*/ 18 h 24"/>
                <a:gd name="T20" fmla="*/ 0 w 16"/>
                <a:gd name="T21" fmla="*/ 0 h 24"/>
                <a:gd name="T22" fmla="*/ 12 w 16"/>
                <a:gd name="T23" fmla="*/ 15 h 24"/>
                <a:gd name="T24" fmla="*/ 8 w 16"/>
                <a:gd name="T25" fmla="*/ 10 h 24"/>
                <a:gd name="T26" fmla="*/ 4 w 16"/>
                <a:gd name="T27" fmla="*/ 15 h 24"/>
                <a:gd name="T28" fmla="*/ 8 w 16"/>
                <a:gd name="T29" fmla="*/ 20 h 24"/>
                <a:gd name="T30" fmla="*/ 12 w 16"/>
                <a:gd name="T31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2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8"/>
                    <a:pt x="6" y="7"/>
                    <a:pt x="9" y="7"/>
                  </a:cubicBezTo>
                  <a:cubicBezTo>
                    <a:pt x="13" y="7"/>
                    <a:pt x="16" y="10"/>
                    <a:pt x="16" y="15"/>
                  </a:cubicBezTo>
                  <a:cubicBezTo>
                    <a:pt x="16" y="20"/>
                    <a:pt x="13" y="24"/>
                    <a:pt x="9" y="24"/>
                  </a:cubicBezTo>
                  <a:cubicBezTo>
                    <a:pt x="6" y="24"/>
                    <a:pt x="5" y="22"/>
                    <a:pt x="4" y="21"/>
                  </a:cubicBezTo>
                  <a:cubicBezTo>
                    <a:pt x="4" y="22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1"/>
                    <a:pt x="0" y="20"/>
                    <a:pt x="0" y="18"/>
                  </a:cubicBezTo>
                  <a:lnTo>
                    <a:pt x="0" y="0"/>
                  </a:lnTo>
                  <a:close/>
                  <a:moveTo>
                    <a:pt x="12" y="15"/>
                  </a:moveTo>
                  <a:cubicBezTo>
                    <a:pt x="12" y="13"/>
                    <a:pt x="11" y="10"/>
                    <a:pt x="8" y="10"/>
                  </a:cubicBezTo>
                  <a:cubicBezTo>
                    <a:pt x="5" y="10"/>
                    <a:pt x="4" y="12"/>
                    <a:pt x="4" y="15"/>
                  </a:cubicBezTo>
                  <a:cubicBezTo>
                    <a:pt x="4" y="18"/>
                    <a:pt x="5" y="20"/>
                    <a:pt x="8" y="20"/>
                  </a:cubicBezTo>
                  <a:cubicBezTo>
                    <a:pt x="11" y="20"/>
                    <a:pt x="12" y="18"/>
                    <a:pt x="12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7883D184-3C1E-4FAD-91CC-473991EA04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9" y="2310"/>
              <a:ext cx="40" cy="41"/>
            </a:xfrm>
            <a:custGeom>
              <a:avLst/>
              <a:gdLst>
                <a:gd name="T0" fmla="*/ 17 w 17"/>
                <a:gd name="T1" fmla="*/ 8 h 17"/>
                <a:gd name="T2" fmla="*/ 8 w 17"/>
                <a:gd name="T3" fmla="*/ 17 h 17"/>
                <a:gd name="T4" fmla="*/ 0 w 17"/>
                <a:gd name="T5" fmla="*/ 8 h 17"/>
                <a:gd name="T6" fmla="*/ 8 w 17"/>
                <a:gd name="T7" fmla="*/ 0 h 17"/>
                <a:gd name="T8" fmla="*/ 17 w 17"/>
                <a:gd name="T9" fmla="*/ 8 h 17"/>
                <a:gd name="T10" fmla="*/ 4 w 17"/>
                <a:gd name="T11" fmla="*/ 8 h 17"/>
                <a:gd name="T12" fmla="*/ 8 w 17"/>
                <a:gd name="T13" fmla="*/ 13 h 17"/>
                <a:gd name="T14" fmla="*/ 12 w 17"/>
                <a:gd name="T15" fmla="*/ 8 h 17"/>
                <a:gd name="T16" fmla="*/ 8 w 17"/>
                <a:gd name="T17" fmla="*/ 3 h 17"/>
                <a:gd name="T18" fmla="*/ 4 w 17"/>
                <a:gd name="T1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17" y="8"/>
                  </a:moveTo>
                  <a:cubicBezTo>
                    <a:pt x="17" y="13"/>
                    <a:pt x="14" y="17"/>
                    <a:pt x="8" y="17"/>
                  </a:cubicBezTo>
                  <a:cubicBezTo>
                    <a:pt x="3" y="17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4" y="0"/>
                    <a:pt x="17" y="4"/>
                    <a:pt x="17" y="8"/>
                  </a:cubicBezTo>
                  <a:close/>
                  <a:moveTo>
                    <a:pt x="4" y="8"/>
                  </a:moveTo>
                  <a:cubicBezTo>
                    <a:pt x="4" y="11"/>
                    <a:pt x="5" y="13"/>
                    <a:pt x="8" y="13"/>
                  </a:cubicBezTo>
                  <a:cubicBezTo>
                    <a:pt x="11" y="13"/>
                    <a:pt x="12" y="11"/>
                    <a:pt x="12" y="8"/>
                  </a:cubicBezTo>
                  <a:cubicBezTo>
                    <a:pt x="12" y="6"/>
                    <a:pt x="11" y="3"/>
                    <a:pt x="8" y="3"/>
                  </a:cubicBezTo>
                  <a:cubicBezTo>
                    <a:pt x="5" y="3"/>
                    <a:pt x="4" y="6"/>
                    <a:pt x="4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C64394D1-BA5E-423F-BEC0-9D9CEC564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6" y="2310"/>
              <a:ext cx="24" cy="38"/>
            </a:xfrm>
            <a:custGeom>
              <a:avLst/>
              <a:gdLst>
                <a:gd name="T0" fmla="*/ 0 w 10"/>
                <a:gd name="T1" fmla="*/ 5 h 16"/>
                <a:gd name="T2" fmla="*/ 0 w 10"/>
                <a:gd name="T3" fmla="*/ 0 h 16"/>
                <a:gd name="T4" fmla="*/ 4 w 10"/>
                <a:gd name="T5" fmla="*/ 0 h 16"/>
                <a:gd name="T6" fmla="*/ 4 w 10"/>
                <a:gd name="T7" fmla="*/ 4 h 16"/>
                <a:gd name="T8" fmla="*/ 10 w 10"/>
                <a:gd name="T9" fmla="*/ 0 h 16"/>
                <a:gd name="T10" fmla="*/ 10 w 10"/>
                <a:gd name="T11" fmla="*/ 4 h 16"/>
                <a:gd name="T12" fmla="*/ 4 w 10"/>
                <a:gd name="T13" fmla="*/ 10 h 16"/>
                <a:gd name="T14" fmla="*/ 4 w 10"/>
                <a:gd name="T15" fmla="*/ 16 h 16"/>
                <a:gd name="T16" fmla="*/ 0 w 10"/>
                <a:gd name="T17" fmla="*/ 16 h 16"/>
                <a:gd name="T18" fmla="*/ 0 w 10"/>
                <a:gd name="T1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6">
                  <a:moveTo>
                    <a:pt x="0" y="5"/>
                  </a:moveTo>
                  <a:cubicBezTo>
                    <a:pt x="0" y="3"/>
                    <a:pt x="0" y="2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3"/>
                    <a:pt x="4" y="4"/>
                  </a:cubicBezTo>
                  <a:cubicBezTo>
                    <a:pt x="5" y="1"/>
                    <a:pt x="7" y="0"/>
                    <a:pt x="10" y="0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4"/>
                    <a:pt x="4" y="6"/>
                    <a:pt x="4" y="1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270CD5ED-C070-4ED8-9BD2-2E8F99AFA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" y="2295"/>
              <a:ext cx="40" cy="53"/>
            </a:xfrm>
            <a:custGeom>
              <a:avLst/>
              <a:gdLst>
                <a:gd name="T0" fmla="*/ 38 w 40"/>
                <a:gd name="T1" fmla="*/ 32 h 53"/>
                <a:gd name="T2" fmla="*/ 9 w 40"/>
                <a:gd name="T3" fmla="*/ 32 h 53"/>
                <a:gd name="T4" fmla="*/ 9 w 40"/>
                <a:gd name="T5" fmla="*/ 44 h 53"/>
                <a:gd name="T6" fmla="*/ 40 w 40"/>
                <a:gd name="T7" fmla="*/ 44 h 53"/>
                <a:gd name="T8" fmla="*/ 40 w 40"/>
                <a:gd name="T9" fmla="*/ 53 h 53"/>
                <a:gd name="T10" fmla="*/ 0 w 40"/>
                <a:gd name="T11" fmla="*/ 53 h 53"/>
                <a:gd name="T12" fmla="*/ 0 w 40"/>
                <a:gd name="T13" fmla="*/ 0 h 53"/>
                <a:gd name="T14" fmla="*/ 40 w 40"/>
                <a:gd name="T15" fmla="*/ 0 h 53"/>
                <a:gd name="T16" fmla="*/ 40 w 40"/>
                <a:gd name="T17" fmla="*/ 10 h 53"/>
                <a:gd name="T18" fmla="*/ 9 w 40"/>
                <a:gd name="T19" fmla="*/ 10 h 53"/>
                <a:gd name="T20" fmla="*/ 9 w 40"/>
                <a:gd name="T21" fmla="*/ 22 h 53"/>
                <a:gd name="T22" fmla="*/ 38 w 40"/>
                <a:gd name="T23" fmla="*/ 22 h 53"/>
                <a:gd name="T24" fmla="*/ 38 w 40"/>
                <a:gd name="T25" fmla="*/ 3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53">
                  <a:moveTo>
                    <a:pt x="38" y="32"/>
                  </a:moveTo>
                  <a:lnTo>
                    <a:pt x="9" y="32"/>
                  </a:lnTo>
                  <a:lnTo>
                    <a:pt x="9" y="44"/>
                  </a:lnTo>
                  <a:lnTo>
                    <a:pt x="40" y="44"/>
                  </a:lnTo>
                  <a:lnTo>
                    <a:pt x="40" y="53"/>
                  </a:lnTo>
                  <a:lnTo>
                    <a:pt x="0" y="53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10"/>
                  </a:lnTo>
                  <a:lnTo>
                    <a:pt x="9" y="10"/>
                  </a:lnTo>
                  <a:lnTo>
                    <a:pt x="9" y="22"/>
                  </a:lnTo>
                  <a:lnTo>
                    <a:pt x="38" y="2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74E9EC08-3DAF-47B9-B25C-99925D07AA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4" y="2293"/>
              <a:ext cx="40" cy="58"/>
            </a:xfrm>
            <a:custGeom>
              <a:avLst/>
              <a:gdLst>
                <a:gd name="T0" fmla="*/ 17 w 17"/>
                <a:gd name="T1" fmla="*/ 0 h 24"/>
                <a:gd name="T2" fmla="*/ 17 w 17"/>
                <a:gd name="T3" fmla="*/ 19 h 24"/>
                <a:gd name="T4" fmla="*/ 17 w 17"/>
                <a:gd name="T5" fmla="*/ 23 h 24"/>
                <a:gd name="T6" fmla="*/ 13 w 17"/>
                <a:gd name="T7" fmla="*/ 23 h 24"/>
                <a:gd name="T8" fmla="*/ 13 w 17"/>
                <a:gd name="T9" fmla="*/ 21 h 24"/>
                <a:gd name="T10" fmla="*/ 8 w 17"/>
                <a:gd name="T11" fmla="*/ 24 h 24"/>
                <a:gd name="T12" fmla="*/ 0 w 17"/>
                <a:gd name="T13" fmla="*/ 15 h 24"/>
                <a:gd name="T14" fmla="*/ 8 w 17"/>
                <a:gd name="T15" fmla="*/ 7 h 24"/>
                <a:gd name="T16" fmla="*/ 13 w 17"/>
                <a:gd name="T17" fmla="*/ 9 h 24"/>
                <a:gd name="T18" fmla="*/ 13 w 17"/>
                <a:gd name="T19" fmla="*/ 0 h 24"/>
                <a:gd name="T20" fmla="*/ 17 w 17"/>
                <a:gd name="T21" fmla="*/ 0 h 24"/>
                <a:gd name="T22" fmla="*/ 5 w 17"/>
                <a:gd name="T23" fmla="*/ 15 h 24"/>
                <a:gd name="T24" fmla="*/ 9 w 17"/>
                <a:gd name="T25" fmla="*/ 20 h 24"/>
                <a:gd name="T26" fmla="*/ 13 w 17"/>
                <a:gd name="T27" fmla="*/ 15 h 24"/>
                <a:gd name="T28" fmla="*/ 9 w 17"/>
                <a:gd name="T29" fmla="*/ 10 h 24"/>
                <a:gd name="T30" fmla="*/ 5 w 17"/>
                <a:gd name="T31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" h="24">
                  <a:moveTo>
                    <a:pt x="17" y="0"/>
                  </a:move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7" y="22"/>
                    <a:pt x="17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2"/>
                    <a:pt x="13" y="21"/>
                  </a:cubicBezTo>
                  <a:cubicBezTo>
                    <a:pt x="12" y="22"/>
                    <a:pt x="11" y="24"/>
                    <a:pt x="8" y="24"/>
                  </a:cubicBezTo>
                  <a:cubicBezTo>
                    <a:pt x="3" y="24"/>
                    <a:pt x="0" y="20"/>
                    <a:pt x="0" y="15"/>
                  </a:cubicBezTo>
                  <a:cubicBezTo>
                    <a:pt x="0" y="10"/>
                    <a:pt x="4" y="7"/>
                    <a:pt x="8" y="7"/>
                  </a:cubicBezTo>
                  <a:cubicBezTo>
                    <a:pt x="11" y="7"/>
                    <a:pt x="12" y="8"/>
                    <a:pt x="13" y="9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17" y="0"/>
                  </a:lnTo>
                  <a:close/>
                  <a:moveTo>
                    <a:pt x="5" y="15"/>
                  </a:moveTo>
                  <a:cubicBezTo>
                    <a:pt x="5" y="18"/>
                    <a:pt x="6" y="20"/>
                    <a:pt x="9" y="20"/>
                  </a:cubicBezTo>
                  <a:cubicBezTo>
                    <a:pt x="12" y="20"/>
                    <a:pt x="13" y="18"/>
                    <a:pt x="13" y="15"/>
                  </a:cubicBezTo>
                  <a:cubicBezTo>
                    <a:pt x="13" y="12"/>
                    <a:pt x="12" y="10"/>
                    <a:pt x="9" y="10"/>
                  </a:cubicBezTo>
                  <a:cubicBezTo>
                    <a:pt x="6" y="10"/>
                    <a:pt x="5" y="13"/>
                    <a:pt x="5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623FBAB7-2650-43EF-AA8C-BFC02B0B5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4" y="2310"/>
              <a:ext cx="35" cy="41"/>
            </a:xfrm>
            <a:custGeom>
              <a:avLst/>
              <a:gdLst>
                <a:gd name="T0" fmla="*/ 15 w 15"/>
                <a:gd name="T1" fmla="*/ 12 h 17"/>
                <a:gd name="T2" fmla="*/ 15 w 15"/>
                <a:gd name="T3" fmla="*/ 16 h 17"/>
                <a:gd name="T4" fmla="*/ 11 w 15"/>
                <a:gd name="T5" fmla="*/ 16 h 17"/>
                <a:gd name="T6" fmla="*/ 11 w 15"/>
                <a:gd name="T7" fmla="*/ 14 h 17"/>
                <a:gd name="T8" fmla="*/ 6 w 15"/>
                <a:gd name="T9" fmla="*/ 17 h 17"/>
                <a:gd name="T10" fmla="*/ 0 w 15"/>
                <a:gd name="T11" fmla="*/ 10 h 17"/>
                <a:gd name="T12" fmla="*/ 0 w 15"/>
                <a:gd name="T13" fmla="*/ 0 h 17"/>
                <a:gd name="T14" fmla="*/ 4 w 15"/>
                <a:gd name="T15" fmla="*/ 0 h 17"/>
                <a:gd name="T16" fmla="*/ 4 w 15"/>
                <a:gd name="T17" fmla="*/ 9 h 17"/>
                <a:gd name="T18" fmla="*/ 7 w 15"/>
                <a:gd name="T19" fmla="*/ 13 h 17"/>
                <a:gd name="T20" fmla="*/ 11 w 15"/>
                <a:gd name="T21" fmla="*/ 8 h 17"/>
                <a:gd name="T22" fmla="*/ 11 w 15"/>
                <a:gd name="T23" fmla="*/ 0 h 17"/>
                <a:gd name="T24" fmla="*/ 15 w 15"/>
                <a:gd name="T25" fmla="*/ 0 h 17"/>
                <a:gd name="T26" fmla="*/ 15 w 15"/>
                <a:gd name="T2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" h="17">
                  <a:moveTo>
                    <a:pt x="15" y="12"/>
                  </a:moveTo>
                  <a:cubicBezTo>
                    <a:pt x="15" y="13"/>
                    <a:pt x="15" y="15"/>
                    <a:pt x="15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5"/>
                    <a:pt x="11" y="14"/>
                  </a:cubicBezTo>
                  <a:cubicBezTo>
                    <a:pt x="10" y="15"/>
                    <a:pt x="9" y="17"/>
                    <a:pt x="6" y="17"/>
                  </a:cubicBezTo>
                  <a:cubicBezTo>
                    <a:pt x="3" y="17"/>
                    <a:pt x="0" y="15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2"/>
                    <a:pt x="5" y="13"/>
                    <a:pt x="7" y="13"/>
                  </a:cubicBezTo>
                  <a:cubicBezTo>
                    <a:pt x="10" y="13"/>
                    <a:pt x="11" y="12"/>
                    <a:pt x="11" y="8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5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D30C4A1C-055E-45A9-8E90-92C823870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9" y="2310"/>
              <a:ext cx="38" cy="41"/>
            </a:xfrm>
            <a:custGeom>
              <a:avLst/>
              <a:gdLst>
                <a:gd name="T0" fmla="*/ 16 w 16"/>
                <a:gd name="T1" fmla="*/ 11 h 17"/>
                <a:gd name="T2" fmla="*/ 8 w 16"/>
                <a:gd name="T3" fmla="*/ 17 h 17"/>
                <a:gd name="T4" fmla="*/ 0 w 16"/>
                <a:gd name="T5" fmla="*/ 8 h 17"/>
                <a:gd name="T6" fmla="*/ 8 w 16"/>
                <a:gd name="T7" fmla="*/ 0 h 17"/>
                <a:gd name="T8" fmla="*/ 15 w 16"/>
                <a:gd name="T9" fmla="*/ 6 h 17"/>
                <a:gd name="T10" fmla="*/ 11 w 16"/>
                <a:gd name="T11" fmla="*/ 6 h 17"/>
                <a:gd name="T12" fmla="*/ 8 w 16"/>
                <a:gd name="T13" fmla="*/ 3 h 17"/>
                <a:gd name="T14" fmla="*/ 4 w 16"/>
                <a:gd name="T15" fmla="*/ 8 h 17"/>
                <a:gd name="T16" fmla="*/ 8 w 16"/>
                <a:gd name="T17" fmla="*/ 13 h 17"/>
                <a:gd name="T18" fmla="*/ 11 w 16"/>
                <a:gd name="T19" fmla="*/ 11 h 17"/>
                <a:gd name="T20" fmla="*/ 16 w 16"/>
                <a:gd name="T21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17">
                  <a:moveTo>
                    <a:pt x="16" y="11"/>
                  </a:moveTo>
                  <a:cubicBezTo>
                    <a:pt x="15" y="14"/>
                    <a:pt x="12" y="17"/>
                    <a:pt x="8" y="17"/>
                  </a:cubicBezTo>
                  <a:cubicBezTo>
                    <a:pt x="2" y="17"/>
                    <a:pt x="0" y="13"/>
                    <a:pt x="0" y="8"/>
                  </a:cubicBezTo>
                  <a:cubicBezTo>
                    <a:pt x="0" y="4"/>
                    <a:pt x="2" y="0"/>
                    <a:pt x="8" y="0"/>
                  </a:cubicBezTo>
                  <a:cubicBezTo>
                    <a:pt x="13" y="0"/>
                    <a:pt x="15" y="4"/>
                    <a:pt x="15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5"/>
                    <a:pt x="10" y="3"/>
                    <a:pt x="8" y="3"/>
                  </a:cubicBezTo>
                  <a:cubicBezTo>
                    <a:pt x="5" y="3"/>
                    <a:pt x="4" y="5"/>
                    <a:pt x="4" y="8"/>
                  </a:cubicBezTo>
                  <a:cubicBezTo>
                    <a:pt x="4" y="11"/>
                    <a:pt x="5" y="13"/>
                    <a:pt x="8" y="13"/>
                  </a:cubicBezTo>
                  <a:cubicBezTo>
                    <a:pt x="10" y="13"/>
                    <a:pt x="11" y="12"/>
                    <a:pt x="11" y="11"/>
                  </a:cubicBez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AD3BB1FF-C7FF-4146-8879-EFFD4E30CD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2" y="2310"/>
              <a:ext cx="35" cy="41"/>
            </a:xfrm>
            <a:custGeom>
              <a:avLst/>
              <a:gdLst>
                <a:gd name="T0" fmla="*/ 15 w 15"/>
                <a:gd name="T1" fmla="*/ 12 h 17"/>
                <a:gd name="T2" fmla="*/ 15 w 15"/>
                <a:gd name="T3" fmla="*/ 16 h 17"/>
                <a:gd name="T4" fmla="*/ 11 w 15"/>
                <a:gd name="T5" fmla="*/ 16 h 17"/>
                <a:gd name="T6" fmla="*/ 11 w 15"/>
                <a:gd name="T7" fmla="*/ 14 h 17"/>
                <a:gd name="T8" fmla="*/ 6 w 15"/>
                <a:gd name="T9" fmla="*/ 17 h 17"/>
                <a:gd name="T10" fmla="*/ 0 w 15"/>
                <a:gd name="T11" fmla="*/ 11 h 17"/>
                <a:gd name="T12" fmla="*/ 8 w 15"/>
                <a:gd name="T13" fmla="*/ 6 h 17"/>
                <a:gd name="T14" fmla="*/ 11 w 15"/>
                <a:gd name="T15" fmla="*/ 6 h 17"/>
                <a:gd name="T16" fmla="*/ 11 w 15"/>
                <a:gd name="T17" fmla="*/ 6 h 17"/>
                <a:gd name="T18" fmla="*/ 8 w 15"/>
                <a:gd name="T19" fmla="*/ 3 h 17"/>
                <a:gd name="T20" fmla="*/ 5 w 15"/>
                <a:gd name="T21" fmla="*/ 5 h 17"/>
                <a:gd name="T22" fmla="*/ 1 w 15"/>
                <a:gd name="T23" fmla="*/ 5 h 17"/>
                <a:gd name="T24" fmla="*/ 8 w 15"/>
                <a:gd name="T25" fmla="*/ 0 h 17"/>
                <a:gd name="T26" fmla="*/ 15 w 15"/>
                <a:gd name="T27" fmla="*/ 6 h 17"/>
                <a:gd name="T28" fmla="*/ 15 w 15"/>
                <a:gd name="T29" fmla="*/ 12 h 17"/>
                <a:gd name="T30" fmla="*/ 11 w 15"/>
                <a:gd name="T31" fmla="*/ 9 h 17"/>
                <a:gd name="T32" fmla="*/ 8 w 15"/>
                <a:gd name="T33" fmla="*/ 9 h 17"/>
                <a:gd name="T34" fmla="*/ 4 w 15"/>
                <a:gd name="T35" fmla="*/ 11 h 17"/>
                <a:gd name="T36" fmla="*/ 7 w 15"/>
                <a:gd name="T37" fmla="*/ 13 h 17"/>
                <a:gd name="T38" fmla="*/ 11 w 15"/>
                <a:gd name="T3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7">
                  <a:moveTo>
                    <a:pt x="15" y="12"/>
                  </a:moveTo>
                  <a:cubicBezTo>
                    <a:pt x="15" y="14"/>
                    <a:pt x="15" y="16"/>
                    <a:pt x="15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5"/>
                    <a:pt x="11" y="14"/>
                  </a:cubicBezTo>
                  <a:cubicBezTo>
                    <a:pt x="10" y="16"/>
                    <a:pt x="9" y="17"/>
                    <a:pt x="6" y="17"/>
                  </a:cubicBezTo>
                  <a:cubicBezTo>
                    <a:pt x="1" y="17"/>
                    <a:pt x="0" y="14"/>
                    <a:pt x="0" y="11"/>
                  </a:cubicBezTo>
                  <a:cubicBezTo>
                    <a:pt x="0" y="7"/>
                    <a:pt x="3" y="6"/>
                    <a:pt x="8" y="6"/>
                  </a:cubicBezTo>
                  <a:cubicBezTo>
                    <a:pt x="9" y="6"/>
                    <a:pt x="10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4"/>
                    <a:pt x="10" y="3"/>
                    <a:pt x="8" y="3"/>
                  </a:cubicBezTo>
                  <a:cubicBezTo>
                    <a:pt x="6" y="3"/>
                    <a:pt x="5" y="4"/>
                    <a:pt x="5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2" y="0"/>
                    <a:pt x="8" y="0"/>
                  </a:cubicBezTo>
                  <a:cubicBezTo>
                    <a:pt x="14" y="0"/>
                    <a:pt x="15" y="3"/>
                    <a:pt x="15" y="6"/>
                  </a:cubicBezTo>
                  <a:lnTo>
                    <a:pt x="15" y="12"/>
                  </a:lnTo>
                  <a:close/>
                  <a:moveTo>
                    <a:pt x="11" y="9"/>
                  </a:moveTo>
                  <a:cubicBezTo>
                    <a:pt x="11" y="9"/>
                    <a:pt x="10" y="9"/>
                    <a:pt x="8" y="9"/>
                  </a:cubicBezTo>
                  <a:cubicBezTo>
                    <a:pt x="5" y="9"/>
                    <a:pt x="4" y="10"/>
                    <a:pt x="4" y="11"/>
                  </a:cubicBezTo>
                  <a:cubicBezTo>
                    <a:pt x="4" y="12"/>
                    <a:pt x="5" y="13"/>
                    <a:pt x="7" y="13"/>
                  </a:cubicBezTo>
                  <a:cubicBezTo>
                    <a:pt x="10" y="13"/>
                    <a:pt x="11" y="12"/>
                    <a:pt x="11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12F2BDD5-EFA0-4D48-BBC5-C3632646A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4" y="2300"/>
              <a:ext cx="24" cy="48"/>
            </a:xfrm>
            <a:custGeom>
              <a:avLst/>
              <a:gdLst>
                <a:gd name="T0" fmla="*/ 0 w 10"/>
                <a:gd name="T1" fmla="*/ 4 h 20"/>
                <a:gd name="T2" fmla="*/ 2 w 10"/>
                <a:gd name="T3" fmla="*/ 4 h 20"/>
                <a:gd name="T4" fmla="*/ 2 w 10"/>
                <a:gd name="T5" fmla="*/ 0 h 20"/>
                <a:gd name="T6" fmla="*/ 7 w 10"/>
                <a:gd name="T7" fmla="*/ 0 h 20"/>
                <a:gd name="T8" fmla="*/ 7 w 10"/>
                <a:gd name="T9" fmla="*/ 4 h 20"/>
                <a:gd name="T10" fmla="*/ 10 w 10"/>
                <a:gd name="T11" fmla="*/ 4 h 20"/>
                <a:gd name="T12" fmla="*/ 10 w 10"/>
                <a:gd name="T13" fmla="*/ 8 h 20"/>
                <a:gd name="T14" fmla="*/ 7 w 10"/>
                <a:gd name="T15" fmla="*/ 8 h 20"/>
                <a:gd name="T16" fmla="*/ 7 w 10"/>
                <a:gd name="T17" fmla="*/ 15 h 20"/>
                <a:gd name="T18" fmla="*/ 8 w 10"/>
                <a:gd name="T19" fmla="*/ 17 h 20"/>
                <a:gd name="T20" fmla="*/ 10 w 10"/>
                <a:gd name="T21" fmla="*/ 17 h 20"/>
                <a:gd name="T22" fmla="*/ 10 w 10"/>
                <a:gd name="T23" fmla="*/ 20 h 20"/>
                <a:gd name="T24" fmla="*/ 7 w 10"/>
                <a:gd name="T25" fmla="*/ 20 h 20"/>
                <a:gd name="T26" fmla="*/ 2 w 10"/>
                <a:gd name="T27" fmla="*/ 16 h 20"/>
                <a:gd name="T28" fmla="*/ 2 w 10"/>
                <a:gd name="T29" fmla="*/ 8 h 20"/>
                <a:gd name="T30" fmla="*/ 0 w 10"/>
                <a:gd name="T31" fmla="*/ 8 h 20"/>
                <a:gd name="T32" fmla="*/ 0 w 10"/>
                <a:gd name="T33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" h="20">
                  <a:moveTo>
                    <a:pt x="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7" y="17"/>
                    <a:pt x="8" y="17"/>
                  </a:cubicBezTo>
                  <a:cubicBezTo>
                    <a:pt x="9" y="17"/>
                    <a:pt x="9" y="17"/>
                    <a:pt x="10" y="17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8" y="20"/>
                    <a:pt x="7" y="20"/>
                  </a:cubicBezTo>
                  <a:cubicBezTo>
                    <a:pt x="3" y="20"/>
                    <a:pt x="2" y="19"/>
                    <a:pt x="2" y="1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463A39E3-D4E1-40F4-A577-F177D6DA82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35" y="2293"/>
              <a:ext cx="10" cy="55"/>
            </a:xfrm>
            <a:custGeom>
              <a:avLst/>
              <a:gdLst>
                <a:gd name="T0" fmla="*/ 0 w 10"/>
                <a:gd name="T1" fmla="*/ 0 h 55"/>
                <a:gd name="T2" fmla="*/ 10 w 10"/>
                <a:gd name="T3" fmla="*/ 0 h 55"/>
                <a:gd name="T4" fmla="*/ 10 w 10"/>
                <a:gd name="T5" fmla="*/ 9 h 55"/>
                <a:gd name="T6" fmla="*/ 0 w 10"/>
                <a:gd name="T7" fmla="*/ 9 h 55"/>
                <a:gd name="T8" fmla="*/ 0 w 10"/>
                <a:gd name="T9" fmla="*/ 0 h 55"/>
                <a:gd name="T10" fmla="*/ 0 w 10"/>
                <a:gd name="T11" fmla="*/ 17 h 55"/>
                <a:gd name="T12" fmla="*/ 10 w 10"/>
                <a:gd name="T13" fmla="*/ 17 h 55"/>
                <a:gd name="T14" fmla="*/ 10 w 10"/>
                <a:gd name="T15" fmla="*/ 55 h 55"/>
                <a:gd name="T16" fmla="*/ 0 w 10"/>
                <a:gd name="T17" fmla="*/ 55 h 55"/>
                <a:gd name="T18" fmla="*/ 0 w 10"/>
                <a:gd name="T19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55">
                  <a:moveTo>
                    <a:pt x="0" y="0"/>
                  </a:moveTo>
                  <a:lnTo>
                    <a:pt x="10" y="0"/>
                  </a:lnTo>
                  <a:lnTo>
                    <a:pt x="10" y="9"/>
                  </a:lnTo>
                  <a:lnTo>
                    <a:pt x="0" y="9"/>
                  </a:lnTo>
                  <a:lnTo>
                    <a:pt x="0" y="0"/>
                  </a:lnTo>
                  <a:close/>
                  <a:moveTo>
                    <a:pt x="0" y="17"/>
                  </a:moveTo>
                  <a:lnTo>
                    <a:pt x="10" y="17"/>
                  </a:lnTo>
                  <a:lnTo>
                    <a:pt x="10" y="55"/>
                  </a:lnTo>
                  <a:lnTo>
                    <a:pt x="0" y="55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00F0C24B-8EAB-42E1-8F30-1CD48574B5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54" y="2310"/>
              <a:ext cx="38" cy="41"/>
            </a:xfrm>
            <a:custGeom>
              <a:avLst/>
              <a:gdLst>
                <a:gd name="T0" fmla="*/ 16 w 16"/>
                <a:gd name="T1" fmla="*/ 8 h 17"/>
                <a:gd name="T2" fmla="*/ 8 w 16"/>
                <a:gd name="T3" fmla="*/ 17 h 17"/>
                <a:gd name="T4" fmla="*/ 0 w 16"/>
                <a:gd name="T5" fmla="*/ 8 h 17"/>
                <a:gd name="T6" fmla="*/ 8 w 16"/>
                <a:gd name="T7" fmla="*/ 0 h 17"/>
                <a:gd name="T8" fmla="*/ 16 w 16"/>
                <a:gd name="T9" fmla="*/ 8 h 17"/>
                <a:gd name="T10" fmla="*/ 4 w 16"/>
                <a:gd name="T11" fmla="*/ 8 h 17"/>
                <a:gd name="T12" fmla="*/ 8 w 16"/>
                <a:gd name="T13" fmla="*/ 13 h 17"/>
                <a:gd name="T14" fmla="*/ 12 w 16"/>
                <a:gd name="T15" fmla="*/ 8 h 17"/>
                <a:gd name="T16" fmla="*/ 8 w 16"/>
                <a:gd name="T17" fmla="*/ 3 h 17"/>
                <a:gd name="T18" fmla="*/ 4 w 16"/>
                <a:gd name="T1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7">
                  <a:moveTo>
                    <a:pt x="16" y="8"/>
                  </a:moveTo>
                  <a:cubicBezTo>
                    <a:pt x="16" y="13"/>
                    <a:pt x="13" y="17"/>
                    <a:pt x="8" y="17"/>
                  </a:cubicBezTo>
                  <a:cubicBezTo>
                    <a:pt x="2" y="17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4" y="0"/>
                    <a:pt x="16" y="4"/>
                    <a:pt x="16" y="8"/>
                  </a:cubicBezTo>
                  <a:close/>
                  <a:moveTo>
                    <a:pt x="4" y="8"/>
                  </a:moveTo>
                  <a:cubicBezTo>
                    <a:pt x="4" y="11"/>
                    <a:pt x="5" y="13"/>
                    <a:pt x="8" y="13"/>
                  </a:cubicBezTo>
                  <a:cubicBezTo>
                    <a:pt x="11" y="13"/>
                    <a:pt x="12" y="11"/>
                    <a:pt x="12" y="8"/>
                  </a:cubicBezTo>
                  <a:cubicBezTo>
                    <a:pt x="12" y="6"/>
                    <a:pt x="11" y="3"/>
                    <a:pt x="8" y="3"/>
                  </a:cubicBezTo>
                  <a:cubicBezTo>
                    <a:pt x="5" y="3"/>
                    <a:pt x="4" y="6"/>
                    <a:pt x="4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5B487FDD-08C8-4C9D-A86F-2DDDCD5D6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2" y="2310"/>
              <a:ext cx="35" cy="38"/>
            </a:xfrm>
            <a:custGeom>
              <a:avLst/>
              <a:gdLst>
                <a:gd name="T0" fmla="*/ 0 w 15"/>
                <a:gd name="T1" fmla="*/ 4 h 16"/>
                <a:gd name="T2" fmla="*/ 0 w 15"/>
                <a:gd name="T3" fmla="*/ 0 h 16"/>
                <a:gd name="T4" fmla="*/ 4 w 15"/>
                <a:gd name="T5" fmla="*/ 0 h 16"/>
                <a:gd name="T6" fmla="*/ 4 w 15"/>
                <a:gd name="T7" fmla="*/ 3 h 16"/>
                <a:gd name="T8" fmla="*/ 9 w 15"/>
                <a:gd name="T9" fmla="*/ 0 h 16"/>
                <a:gd name="T10" fmla="*/ 15 w 15"/>
                <a:gd name="T11" fmla="*/ 6 h 16"/>
                <a:gd name="T12" fmla="*/ 15 w 15"/>
                <a:gd name="T13" fmla="*/ 16 h 16"/>
                <a:gd name="T14" fmla="*/ 11 w 15"/>
                <a:gd name="T15" fmla="*/ 16 h 16"/>
                <a:gd name="T16" fmla="*/ 11 w 15"/>
                <a:gd name="T17" fmla="*/ 7 h 16"/>
                <a:gd name="T18" fmla="*/ 8 w 15"/>
                <a:gd name="T19" fmla="*/ 3 h 16"/>
                <a:gd name="T20" fmla="*/ 4 w 15"/>
                <a:gd name="T21" fmla="*/ 8 h 16"/>
                <a:gd name="T22" fmla="*/ 4 w 15"/>
                <a:gd name="T23" fmla="*/ 16 h 16"/>
                <a:gd name="T24" fmla="*/ 0 w 15"/>
                <a:gd name="T25" fmla="*/ 16 h 16"/>
                <a:gd name="T26" fmla="*/ 0 w 15"/>
                <a:gd name="T2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" h="16">
                  <a:moveTo>
                    <a:pt x="0" y="4"/>
                  </a:moveTo>
                  <a:cubicBezTo>
                    <a:pt x="0" y="3"/>
                    <a:pt x="0" y="1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2"/>
                    <a:pt x="4" y="3"/>
                  </a:cubicBezTo>
                  <a:cubicBezTo>
                    <a:pt x="5" y="1"/>
                    <a:pt x="6" y="0"/>
                    <a:pt x="9" y="0"/>
                  </a:cubicBezTo>
                  <a:cubicBezTo>
                    <a:pt x="13" y="0"/>
                    <a:pt x="15" y="2"/>
                    <a:pt x="15" y="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0" y="3"/>
                    <a:pt x="8" y="3"/>
                  </a:cubicBezTo>
                  <a:cubicBezTo>
                    <a:pt x="5" y="3"/>
                    <a:pt x="4" y="5"/>
                    <a:pt x="4" y="8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8FB4BA76-2A86-41E6-BAE9-12D1686DF8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45" y="2310"/>
              <a:ext cx="38" cy="41"/>
            </a:xfrm>
            <a:custGeom>
              <a:avLst/>
              <a:gdLst>
                <a:gd name="T0" fmla="*/ 16 w 16"/>
                <a:gd name="T1" fmla="*/ 12 h 17"/>
                <a:gd name="T2" fmla="*/ 16 w 16"/>
                <a:gd name="T3" fmla="*/ 16 h 17"/>
                <a:gd name="T4" fmla="*/ 12 w 16"/>
                <a:gd name="T5" fmla="*/ 16 h 17"/>
                <a:gd name="T6" fmla="*/ 12 w 16"/>
                <a:gd name="T7" fmla="*/ 14 h 17"/>
                <a:gd name="T8" fmla="*/ 6 w 16"/>
                <a:gd name="T9" fmla="*/ 17 h 17"/>
                <a:gd name="T10" fmla="*/ 0 w 16"/>
                <a:gd name="T11" fmla="*/ 11 h 17"/>
                <a:gd name="T12" fmla="*/ 8 w 16"/>
                <a:gd name="T13" fmla="*/ 6 h 17"/>
                <a:gd name="T14" fmla="*/ 12 w 16"/>
                <a:gd name="T15" fmla="*/ 6 h 17"/>
                <a:gd name="T16" fmla="*/ 12 w 16"/>
                <a:gd name="T17" fmla="*/ 6 h 17"/>
                <a:gd name="T18" fmla="*/ 8 w 16"/>
                <a:gd name="T19" fmla="*/ 3 h 17"/>
                <a:gd name="T20" fmla="*/ 5 w 16"/>
                <a:gd name="T21" fmla="*/ 5 h 17"/>
                <a:gd name="T22" fmla="*/ 1 w 16"/>
                <a:gd name="T23" fmla="*/ 5 h 17"/>
                <a:gd name="T24" fmla="*/ 8 w 16"/>
                <a:gd name="T25" fmla="*/ 0 h 17"/>
                <a:gd name="T26" fmla="*/ 16 w 16"/>
                <a:gd name="T27" fmla="*/ 6 h 17"/>
                <a:gd name="T28" fmla="*/ 16 w 16"/>
                <a:gd name="T29" fmla="*/ 12 h 17"/>
                <a:gd name="T30" fmla="*/ 12 w 16"/>
                <a:gd name="T31" fmla="*/ 9 h 17"/>
                <a:gd name="T32" fmla="*/ 8 w 16"/>
                <a:gd name="T33" fmla="*/ 9 h 17"/>
                <a:gd name="T34" fmla="*/ 4 w 16"/>
                <a:gd name="T35" fmla="*/ 11 h 17"/>
                <a:gd name="T36" fmla="*/ 7 w 16"/>
                <a:gd name="T37" fmla="*/ 13 h 17"/>
                <a:gd name="T38" fmla="*/ 12 w 16"/>
                <a:gd name="T3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17">
                  <a:moveTo>
                    <a:pt x="16" y="12"/>
                  </a:moveTo>
                  <a:cubicBezTo>
                    <a:pt x="16" y="14"/>
                    <a:pt x="16" y="16"/>
                    <a:pt x="16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5"/>
                    <a:pt x="12" y="14"/>
                  </a:cubicBezTo>
                  <a:cubicBezTo>
                    <a:pt x="11" y="16"/>
                    <a:pt x="9" y="17"/>
                    <a:pt x="6" y="17"/>
                  </a:cubicBezTo>
                  <a:cubicBezTo>
                    <a:pt x="2" y="17"/>
                    <a:pt x="0" y="14"/>
                    <a:pt x="0" y="11"/>
                  </a:cubicBezTo>
                  <a:cubicBezTo>
                    <a:pt x="0" y="7"/>
                    <a:pt x="4" y="6"/>
                    <a:pt x="8" y="6"/>
                  </a:cubicBezTo>
                  <a:cubicBezTo>
                    <a:pt x="10" y="6"/>
                    <a:pt x="11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4"/>
                    <a:pt x="11" y="3"/>
                    <a:pt x="8" y="3"/>
                  </a:cubicBezTo>
                  <a:cubicBezTo>
                    <a:pt x="6" y="3"/>
                    <a:pt x="6" y="4"/>
                    <a:pt x="5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3" y="0"/>
                    <a:pt x="8" y="0"/>
                  </a:cubicBezTo>
                  <a:cubicBezTo>
                    <a:pt x="15" y="0"/>
                    <a:pt x="16" y="3"/>
                    <a:pt x="16" y="6"/>
                  </a:cubicBezTo>
                  <a:lnTo>
                    <a:pt x="16" y="12"/>
                  </a:lnTo>
                  <a:close/>
                  <a:moveTo>
                    <a:pt x="12" y="9"/>
                  </a:moveTo>
                  <a:cubicBezTo>
                    <a:pt x="11" y="9"/>
                    <a:pt x="10" y="9"/>
                    <a:pt x="8" y="9"/>
                  </a:cubicBezTo>
                  <a:cubicBezTo>
                    <a:pt x="6" y="9"/>
                    <a:pt x="4" y="10"/>
                    <a:pt x="4" y="11"/>
                  </a:cubicBezTo>
                  <a:cubicBezTo>
                    <a:pt x="4" y="12"/>
                    <a:pt x="5" y="13"/>
                    <a:pt x="7" y="13"/>
                  </a:cubicBezTo>
                  <a:cubicBezTo>
                    <a:pt x="10" y="13"/>
                    <a:pt x="12" y="12"/>
                    <a:pt x="12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9A70613-1433-4D63-A1ED-8A0E66EBD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2" y="2293"/>
              <a:ext cx="10" cy="5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22DBF15-B5AC-48DA-A13A-33DA287E1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3" y="2295"/>
              <a:ext cx="11" cy="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F6A6FF0E-2EA2-4839-B026-DD02116C6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" y="2310"/>
              <a:ext cx="38" cy="38"/>
            </a:xfrm>
            <a:custGeom>
              <a:avLst/>
              <a:gdLst>
                <a:gd name="T0" fmla="*/ 0 w 16"/>
                <a:gd name="T1" fmla="*/ 4 h 16"/>
                <a:gd name="T2" fmla="*/ 0 w 16"/>
                <a:gd name="T3" fmla="*/ 0 h 16"/>
                <a:gd name="T4" fmla="*/ 5 w 16"/>
                <a:gd name="T5" fmla="*/ 0 h 16"/>
                <a:gd name="T6" fmla="*/ 5 w 16"/>
                <a:gd name="T7" fmla="*/ 3 h 16"/>
                <a:gd name="T8" fmla="*/ 10 w 16"/>
                <a:gd name="T9" fmla="*/ 0 h 16"/>
                <a:gd name="T10" fmla="*/ 16 w 16"/>
                <a:gd name="T11" fmla="*/ 6 h 16"/>
                <a:gd name="T12" fmla="*/ 16 w 16"/>
                <a:gd name="T13" fmla="*/ 16 h 16"/>
                <a:gd name="T14" fmla="*/ 11 w 16"/>
                <a:gd name="T15" fmla="*/ 16 h 16"/>
                <a:gd name="T16" fmla="*/ 11 w 16"/>
                <a:gd name="T17" fmla="*/ 7 h 16"/>
                <a:gd name="T18" fmla="*/ 8 w 16"/>
                <a:gd name="T19" fmla="*/ 3 h 16"/>
                <a:gd name="T20" fmla="*/ 5 w 16"/>
                <a:gd name="T21" fmla="*/ 8 h 16"/>
                <a:gd name="T22" fmla="*/ 5 w 16"/>
                <a:gd name="T23" fmla="*/ 16 h 16"/>
                <a:gd name="T24" fmla="*/ 0 w 16"/>
                <a:gd name="T25" fmla="*/ 16 h 16"/>
                <a:gd name="T26" fmla="*/ 0 w 16"/>
                <a:gd name="T2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16">
                  <a:moveTo>
                    <a:pt x="0" y="4"/>
                  </a:moveTo>
                  <a:cubicBezTo>
                    <a:pt x="0" y="3"/>
                    <a:pt x="0" y="1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5" y="1"/>
                    <a:pt x="7" y="0"/>
                    <a:pt x="10" y="0"/>
                  </a:cubicBezTo>
                  <a:cubicBezTo>
                    <a:pt x="13" y="0"/>
                    <a:pt x="16" y="2"/>
                    <a:pt x="16" y="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1" y="3"/>
                    <a:pt x="8" y="3"/>
                  </a:cubicBezTo>
                  <a:cubicBezTo>
                    <a:pt x="6" y="3"/>
                    <a:pt x="5" y="5"/>
                    <a:pt x="5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B92518C9-8D09-497B-A200-24DAA8107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9" y="2310"/>
              <a:ext cx="36" cy="41"/>
            </a:xfrm>
            <a:custGeom>
              <a:avLst/>
              <a:gdLst>
                <a:gd name="T0" fmla="*/ 4 w 15"/>
                <a:gd name="T1" fmla="*/ 11 h 17"/>
                <a:gd name="T2" fmla="*/ 8 w 15"/>
                <a:gd name="T3" fmla="*/ 14 h 17"/>
                <a:gd name="T4" fmla="*/ 11 w 15"/>
                <a:gd name="T5" fmla="*/ 12 h 17"/>
                <a:gd name="T6" fmla="*/ 7 w 15"/>
                <a:gd name="T7" fmla="*/ 10 h 17"/>
                <a:gd name="T8" fmla="*/ 0 w 15"/>
                <a:gd name="T9" fmla="*/ 5 h 17"/>
                <a:gd name="T10" fmla="*/ 7 w 15"/>
                <a:gd name="T11" fmla="*/ 0 h 17"/>
                <a:gd name="T12" fmla="*/ 14 w 15"/>
                <a:gd name="T13" fmla="*/ 5 h 17"/>
                <a:gd name="T14" fmla="*/ 10 w 15"/>
                <a:gd name="T15" fmla="*/ 5 h 17"/>
                <a:gd name="T16" fmla="*/ 7 w 15"/>
                <a:gd name="T17" fmla="*/ 3 h 17"/>
                <a:gd name="T18" fmla="*/ 4 w 15"/>
                <a:gd name="T19" fmla="*/ 4 h 17"/>
                <a:gd name="T20" fmla="*/ 8 w 15"/>
                <a:gd name="T21" fmla="*/ 6 h 17"/>
                <a:gd name="T22" fmla="*/ 15 w 15"/>
                <a:gd name="T23" fmla="*/ 11 h 17"/>
                <a:gd name="T24" fmla="*/ 7 w 15"/>
                <a:gd name="T25" fmla="*/ 17 h 17"/>
                <a:gd name="T26" fmla="*/ 0 w 15"/>
                <a:gd name="T27" fmla="*/ 11 h 17"/>
                <a:gd name="T28" fmla="*/ 4 w 15"/>
                <a:gd name="T2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17">
                  <a:moveTo>
                    <a:pt x="4" y="11"/>
                  </a:moveTo>
                  <a:cubicBezTo>
                    <a:pt x="4" y="13"/>
                    <a:pt x="5" y="14"/>
                    <a:pt x="8" y="14"/>
                  </a:cubicBezTo>
                  <a:cubicBezTo>
                    <a:pt x="10" y="14"/>
                    <a:pt x="11" y="13"/>
                    <a:pt x="11" y="12"/>
                  </a:cubicBezTo>
                  <a:cubicBezTo>
                    <a:pt x="11" y="11"/>
                    <a:pt x="10" y="10"/>
                    <a:pt x="7" y="10"/>
                  </a:cubicBezTo>
                  <a:cubicBezTo>
                    <a:pt x="1" y="9"/>
                    <a:pt x="0" y="7"/>
                    <a:pt x="0" y="5"/>
                  </a:cubicBezTo>
                  <a:cubicBezTo>
                    <a:pt x="0" y="3"/>
                    <a:pt x="2" y="0"/>
                    <a:pt x="7" y="0"/>
                  </a:cubicBezTo>
                  <a:cubicBezTo>
                    <a:pt x="12" y="0"/>
                    <a:pt x="14" y="3"/>
                    <a:pt x="14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4"/>
                    <a:pt x="9" y="3"/>
                    <a:pt x="7" y="3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4" y="5"/>
                    <a:pt x="5" y="6"/>
                    <a:pt x="8" y="6"/>
                  </a:cubicBezTo>
                  <a:cubicBezTo>
                    <a:pt x="14" y="7"/>
                    <a:pt x="15" y="9"/>
                    <a:pt x="15" y="11"/>
                  </a:cubicBezTo>
                  <a:cubicBezTo>
                    <a:pt x="15" y="14"/>
                    <a:pt x="13" y="17"/>
                    <a:pt x="7" y="17"/>
                  </a:cubicBezTo>
                  <a:cubicBezTo>
                    <a:pt x="3" y="17"/>
                    <a:pt x="0" y="15"/>
                    <a:pt x="0" y="11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D39EF9CC-D741-4326-BC0C-BB86F1532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7" y="2300"/>
              <a:ext cx="26" cy="48"/>
            </a:xfrm>
            <a:custGeom>
              <a:avLst/>
              <a:gdLst>
                <a:gd name="T0" fmla="*/ 0 w 11"/>
                <a:gd name="T1" fmla="*/ 4 h 20"/>
                <a:gd name="T2" fmla="*/ 3 w 11"/>
                <a:gd name="T3" fmla="*/ 4 h 20"/>
                <a:gd name="T4" fmla="*/ 3 w 11"/>
                <a:gd name="T5" fmla="*/ 0 h 20"/>
                <a:gd name="T6" fmla="*/ 7 w 11"/>
                <a:gd name="T7" fmla="*/ 0 h 20"/>
                <a:gd name="T8" fmla="*/ 7 w 11"/>
                <a:gd name="T9" fmla="*/ 4 h 20"/>
                <a:gd name="T10" fmla="*/ 11 w 11"/>
                <a:gd name="T11" fmla="*/ 4 h 20"/>
                <a:gd name="T12" fmla="*/ 11 w 11"/>
                <a:gd name="T13" fmla="*/ 8 h 20"/>
                <a:gd name="T14" fmla="*/ 7 w 11"/>
                <a:gd name="T15" fmla="*/ 8 h 20"/>
                <a:gd name="T16" fmla="*/ 7 w 11"/>
                <a:gd name="T17" fmla="*/ 15 h 20"/>
                <a:gd name="T18" fmla="*/ 9 w 11"/>
                <a:gd name="T19" fmla="*/ 17 h 20"/>
                <a:gd name="T20" fmla="*/ 10 w 11"/>
                <a:gd name="T21" fmla="*/ 17 h 20"/>
                <a:gd name="T22" fmla="*/ 10 w 11"/>
                <a:gd name="T23" fmla="*/ 20 h 20"/>
                <a:gd name="T24" fmla="*/ 8 w 11"/>
                <a:gd name="T25" fmla="*/ 20 h 20"/>
                <a:gd name="T26" fmla="*/ 3 w 11"/>
                <a:gd name="T27" fmla="*/ 16 h 20"/>
                <a:gd name="T28" fmla="*/ 3 w 11"/>
                <a:gd name="T29" fmla="*/ 8 h 20"/>
                <a:gd name="T30" fmla="*/ 0 w 11"/>
                <a:gd name="T31" fmla="*/ 8 h 20"/>
                <a:gd name="T32" fmla="*/ 0 w 11"/>
                <a:gd name="T33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20">
                  <a:moveTo>
                    <a:pt x="0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8" y="17"/>
                    <a:pt x="9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9" y="20"/>
                    <a:pt x="8" y="20"/>
                  </a:cubicBezTo>
                  <a:cubicBezTo>
                    <a:pt x="4" y="20"/>
                    <a:pt x="3" y="19"/>
                    <a:pt x="3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96CC77C0-931D-453C-B843-64941B9A37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70" y="2293"/>
              <a:ext cx="10" cy="55"/>
            </a:xfrm>
            <a:custGeom>
              <a:avLst/>
              <a:gdLst>
                <a:gd name="T0" fmla="*/ 0 w 10"/>
                <a:gd name="T1" fmla="*/ 0 h 55"/>
                <a:gd name="T2" fmla="*/ 10 w 10"/>
                <a:gd name="T3" fmla="*/ 0 h 55"/>
                <a:gd name="T4" fmla="*/ 10 w 10"/>
                <a:gd name="T5" fmla="*/ 9 h 55"/>
                <a:gd name="T6" fmla="*/ 0 w 10"/>
                <a:gd name="T7" fmla="*/ 9 h 55"/>
                <a:gd name="T8" fmla="*/ 0 w 10"/>
                <a:gd name="T9" fmla="*/ 0 h 55"/>
                <a:gd name="T10" fmla="*/ 0 w 10"/>
                <a:gd name="T11" fmla="*/ 17 h 55"/>
                <a:gd name="T12" fmla="*/ 10 w 10"/>
                <a:gd name="T13" fmla="*/ 17 h 55"/>
                <a:gd name="T14" fmla="*/ 10 w 10"/>
                <a:gd name="T15" fmla="*/ 55 h 55"/>
                <a:gd name="T16" fmla="*/ 0 w 10"/>
                <a:gd name="T17" fmla="*/ 55 h 55"/>
                <a:gd name="T18" fmla="*/ 0 w 10"/>
                <a:gd name="T19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55">
                  <a:moveTo>
                    <a:pt x="0" y="0"/>
                  </a:moveTo>
                  <a:lnTo>
                    <a:pt x="10" y="0"/>
                  </a:lnTo>
                  <a:lnTo>
                    <a:pt x="10" y="9"/>
                  </a:lnTo>
                  <a:lnTo>
                    <a:pt x="0" y="9"/>
                  </a:lnTo>
                  <a:lnTo>
                    <a:pt x="0" y="0"/>
                  </a:lnTo>
                  <a:close/>
                  <a:moveTo>
                    <a:pt x="0" y="17"/>
                  </a:moveTo>
                  <a:lnTo>
                    <a:pt x="10" y="17"/>
                  </a:lnTo>
                  <a:lnTo>
                    <a:pt x="10" y="55"/>
                  </a:lnTo>
                  <a:lnTo>
                    <a:pt x="0" y="55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DAEB5CF1-06F6-4207-82DB-7980150F7F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" y="2300"/>
              <a:ext cx="24" cy="48"/>
            </a:xfrm>
            <a:custGeom>
              <a:avLst/>
              <a:gdLst>
                <a:gd name="T0" fmla="*/ 0 w 10"/>
                <a:gd name="T1" fmla="*/ 4 h 20"/>
                <a:gd name="T2" fmla="*/ 2 w 10"/>
                <a:gd name="T3" fmla="*/ 4 h 20"/>
                <a:gd name="T4" fmla="*/ 2 w 10"/>
                <a:gd name="T5" fmla="*/ 0 h 20"/>
                <a:gd name="T6" fmla="*/ 7 w 10"/>
                <a:gd name="T7" fmla="*/ 0 h 20"/>
                <a:gd name="T8" fmla="*/ 7 w 10"/>
                <a:gd name="T9" fmla="*/ 4 h 20"/>
                <a:gd name="T10" fmla="*/ 10 w 10"/>
                <a:gd name="T11" fmla="*/ 4 h 20"/>
                <a:gd name="T12" fmla="*/ 10 w 10"/>
                <a:gd name="T13" fmla="*/ 8 h 20"/>
                <a:gd name="T14" fmla="*/ 7 w 10"/>
                <a:gd name="T15" fmla="*/ 8 h 20"/>
                <a:gd name="T16" fmla="*/ 7 w 10"/>
                <a:gd name="T17" fmla="*/ 15 h 20"/>
                <a:gd name="T18" fmla="*/ 8 w 10"/>
                <a:gd name="T19" fmla="*/ 17 h 20"/>
                <a:gd name="T20" fmla="*/ 10 w 10"/>
                <a:gd name="T21" fmla="*/ 17 h 20"/>
                <a:gd name="T22" fmla="*/ 10 w 10"/>
                <a:gd name="T23" fmla="*/ 20 h 20"/>
                <a:gd name="T24" fmla="*/ 7 w 10"/>
                <a:gd name="T25" fmla="*/ 20 h 20"/>
                <a:gd name="T26" fmla="*/ 2 w 10"/>
                <a:gd name="T27" fmla="*/ 16 h 20"/>
                <a:gd name="T28" fmla="*/ 2 w 10"/>
                <a:gd name="T29" fmla="*/ 8 h 20"/>
                <a:gd name="T30" fmla="*/ 0 w 10"/>
                <a:gd name="T31" fmla="*/ 8 h 20"/>
                <a:gd name="T32" fmla="*/ 0 w 10"/>
                <a:gd name="T33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" h="20">
                  <a:moveTo>
                    <a:pt x="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7" y="17"/>
                    <a:pt x="8" y="17"/>
                  </a:cubicBezTo>
                  <a:cubicBezTo>
                    <a:pt x="9" y="17"/>
                    <a:pt x="9" y="17"/>
                    <a:pt x="10" y="17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8" y="20"/>
                    <a:pt x="7" y="20"/>
                  </a:cubicBezTo>
                  <a:cubicBezTo>
                    <a:pt x="3" y="20"/>
                    <a:pt x="2" y="19"/>
                    <a:pt x="2" y="1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D69CF2B4-006B-4379-B4EF-689A64E5DC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8" y="2310"/>
              <a:ext cx="36" cy="41"/>
            </a:xfrm>
            <a:custGeom>
              <a:avLst/>
              <a:gdLst>
                <a:gd name="T0" fmla="*/ 15 w 15"/>
                <a:gd name="T1" fmla="*/ 12 h 17"/>
                <a:gd name="T2" fmla="*/ 15 w 15"/>
                <a:gd name="T3" fmla="*/ 16 h 17"/>
                <a:gd name="T4" fmla="*/ 11 w 15"/>
                <a:gd name="T5" fmla="*/ 16 h 17"/>
                <a:gd name="T6" fmla="*/ 11 w 15"/>
                <a:gd name="T7" fmla="*/ 14 h 17"/>
                <a:gd name="T8" fmla="*/ 6 w 15"/>
                <a:gd name="T9" fmla="*/ 17 h 17"/>
                <a:gd name="T10" fmla="*/ 0 w 15"/>
                <a:gd name="T11" fmla="*/ 10 h 17"/>
                <a:gd name="T12" fmla="*/ 0 w 15"/>
                <a:gd name="T13" fmla="*/ 0 h 17"/>
                <a:gd name="T14" fmla="*/ 4 w 15"/>
                <a:gd name="T15" fmla="*/ 0 h 17"/>
                <a:gd name="T16" fmla="*/ 4 w 15"/>
                <a:gd name="T17" fmla="*/ 9 h 17"/>
                <a:gd name="T18" fmla="*/ 7 w 15"/>
                <a:gd name="T19" fmla="*/ 13 h 17"/>
                <a:gd name="T20" fmla="*/ 11 w 15"/>
                <a:gd name="T21" fmla="*/ 8 h 17"/>
                <a:gd name="T22" fmla="*/ 11 w 15"/>
                <a:gd name="T23" fmla="*/ 0 h 17"/>
                <a:gd name="T24" fmla="*/ 15 w 15"/>
                <a:gd name="T25" fmla="*/ 0 h 17"/>
                <a:gd name="T26" fmla="*/ 15 w 15"/>
                <a:gd name="T2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" h="17">
                  <a:moveTo>
                    <a:pt x="15" y="12"/>
                  </a:moveTo>
                  <a:cubicBezTo>
                    <a:pt x="15" y="13"/>
                    <a:pt x="15" y="15"/>
                    <a:pt x="15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5"/>
                    <a:pt x="11" y="14"/>
                  </a:cubicBezTo>
                  <a:cubicBezTo>
                    <a:pt x="10" y="15"/>
                    <a:pt x="9" y="17"/>
                    <a:pt x="6" y="17"/>
                  </a:cubicBezTo>
                  <a:cubicBezTo>
                    <a:pt x="3" y="17"/>
                    <a:pt x="0" y="15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2"/>
                    <a:pt x="5" y="13"/>
                    <a:pt x="7" y="13"/>
                  </a:cubicBezTo>
                  <a:cubicBezTo>
                    <a:pt x="10" y="13"/>
                    <a:pt x="11" y="12"/>
                    <a:pt x="11" y="8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5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6693D151-9D91-43CA-B8B2-3212E19C7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2300"/>
              <a:ext cx="24" cy="48"/>
            </a:xfrm>
            <a:custGeom>
              <a:avLst/>
              <a:gdLst>
                <a:gd name="T0" fmla="*/ 0 w 10"/>
                <a:gd name="T1" fmla="*/ 4 h 20"/>
                <a:gd name="T2" fmla="*/ 2 w 10"/>
                <a:gd name="T3" fmla="*/ 4 h 20"/>
                <a:gd name="T4" fmla="*/ 2 w 10"/>
                <a:gd name="T5" fmla="*/ 0 h 20"/>
                <a:gd name="T6" fmla="*/ 7 w 10"/>
                <a:gd name="T7" fmla="*/ 0 h 20"/>
                <a:gd name="T8" fmla="*/ 7 w 10"/>
                <a:gd name="T9" fmla="*/ 4 h 20"/>
                <a:gd name="T10" fmla="*/ 10 w 10"/>
                <a:gd name="T11" fmla="*/ 4 h 20"/>
                <a:gd name="T12" fmla="*/ 10 w 10"/>
                <a:gd name="T13" fmla="*/ 8 h 20"/>
                <a:gd name="T14" fmla="*/ 7 w 10"/>
                <a:gd name="T15" fmla="*/ 8 h 20"/>
                <a:gd name="T16" fmla="*/ 7 w 10"/>
                <a:gd name="T17" fmla="*/ 15 h 20"/>
                <a:gd name="T18" fmla="*/ 8 w 10"/>
                <a:gd name="T19" fmla="*/ 17 h 20"/>
                <a:gd name="T20" fmla="*/ 10 w 10"/>
                <a:gd name="T21" fmla="*/ 17 h 20"/>
                <a:gd name="T22" fmla="*/ 10 w 10"/>
                <a:gd name="T23" fmla="*/ 20 h 20"/>
                <a:gd name="T24" fmla="*/ 7 w 10"/>
                <a:gd name="T25" fmla="*/ 20 h 20"/>
                <a:gd name="T26" fmla="*/ 2 w 10"/>
                <a:gd name="T27" fmla="*/ 16 h 20"/>
                <a:gd name="T28" fmla="*/ 2 w 10"/>
                <a:gd name="T29" fmla="*/ 8 h 20"/>
                <a:gd name="T30" fmla="*/ 0 w 10"/>
                <a:gd name="T31" fmla="*/ 8 h 20"/>
                <a:gd name="T32" fmla="*/ 0 w 10"/>
                <a:gd name="T33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" h="20">
                  <a:moveTo>
                    <a:pt x="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7" y="17"/>
                    <a:pt x="8" y="17"/>
                  </a:cubicBezTo>
                  <a:cubicBezTo>
                    <a:pt x="9" y="17"/>
                    <a:pt x="9" y="17"/>
                    <a:pt x="10" y="17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8" y="20"/>
                    <a:pt x="7" y="20"/>
                  </a:cubicBezTo>
                  <a:cubicBezTo>
                    <a:pt x="3" y="20"/>
                    <a:pt x="2" y="19"/>
                    <a:pt x="2" y="1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7404E0F1-7282-40E6-960F-9447EB571A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9" y="2310"/>
              <a:ext cx="38" cy="41"/>
            </a:xfrm>
            <a:custGeom>
              <a:avLst/>
              <a:gdLst>
                <a:gd name="T0" fmla="*/ 4 w 16"/>
                <a:gd name="T1" fmla="*/ 9 h 17"/>
                <a:gd name="T2" fmla="*/ 8 w 16"/>
                <a:gd name="T3" fmla="*/ 13 h 17"/>
                <a:gd name="T4" fmla="*/ 12 w 16"/>
                <a:gd name="T5" fmla="*/ 11 h 17"/>
                <a:gd name="T6" fmla="*/ 16 w 16"/>
                <a:gd name="T7" fmla="*/ 11 h 17"/>
                <a:gd name="T8" fmla="*/ 8 w 16"/>
                <a:gd name="T9" fmla="*/ 17 h 17"/>
                <a:gd name="T10" fmla="*/ 0 w 16"/>
                <a:gd name="T11" fmla="*/ 8 h 17"/>
                <a:gd name="T12" fmla="*/ 8 w 16"/>
                <a:gd name="T13" fmla="*/ 0 h 17"/>
                <a:gd name="T14" fmla="*/ 16 w 16"/>
                <a:gd name="T15" fmla="*/ 8 h 17"/>
                <a:gd name="T16" fmla="*/ 16 w 16"/>
                <a:gd name="T17" fmla="*/ 9 h 17"/>
                <a:gd name="T18" fmla="*/ 4 w 16"/>
                <a:gd name="T19" fmla="*/ 9 h 17"/>
                <a:gd name="T20" fmla="*/ 12 w 16"/>
                <a:gd name="T21" fmla="*/ 7 h 17"/>
                <a:gd name="T22" fmla="*/ 8 w 16"/>
                <a:gd name="T23" fmla="*/ 3 h 17"/>
                <a:gd name="T24" fmla="*/ 4 w 16"/>
                <a:gd name="T25" fmla="*/ 7 h 17"/>
                <a:gd name="T26" fmla="*/ 12 w 16"/>
                <a:gd name="T27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17">
                  <a:moveTo>
                    <a:pt x="4" y="9"/>
                  </a:moveTo>
                  <a:cubicBezTo>
                    <a:pt x="4" y="12"/>
                    <a:pt x="6" y="13"/>
                    <a:pt x="8" y="13"/>
                  </a:cubicBezTo>
                  <a:cubicBezTo>
                    <a:pt x="10" y="13"/>
                    <a:pt x="11" y="13"/>
                    <a:pt x="12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4"/>
                    <a:pt x="13" y="17"/>
                    <a:pt x="8" y="17"/>
                  </a:cubicBezTo>
                  <a:cubicBezTo>
                    <a:pt x="2" y="17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4" y="0"/>
                    <a:pt x="16" y="4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lnTo>
                    <a:pt x="4" y="9"/>
                  </a:lnTo>
                  <a:close/>
                  <a:moveTo>
                    <a:pt x="12" y="7"/>
                  </a:moveTo>
                  <a:cubicBezTo>
                    <a:pt x="12" y="5"/>
                    <a:pt x="11" y="3"/>
                    <a:pt x="8" y="3"/>
                  </a:cubicBezTo>
                  <a:cubicBezTo>
                    <a:pt x="6" y="3"/>
                    <a:pt x="5" y="5"/>
                    <a:pt x="4" y="7"/>
                  </a:cubicBezTo>
                  <a:lnTo>
                    <a:pt x="12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07F01B36-EA75-46B1-ADFB-90FE797AB1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1" y="1971"/>
              <a:ext cx="180" cy="165"/>
            </a:xfrm>
            <a:custGeom>
              <a:avLst/>
              <a:gdLst>
                <a:gd name="T0" fmla="*/ 60 w 76"/>
                <a:gd name="T1" fmla="*/ 54 h 68"/>
                <a:gd name="T2" fmla="*/ 60 w 76"/>
                <a:gd name="T3" fmla="*/ 35 h 68"/>
                <a:gd name="T4" fmla="*/ 62 w 76"/>
                <a:gd name="T5" fmla="*/ 24 h 68"/>
                <a:gd name="T6" fmla="*/ 38 w 76"/>
                <a:gd name="T7" fmla="*/ 0 h 68"/>
                <a:gd name="T8" fmla="*/ 14 w 76"/>
                <a:gd name="T9" fmla="*/ 24 h 68"/>
                <a:gd name="T10" fmla="*/ 17 w 76"/>
                <a:gd name="T11" fmla="*/ 35 h 68"/>
                <a:gd name="T12" fmla="*/ 17 w 76"/>
                <a:gd name="T13" fmla="*/ 54 h 68"/>
                <a:gd name="T14" fmla="*/ 0 w 76"/>
                <a:gd name="T15" fmla="*/ 54 h 68"/>
                <a:gd name="T16" fmla="*/ 0 w 76"/>
                <a:gd name="T17" fmla="*/ 68 h 68"/>
                <a:gd name="T18" fmla="*/ 76 w 76"/>
                <a:gd name="T19" fmla="*/ 68 h 68"/>
                <a:gd name="T20" fmla="*/ 76 w 76"/>
                <a:gd name="T21" fmla="*/ 54 h 68"/>
                <a:gd name="T22" fmla="*/ 60 w 76"/>
                <a:gd name="T23" fmla="*/ 54 h 68"/>
                <a:gd name="T24" fmla="*/ 46 w 76"/>
                <a:gd name="T25" fmla="*/ 54 h 68"/>
                <a:gd name="T26" fmla="*/ 30 w 76"/>
                <a:gd name="T27" fmla="*/ 54 h 68"/>
                <a:gd name="T28" fmla="*/ 30 w 76"/>
                <a:gd name="T29" fmla="*/ 47 h 68"/>
                <a:gd name="T30" fmla="*/ 46 w 76"/>
                <a:gd name="T31" fmla="*/ 47 h 68"/>
                <a:gd name="T32" fmla="*/ 46 w 76"/>
                <a:gd name="T33" fmla="*/ 54 h 68"/>
                <a:gd name="T34" fmla="*/ 40 w 76"/>
                <a:gd name="T35" fmla="*/ 35 h 68"/>
                <a:gd name="T36" fmla="*/ 40 w 76"/>
                <a:gd name="T37" fmla="*/ 35 h 68"/>
                <a:gd name="T38" fmla="*/ 38 w 76"/>
                <a:gd name="T39" fmla="*/ 35 h 68"/>
                <a:gd name="T40" fmla="*/ 36 w 76"/>
                <a:gd name="T41" fmla="*/ 35 h 68"/>
                <a:gd name="T42" fmla="*/ 36 w 76"/>
                <a:gd name="T43" fmla="*/ 35 h 68"/>
                <a:gd name="T44" fmla="*/ 28 w 76"/>
                <a:gd name="T45" fmla="*/ 28 h 68"/>
                <a:gd name="T46" fmla="*/ 28 w 76"/>
                <a:gd name="T47" fmla="*/ 27 h 68"/>
                <a:gd name="T48" fmla="*/ 28 w 76"/>
                <a:gd name="T49" fmla="*/ 26 h 68"/>
                <a:gd name="T50" fmla="*/ 27 w 76"/>
                <a:gd name="T51" fmla="*/ 24 h 68"/>
                <a:gd name="T52" fmla="*/ 27 w 76"/>
                <a:gd name="T53" fmla="*/ 24 h 68"/>
                <a:gd name="T54" fmla="*/ 38 w 76"/>
                <a:gd name="T55" fmla="*/ 14 h 68"/>
                <a:gd name="T56" fmla="*/ 49 w 76"/>
                <a:gd name="T57" fmla="*/ 24 h 68"/>
                <a:gd name="T58" fmla="*/ 49 w 76"/>
                <a:gd name="T59" fmla="*/ 24 h 68"/>
                <a:gd name="T60" fmla="*/ 49 w 76"/>
                <a:gd name="T61" fmla="*/ 26 h 68"/>
                <a:gd name="T62" fmla="*/ 48 w 76"/>
                <a:gd name="T63" fmla="*/ 27 h 68"/>
                <a:gd name="T64" fmla="*/ 48 w 76"/>
                <a:gd name="T65" fmla="*/ 28 h 68"/>
                <a:gd name="T66" fmla="*/ 40 w 76"/>
                <a:gd name="T67" fmla="*/ 3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6" h="68">
                  <a:moveTo>
                    <a:pt x="60" y="54"/>
                  </a:moveTo>
                  <a:cubicBezTo>
                    <a:pt x="60" y="35"/>
                    <a:pt x="60" y="35"/>
                    <a:pt x="60" y="35"/>
                  </a:cubicBezTo>
                  <a:cubicBezTo>
                    <a:pt x="61" y="32"/>
                    <a:pt x="62" y="28"/>
                    <a:pt x="62" y="24"/>
                  </a:cubicBezTo>
                  <a:cubicBezTo>
                    <a:pt x="62" y="11"/>
                    <a:pt x="51" y="0"/>
                    <a:pt x="38" y="0"/>
                  </a:cubicBezTo>
                  <a:cubicBezTo>
                    <a:pt x="25" y="0"/>
                    <a:pt x="14" y="11"/>
                    <a:pt x="14" y="24"/>
                  </a:cubicBezTo>
                  <a:cubicBezTo>
                    <a:pt x="14" y="28"/>
                    <a:pt x="15" y="32"/>
                    <a:pt x="17" y="35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6" y="54"/>
                    <a:pt x="76" y="54"/>
                    <a:pt x="76" y="54"/>
                  </a:cubicBezTo>
                  <a:lnTo>
                    <a:pt x="60" y="54"/>
                  </a:lnTo>
                  <a:close/>
                  <a:moveTo>
                    <a:pt x="46" y="54"/>
                  </a:moveTo>
                  <a:cubicBezTo>
                    <a:pt x="30" y="54"/>
                    <a:pt x="30" y="54"/>
                    <a:pt x="30" y="54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5" y="49"/>
                    <a:pt x="41" y="49"/>
                    <a:pt x="46" y="47"/>
                  </a:cubicBezTo>
                  <a:lnTo>
                    <a:pt x="46" y="54"/>
                  </a:lnTo>
                  <a:close/>
                  <a:moveTo>
                    <a:pt x="40" y="35"/>
                  </a:moveTo>
                  <a:cubicBezTo>
                    <a:pt x="40" y="35"/>
                    <a:pt x="40" y="35"/>
                    <a:pt x="40" y="35"/>
                  </a:cubicBezTo>
                  <a:cubicBezTo>
                    <a:pt x="40" y="35"/>
                    <a:pt x="39" y="35"/>
                    <a:pt x="38" y="35"/>
                  </a:cubicBezTo>
                  <a:cubicBezTo>
                    <a:pt x="37" y="35"/>
                    <a:pt x="37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2" y="34"/>
                    <a:pt x="29" y="31"/>
                    <a:pt x="28" y="2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6"/>
                    <a:pt x="28" y="26"/>
                  </a:cubicBezTo>
                  <a:cubicBezTo>
                    <a:pt x="27" y="26"/>
                    <a:pt x="27" y="25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18"/>
                    <a:pt x="32" y="14"/>
                    <a:pt x="38" y="14"/>
                  </a:cubicBezTo>
                  <a:cubicBezTo>
                    <a:pt x="44" y="14"/>
                    <a:pt x="49" y="18"/>
                    <a:pt x="49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5"/>
                    <a:pt x="49" y="26"/>
                    <a:pt x="49" y="26"/>
                  </a:cubicBezTo>
                  <a:cubicBezTo>
                    <a:pt x="49" y="26"/>
                    <a:pt x="48" y="27"/>
                    <a:pt x="48" y="27"/>
                  </a:cubicBezTo>
                  <a:cubicBezTo>
                    <a:pt x="48" y="27"/>
                    <a:pt x="48" y="27"/>
                    <a:pt x="48" y="28"/>
                  </a:cubicBezTo>
                  <a:cubicBezTo>
                    <a:pt x="47" y="31"/>
                    <a:pt x="44" y="34"/>
                    <a:pt x="40" y="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5173988C-A30C-47EF-94BA-09F9B22A25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" y="1957"/>
              <a:ext cx="188" cy="408"/>
            </a:xfrm>
            <a:custGeom>
              <a:avLst/>
              <a:gdLst>
                <a:gd name="T0" fmla="*/ 31 w 79"/>
                <a:gd name="T1" fmla="*/ 84 h 169"/>
                <a:gd name="T2" fmla="*/ 73 w 79"/>
                <a:gd name="T3" fmla="*/ 0 h 169"/>
                <a:gd name="T4" fmla="*/ 41 w 79"/>
                <a:gd name="T5" fmla="*/ 0 h 169"/>
                <a:gd name="T6" fmla="*/ 2 w 79"/>
                <a:gd name="T7" fmla="*/ 78 h 169"/>
                <a:gd name="T8" fmla="*/ 2 w 79"/>
                <a:gd name="T9" fmla="*/ 91 h 169"/>
                <a:gd name="T10" fmla="*/ 47 w 79"/>
                <a:gd name="T11" fmla="*/ 169 h 169"/>
                <a:gd name="T12" fmla="*/ 47 w 79"/>
                <a:gd name="T13" fmla="*/ 169 h 169"/>
                <a:gd name="T14" fmla="*/ 79 w 79"/>
                <a:gd name="T15" fmla="*/ 169 h 169"/>
                <a:gd name="T16" fmla="*/ 79 w 79"/>
                <a:gd name="T17" fmla="*/ 169 h 169"/>
                <a:gd name="T18" fmla="*/ 31 w 79"/>
                <a:gd name="T19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169">
                  <a:moveTo>
                    <a:pt x="31" y="84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0" y="82"/>
                    <a:pt x="0" y="87"/>
                    <a:pt x="2" y="91"/>
                  </a:cubicBezTo>
                  <a:cubicBezTo>
                    <a:pt x="47" y="169"/>
                    <a:pt x="47" y="169"/>
                    <a:pt x="47" y="169"/>
                  </a:cubicBezTo>
                  <a:cubicBezTo>
                    <a:pt x="47" y="169"/>
                    <a:pt x="47" y="169"/>
                    <a:pt x="47" y="169"/>
                  </a:cubicBezTo>
                  <a:cubicBezTo>
                    <a:pt x="79" y="169"/>
                    <a:pt x="79" y="169"/>
                    <a:pt x="79" y="169"/>
                  </a:cubicBezTo>
                  <a:cubicBezTo>
                    <a:pt x="79" y="169"/>
                    <a:pt x="79" y="169"/>
                    <a:pt x="79" y="169"/>
                  </a:cubicBezTo>
                  <a:lnTo>
                    <a:pt x="31" y="84"/>
                  </a:lnTo>
                  <a:close/>
                </a:path>
              </a:pathLst>
            </a:custGeom>
            <a:solidFill>
              <a:srgbClr val="62C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EB734B98-83B4-4117-AA9A-DD949B8B1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8" y="1957"/>
              <a:ext cx="67" cy="408"/>
            </a:xfrm>
            <a:custGeom>
              <a:avLst/>
              <a:gdLst>
                <a:gd name="T0" fmla="*/ 67 w 67"/>
                <a:gd name="T1" fmla="*/ 408 h 408"/>
                <a:gd name="T2" fmla="*/ 67 w 67"/>
                <a:gd name="T3" fmla="*/ 0 h 408"/>
                <a:gd name="T4" fmla="*/ 0 w 67"/>
                <a:gd name="T5" fmla="*/ 0 h 408"/>
                <a:gd name="T6" fmla="*/ 0 w 67"/>
                <a:gd name="T7" fmla="*/ 408 h 408"/>
                <a:gd name="T8" fmla="*/ 0 w 67"/>
                <a:gd name="T9" fmla="*/ 408 h 408"/>
                <a:gd name="T10" fmla="*/ 67 w 67"/>
                <a:gd name="T11" fmla="*/ 408 h 408"/>
                <a:gd name="T12" fmla="*/ 67 w 67"/>
                <a:gd name="T13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08">
                  <a:moveTo>
                    <a:pt x="67" y="408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67" y="408"/>
                  </a:lnTo>
                  <a:lnTo>
                    <a:pt x="67" y="408"/>
                  </a:lnTo>
                  <a:close/>
                </a:path>
              </a:pathLst>
            </a:custGeom>
            <a:solidFill>
              <a:srgbClr val="9070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2FEC3A2E-DB0F-4187-AE01-4E635AAA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" y="1957"/>
              <a:ext cx="181" cy="408"/>
            </a:xfrm>
            <a:custGeom>
              <a:avLst/>
              <a:gdLst>
                <a:gd name="T0" fmla="*/ 181 w 181"/>
                <a:gd name="T1" fmla="*/ 341 h 408"/>
                <a:gd name="T2" fmla="*/ 69 w 181"/>
                <a:gd name="T3" fmla="*/ 341 h 408"/>
                <a:gd name="T4" fmla="*/ 69 w 181"/>
                <a:gd name="T5" fmla="*/ 0 h 408"/>
                <a:gd name="T6" fmla="*/ 0 w 181"/>
                <a:gd name="T7" fmla="*/ 0 h 408"/>
                <a:gd name="T8" fmla="*/ 0 w 181"/>
                <a:gd name="T9" fmla="*/ 408 h 408"/>
                <a:gd name="T10" fmla="*/ 0 w 181"/>
                <a:gd name="T11" fmla="*/ 408 h 408"/>
                <a:gd name="T12" fmla="*/ 19 w 181"/>
                <a:gd name="T13" fmla="*/ 408 h 408"/>
                <a:gd name="T14" fmla="*/ 69 w 181"/>
                <a:gd name="T15" fmla="*/ 408 h 408"/>
                <a:gd name="T16" fmla="*/ 181 w 181"/>
                <a:gd name="T17" fmla="*/ 408 h 408"/>
                <a:gd name="T18" fmla="*/ 181 w 181"/>
                <a:gd name="T19" fmla="*/ 408 h 408"/>
                <a:gd name="T20" fmla="*/ 181 w 181"/>
                <a:gd name="T21" fmla="*/ 341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408">
                  <a:moveTo>
                    <a:pt x="181" y="341"/>
                  </a:moveTo>
                  <a:lnTo>
                    <a:pt x="69" y="341"/>
                  </a:lnTo>
                  <a:lnTo>
                    <a:pt x="69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19" y="408"/>
                  </a:lnTo>
                  <a:lnTo>
                    <a:pt x="69" y="408"/>
                  </a:lnTo>
                  <a:lnTo>
                    <a:pt x="181" y="408"/>
                  </a:lnTo>
                  <a:lnTo>
                    <a:pt x="181" y="408"/>
                  </a:lnTo>
                  <a:lnTo>
                    <a:pt x="181" y="341"/>
                  </a:lnTo>
                  <a:close/>
                </a:path>
              </a:pathLst>
            </a:cu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AA37FE2-C0E1-48B1-B5F9-258B88D8E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5" y="1957"/>
              <a:ext cx="67" cy="408"/>
            </a:xfrm>
            <a:custGeom>
              <a:avLst/>
              <a:gdLst>
                <a:gd name="T0" fmla="*/ 0 w 67"/>
                <a:gd name="T1" fmla="*/ 408 h 408"/>
                <a:gd name="T2" fmla="*/ 0 w 67"/>
                <a:gd name="T3" fmla="*/ 408 h 408"/>
                <a:gd name="T4" fmla="*/ 67 w 67"/>
                <a:gd name="T5" fmla="*/ 408 h 408"/>
                <a:gd name="T6" fmla="*/ 67 w 67"/>
                <a:gd name="T7" fmla="*/ 408 h 408"/>
                <a:gd name="T8" fmla="*/ 67 w 67"/>
                <a:gd name="T9" fmla="*/ 0 h 408"/>
                <a:gd name="T10" fmla="*/ 0 w 67"/>
                <a:gd name="T11" fmla="*/ 0 h 408"/>
                <a:gd name="T12" fmla="*/ 0 w 67"/>
                <a:gd name="T13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08">
                  <a:moveTo>
                    <a:pt x="0" y="408"/>
                  </a:moveTo>
                  <a:lnTo>
                    <a:pt x="0" y="408"/>
                  </a:lnTo>
                  <a:lnTo>
                    <a:pt x="67" y="408"/>
                  </a:lnTo>
                  <a:lnTo>
                    <a:pt x="67" y="408"/>
                  </a:lnTo>
                  <a:lnTo>
                    <a:pt x="67" y="0"/>
                  </a:lnTo>
                  <a:lnTo>
                    <a:pt x="0" y="0"/>
                  </a:lnTo>
                  <a:lnTo>
                    <a:pt x="0" y="408"/>
                  </a:lnTo>
                  <a:close/>
                </a:path>
              </a:pathLst>
            </a:custGeom>
            <a:solidFill>
              <a:srgbClr val="004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65767E02-097B-438F-9E16-16295ADAC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" y="1954"/>
              <a:ext cx="195" cy="411"/>
            </a:xfrm>
            <a:custGeom>
              <a:avLst/>
              <a:gdLst>
                <a:gd name="T0" fmla="*/ 82 w 82"/>
                <a:gd name="T1" fmla="*/ 142 h 170"/>
                <a:gd name="T2" fmla="*/ 49 w 82"/>
                <a:gd name="T3" fmla="*/ 142 h 170"/>
                <a:gd name="T4" fmla="*/ 46 w 82"/>
                <a:gd name="T5" fmla="*/ 139 h 170"/>
                <a:gd name="T6" fmla="*/ 46 w 82"/>
                <a:gd name="T7" fmla="*/ 106 h 170"/>
                <a:gd name="T8" fmla="*/ 42 w 82"/>
                <a:gd name="T9" fmla="*/ 96 h 170"/>
                <a:gd name="T10" fmla="*/ 33 w 82"/>
                <a:gd name="T11" fmla="*/ 87 h 170"/>
                <a:gd name="T12" fmla="*/ 43 w 82"/>
                <a:gd name="T13" fmla="*/ 74 h 170"/>
                <a:gd name="T14" fmla="*/ 45 w 82"/>
                <a:gd name="T15" fmla="*/ 65 h 170"/>
                <a:gd name="T16" fmla="*/ 45 w 82"/>
                <a:gd name="T17" fmla="*/ 32 h 170"/>
                <a:gd name="T18" fmla="*/ 49 w 82"/>
                <a:gd name="T19" fmla="*/ 29 h 170"/>
                <a:gd name="T20" fmla="*/ 82 w 82"/>
                <a:gd name="T21" fmla="*/ 29 h 170"/>
                <a:gd name="T22" fmla="*/ 82 w 82"/>
                <a:gd name="T23" fmla="*/ 1 h 170"/>
                <a:gd name="T24" fmla="*/ 82 w 82"/>
                <a:gd name="T25" fmla="*/ 0 h 170"/>
                <a:gd name="T26" fmla="*/ 49 w 82"/>
                <a:gd name="T27" fmla="*/ 0 h 170"/>
                <a:gd name="T28" fmla="*/ 41 w 82"/>
                <a:gd name="T29" fmla="*/ 1 h 170"/>
                <a:gd name="T30" fmla="*/ 17 w 82"/>
                <a:gd name="T31" fmla="*/ 32 h 170"/>
                <a:gd name="T32" fmla="*/ 17 w 82"/>
                <a:gd name="T33" fmla="*/ 61 h 170"/>
                <a:gd name="T34" fmla="*/ 4 w 82"/>
                <a:gd name="T35" fmla="*/ 80 h 170"/>
                <a:gd name="T36" fmla="*/ 5 w 82"/>
                <a:gd name="T37" fmla="*/ 98 h 170"/>
                <a:gd name="T38" fmla="*/ 18 w 82"/>
                <a:gd name="T39" fmla="*/ 111 h 170"/>
                <a:gd name="T40" fmla="*/ 18 w 82"/>
                <a:gd name="T41" fmla="*/ 139 h 170"/>
                <a:gd name="T42" fmla="*/ 45 w 82"/>
                <a:gd name="T43" fmla="*/ 170 h 170"/>
                <a:gd name="T44" fmla="*/ 47 w 82"/>
                <a:gd name="T45" fmla="*/ 170 h 170"/>
                <a:gd name="T46" fmla="*/ 49 w 82"/>
                <a:gd name="T47" fmla="*/ 170 h 170"/>
                <a:gd name="T48" fmla="*/ 82 w 82"/>
                <a:gd name="T49" fmla="*/ 170 h 170"/>
                <a:gd name="T50" fmla="*/ 82 w 82"/>
                <a:gd name="T51" fmla="*/ 170 h 170"/>
                <a:gd name="T52" fmla="*/ 82 w 82"/>
                <a:gd name="T53" fmla="*/ 170 h 170"/>
                <a:gd name="T54" fmla="*/ 82 w 82"/>
                <a:gd name="T55" fmla="*/ 14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" h="170">
                  <a:moveTo>
                    <a:pt x="82" y="142"/>
                  </a:moveTo>
                  <a:cubicBezTo>
                    <a:pt x="49" y="142"/>
                    <a:pt x="49" y="142"/>
                    <a:pt x="49" y="142"/>
                  </a:cubicBezTo>
                  <a:cubicBezTo>
                    <a:pt x="47" y="142"/>
                    <a:pt x="46" y="140"/>
                    <a:pt x="46" y="139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2"/>
                    <a:pt x="45" y="99"/>
                    <a:pt x="42" y="96"/>
                  </a:cubicBezTo>
                  <a:cubicBezTo>
                    <a:pt x="33" y="87"/>
                    <a:pt x="33" y="87"/>
                    <a:pt x="33" y="87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4" y="71"/>
                    <a:pt x="45" y="68"/>
                    <a:pt x="45" y="65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0"/>
                    <a:pt x="47" y="29"/>
                    <a:pt x="49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1"/>
                    <a:pt x="82" y="1"/>
                    <a:pt x="82" y="1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6" y="0"/>
                    <a:pt x="43" y="1"/>
                    <a:pt x="41" y="1"/>
                  </a:cubicBezTo>
                  <a:cubicBezTo>
                    <a:pt x="27" y="5"/>
                    <a:pt x="17" y="17"/>
                    <a:pt x="17" y="32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0" y="85"/>
                    <a:pt x="0" y="93"/>
                    <a:pt x="5" y="98"/>
                  </a:cubicBezTo>
                  <a:cubicBezTo>
                    <a:pt x="18" y="111"/>
                    <a:pt x="18" y="111"/>
                    <a:pt x="18" y="111"/>
                  </a:cubicBezTo>
                  <a:cubicBezTo>
                    <a:pt x="18" y="139"/>
                    <a:pt x="18" y="139"/>
                    <a:pt x="18" y="139"/>
                  </a:cubicBezTo>
                  <a:cubicBezTo>
                    <a:pt x="18" y="155"/>
                    <a:pt x="30" y="168"/>
                    <a:pt x="45" y="170"/>
                  </a:cubicBezTo>
                  <a:cubicBezTo>
                    <a:pt x="46" y="170"/>
                    <a:pt x="46" y="170"/>
                    <a:pt x="47" y="170"/>
                  </a:cubicBezTo>
                  <a:cubicBezTo>
                    <a:pt x="48" y="170"/>
                    <a:pt x="49" y="170"/>
                    <a:pt x="49" y="170"/>
                  </a:cubicBezTo>
                  <a:cubicBezTo>
                    <a:pt x="82" y="170"/>
                    <a:pt x="82" y="170"/>
                    <a:pt x="82" y="170"/>
                  </a:cubicBezTo>
                  <a:cubicBezTo>
                    <a:pt x="82" y="170"/>
                    <a:pt x="82" y="170"/>
                    <a:pt x="82" y="170"/>
                  </a:cubicBezTo>
                  <a:cubicBezTo>
                    <a:pt x="82" y="170"/>
                    <a:pt x="82" y="170"/>
                    <a:pt x="82" y="170"/>
                  </a:cubicBezTo>
                  <a:lnTo>
                    <a:pt x="82" y="142"/>
                  </a:lnTo>
                  <a:close/>
                </a:path>
              </a:pathLst>
            </a:custGeom>
            <a:solidFill>
              <a:srgbClr val="ED9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857" name="TextBox 856">
            <a:extLst>
              <a:ext uri="{FF2B5EF4-FFF2-40B4-BE49-F238E27FC236}">
                <a16:creationId xmlns:a16="http://schemas.microsoft.com/office/drawing/2014/main" id="{2506F4B0-17D0-4380-B35E-1A7B435E5ABF}"/>
              </a:ext>
            </a:extLst>
          </p:cNvPr>
          <p:cNvSpPr txBox="1"/>
          <p:nvPr/>
        </p:nvSpPr>
        <p:spPr>
          <a:xfrm>
            <a:off x="2772917" y="2692246"/>
            <a:ext cx="436016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200" b="1" i="0" u="none" strike="noStrike" kern="1200" cap="none" spc="-400" normalizeH="0" baseline="0" noProof="0" dirty="0">
                <a:ln>
                  <a:noFill/>
                </a:ln>
                <a:gradFill>
                  <a:gsLst>
                    <a:gs pos="100000">
                      <a:prstClr val="black"/>
                    </a:gs>
                    <a:gs pos="0">
                      <a:srgbClr val="404042"/>
                    </a:gs>
                  </a:gsLst>
                  <a:lin ang="5400000" scaled="0"/>
                </a:gra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감사합니다</a:t>
            </a:r>
          </a:p>
        </p:txBody>
      </p:sp>
      <p:sp>
        <p:nvSpPr>
          <p:cNvPr id="858" name="TextBox 857">
            <a:extLst>
              <a:ext uri="{FF2B5EF4-FFF2-40B4-BE49-F238E27FC236}">
                <a16:creationId xmlns:a16="http://schemas.microsoft.com/office/drawing/2014/main" id="{5A6A1CD6-1902-4B95-A6D3-757ACD0799D5}"/>
              </a:ext>
            </a:extLst>
          </p:cNvPr>
          <p:cNvSpPr txBox="1"/>
          <p:nvPr/>
        </p:nvSpPr>
        <p:spPr>
          <a:xfrm>
            <a:off x="3046027" y="1078577"/>
            <a:ext cx="4087058" cy="931024"/>
          </a:xfrm>
          <a:prstGeom prst="rect">
            <a:avLst/>
          </a:prstGeom>
          <a:noFill/>
          <a:ln w="28575">
            <a:solidFill>
              <a:srgbClr val="404040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500" b="1" i="0" u="none" strike="noStrike" kern="1200" cap="none" spc="-120" normalizeH="0" baseline="0" noProof="0" dirty="0">
              <a:ln>
                <a:noFill/>
              </a:ln>
              <a:gradFill>
                <a:gsLst>
                  <a:gs pos="100000">
                    <a:prstClr val="white">
                      <a:lumMod val="50000"/>
                    </a:prstClr>
                  </a:gs>
                  <a:gs pos="100000">
                    <a:prstClr val="white"/>
                  </a:gs>
                </a:gsLst>
                <a:lin ang="5400000" scaled="0"/>
              </a:gra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-12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/>
                <a:cs typeface="+mn-cs"/>
              </a:rPr>
              <a:t>  이 강의안은 고용노동부 위탁사업의 일환으로     </a:t>
            </a:r>
            <a:endParaRPr kumimoji="0" lang="en-US" altLang="ko-KR" sz="1600" b="1" i="0" u="none" strike="noStrike" kern="1200" cap="none" spc="-120" normalizeH="0" baseline="0" noProof="0" dirty="0">
              <a:ln>
                <a:noFill/>
              </a:ln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20" dirty="0">
                <a:latin typeface="맑은 고딕"/>
                <a:ea typeface="맑은 고딕"/>
              </a:rPr>
              <a:t>                                          </a:t>
            </a:r>
            <a:r>
              <a:rPr kumimoji="0" lang="ko-KR" altLang="en-US" sz="1600" b="1" i="0" u="none" strike="noStrike" kern="1200" cap="none" spc="-12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/>
                <a:cs typeface="+mn-cs"/>
              </a:rPr>
              <a:t>에서 </a:t>
            </a:r>
            <a:r>
              <a:rPr lang="en-US" altLang="ko-KR" sz="1600" b="1" spc="-120" dirty="0">
                <a:latin typeface="맑은 고딕"/>
                <a:ea typeface="맑은 고딕"/>
              </a:rPr>
              <a:t> </a:t>
            </a:r>
            <a:r>
              <a:rPr lang="ko-KR" altLang="en-US" sz="1600" b="1" spc="-120" dirty="0">
                <a:latin typeface="맑은 고딕"/>
                <a:ea typeface="맑은 고딕"/>
              </a:rPr>
              <a:t>개발되었음</a:t>
            </a:r>
            <a:endParaRPr kumimoji="0" lang="en-US" altLang="ko-KR" sz="1600" b="1" i="0" u="none" strike="noStrike" kern="1200" cap="none" spc="-120" normalizeH="0" baseline="0" noProof="0" dirty="0">
              <a:ln>
                <a:noFill/>
              </a:ln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1" i="0" u="none" strike="noStrike" kern="1200" cap="none" spc="-120" normalizeH="0" baseline="0" noProof="0" dirty="0">
              <a:ln>
                <a:noFill/>
              </a:ln>
              <a:gradFill>
                <a:gsLst>
                  <a:gs pos="100000">
                    <a:prstClr val="white">
                      <a:lumMod val="50000"/>
                    </a:prstClr>
                  </a:gs>
                  <a:gs pos="100000">
                    <a:prstClr val="white"/>
                  </a:gs>
                </a:gsLst>
                <a:lin ang="5400000" scaled="0"/>
              </a:gra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C20A48C8-A045-42CE-B30D-7C401373A9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214" y="4127442"/>
            <a:ext cx="2685797" cy="698923"/>
          </a:xfrm>
          <a:prstGeom prst="rect">
            <a:avLst/>
          </a:prstGeom>
        </p:spPr>
      </p:pic>
      <p:grpSp>
        <p:nvGrpSpPr>
          <p:cNvPr id="82" name="Group 9">
            <a:extLst>
              <a:ext uri="{FF2B5EF4-FFF2-40B4-BE49-F238E27FC236}">
                <a16:creationId xmlns:a16="http://schemas.microsoft.com/office/drawing/2014/main" id="{953586F4-E370-40A3-9D8C-64D7580473B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409240" y="1613063"/>
            <a:ext cx="1964280" cy="285674"/>
            <a:chOff x="1708" y="1954"/>
            <a:chExt cx="2826" cy="411"/>
          </a:xfrm>
        </p:grpSpPr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40400545-49E7-47B2-84B0-834CF60E6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" y="1959"/>
              <a:ext cx="117" cy="66"/>
            </a:xfrm>
            <a:custGeom>
              <a:avLst/>
              <a:gdLst>
                <a:gd name="T0" fmla="*/ 117 w 117"/>
                <a:gd name="T1" fmla="*/ 32 h 66"/>
                <a:gd name="T2" fmla="*/ 31 w 117"/>
                <a:gd name="T3" fmla="*/ 32 h 66"/>
                <a:gd name="T4" fmla="*/ 31 w 117"/>
                <a:gd name="T5" fmla="*/ 0 h 66"/>
                <a:gd name="T6" fmla="*/ 0 w 117"/>
                <a:gd name="T7" fmla="*/ 0 h 66"/>
                <a:gd name="T8" fmla="*/ 0 w 117"/>
                <a:gd name="T9" fmla="*/ 66 h 66"/>
                <a:gd name="T10" fmla="*/ 117 w 117"/>
                <a:gd name="T11" fmla="*/ 66 h 66"/>
                <a:gd name="T12" fmla="*/ 117 w 117"/>
                <a:gd name="T13" fmla="*/ 3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66">
                  <a:moveTo>
                    <a:pt x="117" y="32"/>
                  </a:moveTo>
                  <a:lnTo>
                    <a:pt x="31" y="32"/>
                  </a:lnTo>
                  <a:lnTo>
                    <a:pt x="31" y="0"/>
                  </a:lnTo>
                  <a:lnTo>
                    <a:pt x="0" y="0"/>
                  </a:lnTo>
                  <a:lnTo>
                    <a:pt x="0" y="66"/>
                  </a:lnTo>
                  <a:lnTo>
                    <a:pt x="117" y="66"/>
                  </a:lnTo>
                  <a:lnTo>
                    <a:pt x="117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F7BA91BD-55E1-4608-B3BB-57924A009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" y="1991"/>
              <a:ext cx="74" cy="159"/>
            </a:xfrm>
            <a:custGeom>
              <a:avLst/>
              <a:gdLst>
                <a:gd name="T0" fmla="*/ 31 w 74"/>
                <a:gd name="T1" fmla="*/ 0 h 159"/>
                <a:gd name="T2" fmla="*/ 0 w 74"/>
                <a:gd name="T3" fmla="*/ 0 h 159"/>
                <a:gd name="T4" fmla="*/ 0 w 74"/>
                <a:gd name="T5" fmla="*/ 159 h 159"/>
                <a:gd name="T6" fmla="*/ 31 w 74"/>
                <a:gd name="T7" fmla="*/ 159 h 159"/>
                <a:gd name="T8" fmla="*/ 31 w 74"/>
                <a:gd name="T9" fmla="*/ 101 h 159"/>
                <a:gd name="T10" fmla="*/ 74 w 74"/>
                <a:gd name="T11" fmla="*/ 101 h 159"/>
                <a:gd name="T12" fmla="*/ 74 w 74"/>
                <a:gd name="T13" fmla="*/ 67 h 159"/>
                <a:gd name="T14" fmla="*/ 31 w 74"/>
                <a:gd name="T15" fmla="*/ 67 h 159"/>
                <a:gd name="T16" fmla="*/ 31 w 74"/>
                <a:gd name="T1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159">
                  <a:moveTo>
                    <a:pt x="31" y="0"/>
                  </a:moveTo>
                  <a:lnTo>
                    <a:pt x="0" y="0"/>
                  </a:lnTo>
                  <a:lnTo>
                    <a:pt x="0" y="159"/>
                  </a:lnTo>
                  <a:lnTo>
                    <a:pt x="31" y="159"/>
                  </a:lnTo>
                  <a:lnTo>
                    <a:pt x="31" y="101"/>
                  </a:lnTo>
                  <a:lnTo>
                    <a:pt x="74" y="101"/>
                  </a:lnTo>
                  <a:lnTo>
                    <a:pt x="74" y="67"/>
                  </a:lnTo>
                  <a:lnTo>
                    <a:pt x="31" y="6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9538696A-A10A-44D2-AEBA-4EADE1B5FB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1" y="2037"/>
              <a:ext cx="102" cy="104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22 h 43"/>
                <a:gd name="T4" fmla="*/ 21 w 43"/>
                <a:gd name="T5" fmla="*/ 0 h 43"/>
                <a:gd name="T6" fmla="*/ 0 w 43"/>
                <a:gd name="T7" fmla="*/ 22 h 43"/>
                <a:gd name="T8" fmla="*/ 21 w 43"/>
                <a:gd name="T9" fmla="*/ 43 h 43"/>
                <a:gd name="T10" fmla="*/ 21 w 43"/>
                <a:gd name="T11" fmla="*/ 13 h 43"/>
                <a:gd name="T12" fmla="*/ 30 w 43"/>
                <a:gd name="T13" fmla="*/ 22 h 43"/>
                <a:gd name="T14" fmla="*/ 21 w 43"/>
                <a:gd name="T15" fmla="*/ 30 h 43"/>
                <a:gd name="T16" fmla="*/ 13 w 43"/>
                <a:gd name="T17" fmla="*/ 22 h 43"/>
                <a:gd name="T18" fmla="*/ 21 w 43"/>
                <a:gd name="T19" fmla="*/ 1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3">
                  <a:moveTo>
                    <a:pt x="21" y="43"/>
                  </a:moveTo>
                  <a:cubicBezTo>
                    <a:pt x="33" y="43"/>
                    <a:pt x="43" y="34"/>
                    <a:pt x="43" y="22"/>
                  </a:cubicBezTo>
                  <a:cubicBezTo>
                    <a:pt x="43" y="10"/>
                    <a:pt x="33" y="0"/>
                    <a:pt x="21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3"/>
                    <a:pt x="21" y="43"/>
                  </a:cubicBezTo>
                  <a:close/>
                  <a:moveTo>
                    <a:pt x="21" y="13"/>
                  </a:moveTo>
                  <a:cubicBezTo>
                    <a:pt x="26" y="13"/>
                    <a:pt x="30" y="17"/>
                    <a:pt x="30" y="22"/>
                  </a:cubicBezTo>
                  <a:cubicBezTo>
                    <a:pt x="30" y="26"/>
                    <a:pt x="26" y="30"/>
                    <a:pt x="21" y="30"/>
                  </a:cubicBezTo>
                  <a:cubicBezTo>
                    <a:pt x="17" y="30"/>
                    <a:pt x="13" y="26"/>
                    <a:pt x="13" y="22"/>
                  </a:cubicBezTo>
                  <a:cubicBezTo>
                    <a:pt x="13" y="17"/>
                    <a:pt x="17" y="13"/>
                    <a:pt x="21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509670D6-9151-4B37-BB5B-A7F2E0E61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" y="2153"/>
              <a:ext cx="169" cy="70"/>
            </a:xfrm>
            <a:custGeom>
              <a:avLst/>
              <a:gdLst>
                <a:gd name="T0" fmla="*/ 34 w 169"/>
                <a:gd name="T1" fmla="*/ 0 h 70"/>
                <a:gd name="T2" fmla="*/ 0 w 169"/>
                <a:gd name="T3" fmla="*/ 0 h 70"/>
                <a:gd name="T4" fmla="*/ 0 w 169"/>
                <a:gd name="T5" fmla="*/ 70 h 70"/>
                <a:gd name="T6" fmla="*/ 169 w 169"/>
                <a:gd name="T7" fmla="*/ 70 h 70"/>
                <a:gd name="T8" fmla="*/ 169 w 169"/>
                <a:gd name="T9" fmla="*/ 38 h 70"/>
                <a:gd name="T10" fmla="*/ 34 w 169"/>
                <a:gd name="T11" fmla="*/ 38 h 70"/>
                <a:gd name="T12" fmla="*/ 34 w 169"/>
                <a:gd name="T1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70">
                  <a:moveTo>
                    <a:pt x="34" y="0"/>
                  </a:moveTo>
                  <a:lnTo>
                    <a:pt x="0" y="0"/>
                  </a:lnTo>
                  <a:lnTo>
                    <a:pt x="0" y="70"/>
                  </a:lnTo>
                  <a:lnTo>
                    <a:pt x="169" y="70"/>
                  </a:lnTo>
                  <a:lnTo>
                    <a:pt x="169" y="38"/>
                  </a:lnTo>
                  <a:lnTo>
                    <a:pt x="34" y="3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EEBE6771-C909-41D5-BFFA-25C65DB45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7" y="2104"/>
              <a:ext cx="197" cy="107"/>
            </a:xfrm>
            <a:custGeom>
              <a:avLst/>
              <a:gdLst>
                <a:gd name="T0" fmla="*/ 107 w 197"/>
                <a:gd name="T1" fmla="*/ 0 h 107"/>
                <a:gd name="T2" fmla="*/ 73 w 197"/>
                <a:gd name="T3" fmla="*/ 0 h 107"/>
                <a:gd name="T4" fmla="*/ 73 w 197"/>
                <a:gd name="T5" fmla="*/ 75 h 107"/>
                <a:gd name="T6" fmla="*/ 0 w 197"/>
                <a:gd name="T7" fmla="*/ 75 h 107"/>
                <a:gd name="T8" fmla="*/ 0 w 197"/>
                <a:gd name="T9" fmla="*/ 107 h 107"/>
                <a:gd name="T10" fmla="*/ 197 w 197"/>
                <a:gd name="T11" fmla="*/ 107 h 107"/>
                <a:gd name="T12" fmla="*/ 197 w 197"/>
                <a:gd name="T13" fmla="*/ 75 h 107"/>
                <a:gd name="T14" fmla="*/ 107 w 197"/>
                <a:gd name="T15" fmla="*/ 75 h 107"/>
                <a:gd name="T16" fmla="*/ 107 w 19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" h="107">
                  <a:moveTo>
                    <a:pt x="107" y="0"/>
                  </a:moveTo>
                  <a:lnTo>
                    <a:pt x="73" y="0"/>
                  </a:lnTo>
                  <a:lnTo>
                    <a:pt x="73" y="75"/>
                  </a:lnTo>
                  <a:lnTo>
                    <a:pt x="0" y="75"/>
                  </a:lnTo>
                  <a:lnTo>
                    <a:pt x="0" y="107"/>
                  </a:lnTo>
                  <a:lnTo>
                    <a:pt x="197" y="107"/>
                  </a:lnTo>
                  <a:lnTo>
                    <a:pt x="197" y="75"/>
                  </a:lnTo>
                  <a:lnTo>
                    <a:pt x="107" y="75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15C58F07-35E1-430F-ADF7-05932E744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9" y="2000"/>
              <a:ext cx="173" cy="141"/>
            </a:xfrm>
            <a:custGeom>
              <a:avLst/>
              <a:gdLst>
                <a:gd name="T0" fmla="*/ 142 w 173"/>
                <a:gd name="T1" fmla="*/ 141 h 141"/>
                <a:gd name="T2" fmla="*/ 173 w 173"/>
                <a:gd name="T3" fmla="*/ 141 h 141"/>
                <a:gd name="T4" fmla="*/ 173 w 173"/>
                <a:gd name="T5" fmla="*/ 0 h 141"/>
                <a:gd name="T6" fmla="*/ 0 w 173"/>
                <a:gd name="T7" fmla="*/ 0 h 141"/>
                <a:gd name="T8" fmla="*/ 0 w 173"/>
                <a:gd name="T9" fmla="*/ 32 h 141"/>
                <a:gd name="T10" fmla="*/ 142 w 173"/>
                <a:gd name="T11" fmla="*/ 32 h 141"/>
                <a:gd name="T12" fmla="*/ 142 w 173"/>
                <a:gd name="T13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" h="141">
                  <a:moveTo>
                    <a:pt x="142" y="141"/>
                  </a:moveTo>
                  <a:lnTo>
                    <a:pt x="173" y="141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142" y="32"/>
                  </a:lnTo>
                  <a:lnTo>
                    <a:pt x="142" y="1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89" name="Freeform 16">
              <a:extLst>
                <a:ext uri="{FF2B5EF4-FFF2-40B4-BE49-F238E27FC236}">
                  <a16:creationId xmlns:a16="http://schemas.microsoft.com/office/drawing/2014/main" id="{D65F1889-EBD7-454B-9C4A-C28C461DE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" y="2083"/>
              <a:ext cx="185" cy="135"/>
            </a:xfrm>
            <a:custGeom>
              <a:avLst/>
              <a:gdLst>
                <a:gd name="T0" fmla="*/ 0 w 185"/>
                <a:gd name="T1" fmla="*/ 33 h 135"/>
                <a:gd name="T2" fmla="*/ 71 w 185"/>
                <a:gd name="T3" fmla="*/ 33 h 135"/>
                <a:gd name="T4" fmla="*/ 71 w 185"/>
                <a:gd name="T5" fmla="*/ 50 h 135"/>
                <a:gd name="T6" fmla="*/ 0 w 185"/>
                <a:gd name="T7" fmla="*/ 50 h 135"/>
                <a:gd name="T8" fmla="*/ 0 w 185"/>
                <a:gd name="T9" fmla="*/ 84 h 135"/>
                <a:gd name="T10" fmla="*/ 152 w 185"/>
                <a:gd name="T11" fmla="*/ 84 h 135"/>
                <a:gd name="T12" fmla="*/ 152 w 185"/>
                <a:gd name="T13" fmla="*/ 135 h 135"/>
                <a:gd name="T14" fmla="*/ 185 w 185"/>
                <a:gd name="T15" fmla="*/ 135 h 135"/>
                <a:gd name="T16" fmla="*/ 185 w 185"/>
                <a:gd name="T17" fmla="*/ 50 h 135"/>
                <a:gd name="T18" fmla="*/ 102 w 185"/>
                <a:gd name="T19" fmla="*/ 50 h 135"/>
                <a:gd name="T20" fmla="*/ 102 w 185"/>
                <a:gd name="T21" fmla="*/ 33 h 135"/>
                <a:gd name="T22" fmla="*/ 185 w 185"/>
                <a:gd name="T23" fmla="*/ 33 h 135"/>
                <a:gd name="T24" fmla="*/ 185 w 185"/>
                <a:gd name="T25" fmla="*/ 0 h 135"/>
                <a:gd name="T26" fmla="*/ 0 w 185"/>
                <a:gd name="T27" fmla="*/ 0 h 135"/>
                <a:gd name="T28" fmla="*/ 0 w 185"/>
                <a:gd name="T29" fmla="*/ 3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5" h="135">
                  <a:moveTo>
                    <a:pt x="0" y="33"/>
                  </a:moveTo>
                  <a:lnTo>
                    <a:pt x="71" y="33"/>
                  </a:lnTo>
                  <a:lnTo>
                    <a:pt x="71" y="50"/>
                  </a:lnTo>
                  <a:lnTo>
                    <a:pt x="0" y="50"/>
                  </a:lnTo>
                  <a:lnTo>
                    <a:pt x="0" y="84"/>
                  </a:lnTo>
                  <a:lnTo>
                    <a:pt x="152" y="84"/>
                  </a:lnTo>
                  <a:lnTo>
                    <a:pt x="152" y="135"/>
                  </a:lnTo>
                  <a:lnTo>
                    <a:pt x="185" y="135"/>
                  </a:lnTo>
                  <a:lnTo>
                    <a:pt x="185" y="50"/>
                  </a:lnTo>
                  <a:lnTo>
                    <a:pt x="102" y="50"/>
                  </a:lnTo>
                  <a:lnTo>
                    <a:pt x="102" y="33"/>
                  </a:lnTo>
                  <a:lnTo>
                    <a:pt x="185" y="33"/>
                  </a:lnTo>
                  <a:lnTo>
                    <a:pt x="185" y="0"/>
                  </a:lnTo>
                  <a:lnTo>
                    <a:pt x="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AE5E355D-BE60-4E85-9883-60D9C308B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" y="2000"/>
              <a:ext cx="185" cy="73"/>
            </a:xfrm>
            <a:custGeom>
              <a:avLst/>
              <a:gdLst>
                <a:gd name="T0" fmla="*/ 0 w 185"/>
                <a:gd name="T1" fmla="*/ 32 h 73"/>
                <a:gd name="T2" fmla="*/ 152 w 185"/>
                <a:gd name="T3" fmla="*/ 32 h 73"/>
                <a:gd name="T4" fmla="*/ 152 w 185"/>
                <a:gd name="T5" fmla="*/ 73 h 73"/>
                <a:gd name="T6" fmla="*/ 185 w 185"/>
                <a:gd name="T7" fmla="*/ 73 h 73"/>
                <a:gd name="T8" fmla="*/ 185 w 185"/>
                <a:gd name="T9" fmla="*/ 0 h 73"/>
                <a:gd name="T10" fmla="*/ 0 w 185"/>
                <a:gd name="T11" fmla="*/ 0 h 73"/>
                <a:gd name="T12" fmla="*/ 0 w 185"/>
                <a:gd name="T13" fmla="*/ 3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73">
                  <a:moveTo>
                    <a:pt x="0" y="32"/>
                  </a:moveTo>
                  <a:lnTo>
                    <a:pt x="152" y="32"/>
                  </a:lnTo>
                  <a:lnTo>
                    <a:pt x="152" y="73"/>
                  </a:lnTo>
                  <a:lnTo>
                    <a:pt x="185" y="73"/>
                  </a:lnTo>
                  <a:lnTo>
                    <a:pt x="185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4394933E-E495-4F9F-8DEE-4229E0242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" y="2104"/>
              <a:ext cx="200" cy="107"/>
            </a:xfrm>
            <a:custGeom>
              <a:avLst/>
              <a:gdLst>
                <a:gd name="T0" fmla="*/ 133 w 200"/>
                <a:gd name="T1" fmla="*/ 0 h 107"/>
                <a:gd name="T2" fmla="*/ 102 w 200"/>
                <a:gd name="T3" fmla="*/ 0 h 107"/>
                <a:gd name="T4" fmla="*/ 102 w 200"/>
                <a:gd name="T5" fmla="*/ 75 h 107"/>
                <a:gd name="T6" fmla="*/ 71 w 200"/>
                <a:gd name="T7" fmla="*/ 75 h 107"/>
                <a:gd name="T8" fmla="*/ 71 w 200"/>
                <a:gd name="T9" fmla="*/ 0 h 107"/>
                <a:gd name="T10" fmla="*/ 40 w 200"/>
                <a:gd name="T11" fmla="*/ 0 h 107"/>
                <a:gd name="T12" fmla="*/ 40 w 200"/>
                <a:gd name="T13" fmla="*/ 75 h 107"/>
                <a:gd name="T14" fmla="*/ 0 w 200"/>
                <a:gd name="T15" fmla="*/ 75 h 107"/>
                <a:gd name="T16" fmla="*/ 0 w 200"/>
                <a:gd name="T17" fmla="*/ 107 h 107"/>
                <a:gd name="T18" fmla="*/ 200 w 200"/>
                <a:gd name="T19" fmla="*/ 107 h 107"/>
                <a:gd name="T20" fmla="*/ 200 w 200"/>
                <a:gd name="T21" fmla="*/ 75 h 107"/>
                <a:gd name="T22" fmla="*/ 133 w 200"/>
                <a:gd name="T23" fmla="*/ 75 h 107"/>
                <a:gd name="T24" fmla="*/ 133 w 200"/>
                <a:gd name="T2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107">
                  <a:moveTo>
                    <a:pt x="133" y="0"/>
                  </a:moveTo>
                  <a:lnTo>
                    <a:pt x="102" y="0"/>
                  </a:lnTo>
                  <a:lnTo>
                    <a:pt x="102" y="75"/>
                  </a:lnTo>
                  <a:lnTo>
                    <a:pt x="71" y="75"/>
                  </a:lnTo>
                  <a:lnTo>
                    <a:pt x="71" y="0"/>
                  </a:lnTo>
                  <a:lnTo>
                    <a:pt x="40" y="0"/>
                  </a:lnTo>
                  <a:lnTo>
                    <a:pt x="40" y="75"/>
                  </a:lnTo>
                  <a:lnTo>
                    <a:pt x="0" y="75"/>
                  </a:lnTo>
                  <a:lnTo>
                    <a:pt x="0" y="107"/>
                  </a:lnTo>
                  <a:lnTo>
                    <a:pt x="200" y="107"/>
                  </a:lnTo>
                  <a:lnTo>
                    <a:pt x="200" y="75"/>
                  </a:lnTo>
                  <a:lnTo>
                    <a:pt x="133" y="75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94E0A99E-074F-4312-B80E-E1A157421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1" y="2000"/>
              <a:ext cx="164" cy="141"/>
            </a:xfrm>
            <a:custGeom>
              <a:avLst/>
              <a:gdLst>
                <a:gd name="T0" fmla="*/ 133 w 164"/>
                <a:gd name="T1" fmla="*/ 141 h 141"/>
                <a:gd name="T2" fmla="*/ 164 w 164"/>
                <a:gd name="T3" fmla="*/ 141 h 141"/>
                <a:gd name="T4" fmla="*/ 164 w 164"/>
                <a:gd name="T5" fmla="*/ 0 h 141"/>
                <a:gd name="T6" fmla="*/ 0 w 164"/>
                <a:gd name="T7" fmla="*/ 0 h 141"/>
                <a:gd name="T8" fmla="*/ 0 w 164"/>
                <a:gd name="T9" fmla="*/ 32 h 141"/>
                <a:gd name="T10" fmla="*/ 133 w 164"/>
                <a:gd name="T11" fmla="*/ 32 h 141"/>
                <a:gd name="T12" fmla="*/ 133 w 164"/>
                <a:gd name="T13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141">
                  <a:moveTo>
                    <a:pt x="133" y="141"/>
                  </a:moveTo>
                  <a:lnTo>
                    <a:pt x="164" y="141"/>
                  </a:lnTo>
                  <a:lnTo>
                    <a:pt x="164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133" y="32"/>
                  </a:lnTo>
                  <a:lnTo>
                    <a:pt x="133" y="1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5B8225D0-AD0C-4F98-856B-69AC68B26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1" y="2000"/>
              <a:ext cx="197" cy="211"/>
            </a:xfrm>
            <a:custGeom>
              <a:avLst/>
              <a:gdLst>
                <a:gd name="T0" fmla="*/ 114 w 197"/>
                <a:gd name="T1" fmla="*/ 124 h 211"/>
                <a:gd name="T2" fmla="*/ 185 w 197"/>
                <a:gd name="T3" fmla="*/ 124 h 211"/>
                <a:gd name="T4" fmla="*/ 185 w 197"/>
                <a:gd name="T5" fmla="*/ 92 h 211"/>
                <a:gd name="T6" fmla="*/ 45 w 197"/>
                <a:gd name="T7" fmla="*/ 92 h 211"/>
                <a:gd name="T8" fmla="*/ 45 w 197"/>
                <a:gd name="T9" fmla="*/ 0 h 211"/>
                <a:gd name="T10" fmla="*/ 12 w 197"/>
                <a:gd name="T11" fmla="*/ 0 h 211"/>
                <a:gd name="T12" fmla="*/ 12 w 197"/>
                <a:gd name="T13" fmla="*/ 124 h 211"/>
                <a:gd name="T14" fmla="*/ 83 w 197"/>
                <a:gd name="T15" fmla="*/ 124 h 211"/>
                <a:gd name="T16" fmla="*/ 83 w 197"/>
                <a:gd name="T17" fmla="*/ 179 h 211"/>
                <a:gd name="T18" fmla="*/ 0 w 197"/>
                <a:gd name="T19" fmla="*/ 179 h 211"/>
                <a:gd name="T20" fmla="*/ 0 w 197"/>
                <a:gd name="T21" fmla="*/ 211 h 211"/>
                <a:gd name="T22" fmla="*/ 197 w 197"/>
                <a:gd name="T23" fmla="*/ 211 h 211"/>
                <a:gd name="T24" fmla="*/ 197 w 197"/>
                <a:gd name="T25" fmla="*/ 179 h 211"/>
                <a:gd name="T26" fmla="*/ 114 w 197"/>
                <a:gd name="T27" fmla="*/ 179 h 211"/>
                <a:gd name="T28" fmla="*/ 114 w 197"/>
                <a:gd name="T29" fmla="*/ 12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7" h="211">
                  <a:moveTo>
                    <a:pt x="114" y="124"/>
                  </a:moveTo>
                  <a:lnTo>
                    <a:pt x="185" y="124"/>
                  </a:lnTo>
                  <a:lnTo>
                    <a:pt x="185" y="92"/>
                  </a:lnTo>
                  <a:lnTo>
                    <a:pt x="45" y="92"/>
                  </a:lnTo>
                  <a:lnTo>
                    <a:pt x="45" y="0"/>
                  </a:lnTo>
                  <a:lnTo>
                    <a:pt x="12" y="0"/>
                  </a:lnTo>
                  <a:lnTo>
                    <a:pt x="12" y="124"/>
                  </a:lnTo>
                  <a:lnTo>
                    <a:pt x="83" y="124"/>
                  </a:lnTo>
                  <a:lnTo>
                    <a:pt x="83" y="179"/>
                  </a:lnTo>
                  <a:lnTo>
                    <a:pt x="0" y="179"/>
                  </a:lnTo>
                  <a:lnTo>
                    <a:pt x="0" y="211"/>
                  </a:lnTo>
                  <a:lnTo>
                    <a:pt x="197" y="211"/>
                  </a:lnTo>
                  <a:lnTo>
                    <a:pt x="197" y="179"/>
                  </a:lnTo>
                  <a:lnTo>
                    <a:pt x="114" y="179"/>
                  </a:lnTo>
                  <a:lnTo>
                    <a:pt x="114" y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4" name="Freeform 21">
              <a:extLst>
                <a:ext uri="{FF2B5EF4-FFF2-40B4-BE49-F238E27FC236}">
                  <a16:creationId xmlns:a16="http://schemas.microsoft.com/office/drawing/2014/main" id="{80A743E5-330C-4EF3-8274-A99D85F85A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16" y="2099"/>
              <a:ext cx="197" cy="141"/>
            </a:xfrm>
            <a:custGeom>
              <a:avLst/>
              <a:gdLst>
                <a:gd name="T0" fmla="*/ 0 w 197"/>
                <a:gd name="T1" fmla="*/ 34 h 141"/>
                <a:gd name="T2" fmla="*/ 48 w 197"/>
                <a:gd name="T3" fmla="*/ 34 h 141"/>
                <a:gd name="T4" fmla="*/ 48 w 197"/>
                <a:gd name="T5" fmla="*/ 56 h 141"/>
                <a:gd name="T6" fmla="*/ 10 w 197"/>
                <a:gd name="T7" fmla="*/ 56 h 141"/>
                <a:gd name="T8" fmla="*/ 10 w 197"/>
                <a:gd name="T9" fmla="*/ 90 h 141"/>
                <a:gd name="T10" fmla="*/ 159 w 197"/>
                <a:gd name="T11" fmla="*/ 90 h 141"/>
                <a:gd name="T12" fmla="*/ 159 w 197"/>
                <a:gd name="T13" fmla="*/ 141 h 141"/>
                <a:gd name="T14" fmla="*/ 190 w 197"/>
                <a:gd name="T15" fmla="*/ 141 h 141"/>
                <a:gd name="T16" fmla="*/ 190 w 197"/>
                <a:gd name="T17" fmla="*/ 56 h 141"/>
                <a:gd name="T18" fmla="*/ 150 w 197"/>
                <a:gd name="T19" fmla="*/ 56 h 141"/>
                <a:gd name="T20" fmla="*/ 150 w 197"/>
                <a:gd name="T21" fmla="*/ 34 h 141"/>
                <a:gd name="T22" fmla="*/ 197 w 197"/>
                <a:gd name="T23" fmla="*/ 34 h 141"/>
                <a:gd name="T24" fmla="*/ 197 w 197"/>
                <a:gd name="T25" fmla="*/ 0 h 141"/>
                <a:gd name="T26" fmla="*/ 0 w 197"/>
                <a:gd name="T27" fmla="*/ 0 h 141"/>
                <a:gd name="T28" fmla="*/ 0 w 197"/>
                <a:gd name="T29" fmla="*/ 34 h 141"/>
                <a:gd name="T30" fmla="*/ 81 w 197"/>
                <a:gd name="T31" fmla="*/ 34 h 141"/>
                <a:gd name="T32" fmla="*/ 119 w 197"/>
                <a:gd name="T33" fmla="*/ 34 h 141"/>
                <a:gd name="T34" fmla="*/ 119 w 197"/>
                <a:gd name="T35" fmla="*/ 56 h 141"/>
                <a:gd name="T36" fmla="*/ 81 w 197"/>
                <a:gd name="T37" fmla="*/ 56 h 141"/>
                <a:gd name="T38" fmla="*/ 81 w 197"/>
                <a:gd name="T39" fmla="*/ 3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7" h="141">
                  <a:moveTo>
                    <a:pt x="0" y="34"/>
                  </a:moveTo>
                  <a:lnTo>
                    <a:pt x="48" y="34"/>
                  </a:lnTo>
                  <a:lnTo>
                    <a:pt x="48" y="56"/>
                  </a:lnTo>
                  <a:lnTo>
                    <a:pt x="10" y="56"/>
                  </a:lnTo>
                  <a:lnTo>
                    <a:pt x="10" y="90"/>
                  </a:lnTo>
                  <a:lnTo>
                    <a:pt x="159" y="90"/>
                  </a:lnTo>
                  <a:lnTo>
                    <a:pt x="159" y="141"/>
                  </a:lnTo>
                  <a:lnTo>
                    <a:pt x="190" y="141"/>
                  </a:lnTo>
                  <a:lnTo>
                    <a:pt x="190" y="56"/>
                  </a:lnTo>
                  <a:lnTo>
                    <a:pt x="150" y="56"/>
                  </a:lnTo>
                  <a:lnTo>
                    <a:pt x="150" y="34"/>
                  </a:lnTo>
                  <a:lnTo>
                    <a:pt x="197" y="34"/>
                  </a:lnTo>
                  <a:lnTo>
                    <a:pt x="197" y="0"/>
                  </a:lnTo>
                  <a:lnTo>
                    <a:pt x="0" y="0"/>
                  </a:lnTo>
                  <a:lnTo>
                    <a:pt x="0" y="34"/>
                  </a:lnTo>
                  <a:close/>
                  <a:moveTo>
                    <a:pt x="81" y="34"/>
                  </a:moveTo>
                  <a:lnTo>
                    <a:pt x="119" y="34"/>
                  </a:lnTo>
                  <a:lnTo>
                    <a:pt x="119" y="56"/>
                  </a:lnTo>
                  <a:lnTo>
                    <a:pt x="81" y="56"/>
                  </a:lnTo>
                  <a:lnTo>
                    <a:pt x="81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15C4C189-79E8-4616-9CD7-59C5AFB1B9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9" y="1976"/>
              <a:ext cx="114" cy="116"/>
            </a:xfrm>
            <a:custGeom>
              <a:avLst/>
              <a:gdLst>
                <a:gd name="T0" fmla="*/ 24 w 48"/>
                <a:gd name="T1" fmla="*/ 48 h 48"/>
                <a:gd name="T2" fmla="*/ 48 w 48"/>
                <a:gd name="T3" fmla="*/ 24 h 48"/>
                <a:gd name="T4" fmla="*/ 24 w 48"/>
                <a:gd name="T5" fmla="*/ 0 h 48"/>
                <a:gd name="T6" fmla="*/ 0 w 48"/>
                <a:gd name="T7" fmla="*/ 24 h 48"/>
                <a:gd name="T8" fmla="*/ 24 w 48"/>
                <a:gd name="T9" fmla="*/ 48 h 48"/>
                <a:gd name="T10" fmla="*/ 24 w 48"/>
                <a:gd name="T11" fmla="*/ 13 h 48"/>
                <a:gd name="T12" fmla="*/ 35 w 48"/>
                <a:gd name="T13" fmla="*/ 24 h 48"/>
                <a:gd name="T14" fmla="*/ 24 w 48"/>
                <a:gd name="T15" fmla="*/ 34 h 48"/>
                <a:gd name="T16" fmla="*/ 13 w 48"/>
                <a:gd name="T17" fmla="*/ 24 h 48"/>
                <a:gd name="T18" fmla="*/ 24 w 48"/>
                <a:gd name="T19" fmla="*/ 1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37" y="48"/>
                    <a:pt x="48" y="37"/>
                    <a:pt x="48" y="24"/>
                  </a:cubicBezTo>
                  <a:cubicBezTo>
                    <a:pt x="48" y="10"/>
                    <a:pt x="37" y="0"/>
                    <a:pt x="24" y="0"/>
                  </a:cubicBezTo>
                  <a:cubicBezTo>
                    <a:pt x="11" y="0"/>
                    <a:pt x="0" y="10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13"/>
                  </a:moveTo>
                  <a:cubicBezTo>
                    <a:pt x="30" y="13"/>
                    <a:pt x="35" y="18"/>
                    <a:pt x="35" y="24"/>
                  </a:cubicBezTo>
                  <a:cubicBezTo>
                    <a:pt x="35" y="30"/>
                    <a:pt x="30" y="34"/>
                    <a:pt x="24" y="34"/>
                  </a:cubicBezTo>
                  <a:cubicBezTo>
                    <a:pt x="18" y="34"/>
                    <a:pt x="13" y="30"/>
                    <a:pt x="13" y="24"/>
                  </a:cubicBezTo>
                  <a:cubicBezTo>
                    <a:pt x="13" y="18"/>
                    <a:pt x="18" y="13"/>
                    <a:pt x="24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AB85582B-A39F-41E1-B235-5DBC0C8CA8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4" y="2141"/>
              <a:ext cx="114" cy="116"/>
            </a:xfrm>
            <a:custGeom>
              <a:avLst/>
              <a:gdLst>
                <a:gd name="T0" fmla="*/ 24 w 48"/>
                <a:gd name="T1" fmla="*/ 0 h 48"/>
                <a:gd name="T2" fmla="*/ 0 w 48"/>
                <a:gd name="T3" fmla="*/ 24 h 48"/>
                <a:gd name="T4" fmla="*/ 24 w 48"/>
                <a:gd name="T5" fmla="*/ 48 h 48"/>
                <a:gd name="T6" fmla="*/ 48 w 48"/>
                <a:gd name="T7" fmla="*/ 24 h 48"/>
                <a:gd name="T8" fmla="*/ 24 w 48"/>
                <a:gd name="T9" fmla="*/ 0 h 48"/>
                <a:gd name="T10" fmla="*/ 24 w 48"/>
                <a:gd name="T11" fmla="*/ 35 h 48"/>
                <a:gd name="T12" fmla="*/ 13 w 48"/>
                <a:gd name="T13" fmla="*/ 24 h 48"/>
                <a:gd name="T14" fmla="*/ 24 w 48"/>
                <a:gd name="T15" fmla="*/ 13 h 48"/>
                <a:gd name="T16" fmla="*/ 35 w 48"/>
                <a:gd name="T17" fmla="*/ 24 h 48"/>
                <a:gd name="T18" fmla="*/ 24 w 48"/>
                <a:gd name="T19" fmla="*/ 3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37" y="48"/>
                    <a:pt x="48" y="38"/>
                    <a:pt x="48" y="24"/>
                  </a:cubicBezTo>
                  <a:cubicBezTo>
                    <a:pt x="48" y="11"/>
                    <a:pt x="37" y="0"/>
                    <a:pt x="24" y="0"/>
                  </a:cubicBezTo>
                  <a:close/>
                  <a:moveTo>
                    <a:pt x="24" y="35"/>
                  </a:moveTo>
                  <a:cubicBezTo>
                    <a:pt x="18" y="35"/>
                    <a:pt x="13" y="30"/>
                    <a:pt x="13" y="24"/>
                  </a:cubicBezTo>
                  <a:cubicBezTo>
                    <a:pt x="13" y="18"/>
                    <a:pt x="18" y="13"/>
                    <a:pt x="24" y="13"/>
                  </a:cubicBezTo>
                  <a:cubicBezTo>
                    <a:pt x="30" y="13"/>
                    <a:pt x="35" y="18"/>
                    <a:pt x="35" y="24"/>
                  </a:cubicBezTo>
                  <a:cubicBezTo>
                    <a:pt x="35" y="30"/>
                    <a:pt x="30" y="35"/>
                    <a:pt x="24" y="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B8EA669F-2E40-4274-AFB3-D5959BDCA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2" y="2000"/>
              <a:ext cx="183" cy="133"/>
            </a:xfrm>
            <a:custGeom>
              <a:avLst/>
              <a:gdLst>
                <a:gd name="T0" fmla="*/ 0 w 183"/>
                <a:gd name="T1" fmla="*/ 85 h 133"/>
                <a:gd name="T2" fmla="*/ 76 w 183"/>
                <a:gd name="T3" fmla="*/ 85 h 133"/>
                <a:gd name="T4" fmla="*/ 76 w 183"/>
                <a:gd name="T5" fmla="*/ 102 h 133"/>
                <a:gd name="T6" fmla="*/ 0 w 183"/>
                <a:gd name="T7" fmla="*/ 102 h 133"/>
                <a:gd name="T8" fmla="*/ 0 w 183"/>
                <a:gd name="T9" fmla="*/ 133 h 133"/>
                <a:gd name="T10" fmla="*/ 183 w 183"/>
                <a:gd name="T11" fmla="*/ 133 h 133"/>
                <a:gd name="T12" fmla="*/ 183 w 183"/>
                <a:gd name="T13" fmla="*/ 102 h 133"/>
                <a:gd name="T14" fmla="*/ 107 w 183"/>
                <a:gd name="T15" fmla="*/ 102 h 133"/>
                <a:gd name="T16" fmla="*/ 107 w 183"/>
                <a:gd name="T17" fmla="*/ 85 h 133"/>
                <a:gd name="T18" fmla="*/ 183 w 183"/>
                <a:gd name="T19" fmla="*/ 85 h 133"/>
                <a:gd name="T20" fmla="*/ 183 w 183"/>
                <a:gd name="T21" fmla="*/ 51 h 133"/>
                <a:gd name="T22" fmla="*/ 33 w 183"/>
                <a:gd name="T23" fmla="*/ 51 h 133"/>
                <a:gd name="T24" fmla="*/ 33 w 183"/>
                <a:gd name="T25" fmla="*/ 32 h 133"/>
                <a:gd name="T26" fmla="*/ 183 w 183"/>
                <a:gd name="T27" fmla="*/ 32 h 133"/>
                <a:gd name="T28" fmla="*/ 183 w 183"/>
                <a:gd name="T29" fmla="*/ 0 h 133"/>
                <a:gd name="T30" fmla="*/ 0 w 183"/>
                <a:gd name="T31" fmla="*/ 0 h 133"/>
                <a:gd name="T32" fmla="*/ 0 w 183"/>
                <a:gd name="T33" fmla="*/ 85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3" h="133">
                  <a:moveTo>
                    <a:pt x="0" y="85"/>
                  </a:moveTo>
                  <a:lnTo>
                    <a:pt x="76" y="85"/>
                  </a:lnTo>
                  <a:lnTo>
                    <a:pt x="76" y="102"/>
                  </a:lnTo>
                  <a:lnTo>
                    <a:pt x="0" y="102"/>
                  </a:lnTo>
                  <a:lnTo>
                    <a:pt x="0" y="133"/>
                  </a:lnTo>
                  <a:lnTo>
                    <a:pt x="183" y="133"/>
                  </a:lnTo>
                  <a:lnTo>
                    <a:pt x="183" y="102"/>
                  </a:lnTo>
                  <a:lnTo>
                    <a:pt x="107" y="102"/>
                  </a:lnTo>
                  <a:lnTo>
                    <a:pt x="107" y="85"/>
                  </a:lnTo>
                  <a:lnTo>
                    <a:pt x="183" y="85"/>
                  </a:lnTo>
                  <a:lnTo>
                    <a:pt x="183" y="51"/>
                  </a:lnTo>
                  <a:lnTo>
                    <a:pt x="33" y="51"/>
                  </a:lnTo>
                  <a:lnTo>
                    <a:pt x="33" y="32"/>
                  </a:lnTo>
                  <a:lnTo>
                    <a:pt x="183" y="32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B6F1CBEF-4D89-40FA-9E20-7F9E1E0692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5" y="2141"/>
              <a:ext cx="117" cy="116"/>
            </a:xfrm>
            <a:custGeom>
              <a:avLst/>
              <a:gdLst>
                <a:gd name="T0" fmla="*/ 25 w 49"/>
                <a:gd name="T1" fmla="*/ 0 h 48"/>
                <a:gd name="T2" fmla="*/ 0 w 49"/>
                <a:gd name="T3" fmla="*/ 24 h 48"/>
                <a:gd name="T4" fmla="*/ 25 w 49"/>
                <a:gd name="T5" fmla="*/ 48 h 48"/>
                <a:gd name="T6" fmla="*/ 49 w 49"/>
                <a:gd name="T7" fmla="*/ 24 h 48"/>
                <a:gd name="T8" fmla="*/ 25 w 49"/>
                <a:gd name="T9" fmla="*/ 0 h 48"/>
                <a:gd name="T10" fmla="*/ 25 w 49"/>
                <a:gd name="T11" fmla="*/ 35 h 48"/>
                <a:gd name="T12" fmla="*/ 14 w 49"/>
                <a:gd name="T13" fmla="*/ 24 h 48"/>
                <a:gd name="T14" fmla="*/ 25 w 49"/>
                <a:gd name="T15" fmla="*/ 13 h 48"/>
                <a:gd name="T16" fmla="*/ 35 w 49"/>
                <a:gd name="T17" fmla="*/ 24 h 48"/>
                <a:gd name="T18" fmla="*/ 25 w 49"/>
                <a:gd name="T19" fmla="*/ 3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8">
                  <a:moveTo>
                    <a:pt x="25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5" y="48"/>
                  </a:cubicBezTo>
                  <a:cubicBezTo>
                    <a:pt x="38" y="48"/>
                    <a:pt x="49" y="38"/>
                    <a:pt x="49" y="24"/>
                  </a:cubicBezTo>
                  <a:cubicBezTo>
                    <a:pt x="49" y="11"/>
                    <a:pt x="38" y="0"/>
                    <a:pt x="25" y="0"/>
                  </a:cubicBezTo>
                  <a:close/>
                  <a:moveTo>
                    <a:pt x="25" y="35"/>
                  </a:moveTo>
                  <a:cubicBezTo>
                    <a:pt x="19" y="35"/>
                    <a:pt x="14" y="30"/>
                    <a:pt x="14" y="24"/>
                  </a:cubicBezTo>
                  <a:cubicBezTo>
                    <a:pt x="14" y="18"/>
                    <a:pt x="19" y="13"/>
                    <a:pt x="25" y="13"/>
                  </a:cubicBezTo>
                  <a:cubicBezTo>
                    <a:pt x="30" y="13"/>
                    <a:pt x="35" y="18"/>
                    <a:pt x="35" y="24"/>
                  </a:cubicBezTo>
                  <a:cubicBezTo>
                    <a:pt x="35" y="30"/>
                    <a:pt x="30" y="35"/>
                    <a:pt x="25" y="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9" name="Freeform 26">
              <a:extLst>
                <a:ext uri="{FF2B5EF4-FFF2-40B4-BE49-F238E27FC236}">
                  <a16:creationId xmlns:a16="http://schemas.microsoft.com/office/drawing/2014/main" id="{640B5DA8-C465-45FC-9AF8-DB6DE3754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2" y="2095"/>
              <a:ext cx="148" cy="79"/>
            </a:xfrm>
            <a:custGeom>
              <a:avLst/>
              <a:gdLst>
                <a:gd name="T0" fmla="*/ 57 w 148"/>
                <a:gd name="T1" fmla="*/ 79 h 79"/>
                <a:gd name="T2" fmla="*/ 91 w 148"/>
                <a:gd name="T3" fmla="*/ 79 h 79"/>
                <a:gd name="T4" fmla="*/ 91 w 148"/>
                <a:gd name="T5" fmla="*/ 31 h 79"/>
                <a:gd name="T6" fmla="*/ 148 w 148"/>
                <a:gd name="T7" fmla="*/ 31 h 79"/>
                <a:gd name="T8" fmla="*/ 148 w 148"/>
                <a:gd name="T9" fmla="*/ 0 h 79"/>
                <a:gd name="T10" fmla="*/ 0 w 148"/>
                <a:gd name="T11" fmla="*/ 0 h 79"/>
                <a:gd name="T12" fmla="*/ 0 w 148"/>
                <a:gd name="T13" fmla="*/ 31 h 79"/>
                <a:gd name="T14" fmla="*/ 57 w 148"/>
                <a:gd name="T15" fmla="*/ 31 h 79"/>
                <a:gd name="T16" fmla="*/ 57 w 148"/>
                <a:gd name="T1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79">
                  <a:moveTo>
                    <a:pt x="57" y="79"/>
                  </a:moveTo>
                  <a:lnTo>
                    <a:pt x="91" y="79"/>
                  </a:lnTo>
                  <a:lnTo>
                    <a:pt x="91" y="31"/>
                  </a:lnTo>
                  <a:lnTo>
                    <a:pt x="148" y="31"/>
                  </a:lnTo>
                  <a:lnTo>
                    <a:pt x="148" y="0"/>
                  </a:lnTo>
                  <a:lnTo>
                    <a:pt x="0" y="0"/>
                  </a:lnTo>
                  <a:lnTo>
                    <a:pt x="0" y="31"/>
                  </a:lnTo>
                  <a:lnTo>
                    <a:pt x="57" y="31"/>
                  </a:lnTo>
                  <a:lnTo>
                    <a:pt x="57" y="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0" name="Freeform 27">
              <a:extLst>
                <a:ext uri="{FF2B5EF4-FFF2-40B4-BE49-F238E27FC236}">
                  <a16:creationId xmlns:a16="http://schemas.microsoft.com/office/drawing/2014/main" id="{E8B95CB3-1FCC-4896-9001-57406D78A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1" y="1979"/>
              <a:ext cx="76" cy="203"/>
            </a:xfrm>
            <a:custGeom>
              <a:avLst/>
              <a:gdLst>
                <a:gd name="T0" fmla="*/ 0 w 76"/>
                <a:gd name="T1" fmla="*/ 188 h 203"/>
                <a:gd name="T2" fmla="*/ 45 w 76"/>
                <a:gd name="T3" fmla="*/ 188 h 203"/>
                <a:gd name="T4" fmla="*/ 45 w 76"/>
                <a:gd name="T5" fmla="*/ 203 h 203"/>
                <a:gd name="T6" fmla="*/ 76 w 76"/>
                <a:gd name="T7" fmla="*/ 203 h 203"/>
                <a:gd name="T8" fmla="*/ 76 w 76"/>
                <a:gd name="T9" fmla="*/ 0 h 203"/>
                <a:gd name="T10" fmla="*/ 45 w 76"/>
                <a:gd name="T11" fmla="*/ 0 h 203"/>
                <a:gd name="T12" fmla="*/ 45 w 76"/>
                <a:gd name="T13" fmla="*/ 154 h 203"/>
                <a:gd name="T14" fmla="*/ 0 w 76"/>
                <a:gd name="T15" fmla="*/ 154 h 203"/>
                <a:gd name="T16" fmla="*/ 0 w 76"/>
                <a:gd name="T17" fmla="*/ 18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203">
                  <a:moveTo>
                    <a:pt x="0" y="188"/>
                  </a:moveTo>
                  <a:lnTo>
                    <a:pt x="45" y="188"/>
                  </a:lnTo>
                  <a:lnTo>
                    <a:pt x="45" y="203"/>
                  </a:lnTo>
                  <a:lnTo>
                    <a:pt x="76" y="203"/>
                  </a:lnTo>
                  <a:lnTo>
                    <a:pt x="76" y="0"/>
                  </a:lnTo>
                  <a:lnTo>
                    <a:pt x="45" y="0"/>
                  </a:lnTo>
                  <a:lnTo>
                    <a:pt x="45" y="154"/>
                  </a:lnTo>
                  <a:lnTo>
                    <a:pt x="0" y="154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1" name="Freeform 28">
              <a:extLst>
                <a:ext uri="{FF2B5EF4-FFF2-40B4-BE49-F238E27FC236}">
                  <a16:creationId xmlns:a16="http://schemas.microsoft.com/office/drawing/2014/main" id="{FC431A29-1B6C-4CB2-A4C6-965BF40CB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2" y="2155"/>
              <a:ext cx="202" cy="85"/>
            </a:xfrm>
            <a:custGeom>
              <a:avLst/>
              <a:gdLst>
                <a:gd name="T0" fmla="*/ 34 w 202"/>
                <a:gd name="T1" fmla="*/ 51 h 85"/>
                <a:gd name="T2" fmla="*/ 34 w 202"/>
                <a:gd name="T3" fmla="*/ 0 h 85"/>
                <a:gd name="T4" fmla="*/ 0 w 202"/>
                <a:gd name="T5" fmla="*/ 0 h 85"/>
                <a:gd name="T6" fmla="*/ 0 w 202"/>
                <a:gd name="T7" fmla="*/ 85 h 85"/>
                <a:gd name="T8" fmla="*/ 202 w 202"/>
                <a:gd name="T9" fmla="*/ 85 h 85"/>
                <a:gd name="T10" fmla="*/ 202 w 202"/>
                <a:gd name="T11" fmla="*/ 51 h 85"/>
                <a:gd name="T12" fmla="*/ 34 w 202"/>
                <a:gd name="T13" fmla="*/ 5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85">
                  <a:moveTo>
                    <a:pt x="34" y="51"/>
                  </a:moveTo>
                  <a:lnTo>
                    <a:pt x="34" y="0"/>
                  </a:lnTo>
                  <a:lnTo>
                    <a:pt x="0" y="0"/>
                  </a:lnTo>
                  <a:lnTo>
                    <a:pt x="0" y="85"/>
                  </a:lnTo>
                  <a:lnTo>
                    <a:pt x="202" y="85"/>
                  </a:lnTo>
                  <a:lnTo>
                    <a:pt x="202" y="51"/>
                  </a:lnTo>
                  <a:lnTo>
                    <a:pt x="34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2" name="Freeform 29">
              <a:extLst>
                <a:ext uri="{FF2B5EF4-FFF2-40B4-BE49-F238E27FC236}">
                  <a16:creationId xmlns:a16="http://schemas.microsoft.com/office/drawing/2014/main" id="{FB8AABEC-54AE-4036-8A4E-598CDB3125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51" y="1976"/>
              <a:ext cx="110" cy="111"/>
            </a:xfrm>
            <a:custGeom>
              <a:avLst/>
              <a:gdLst>
                <a:gd name="T0" fmla="*/ 23 w 46"/>
                <a:gd name="T1" fmla="*/ 46 h 46"/>
                <a:gd name="T2" fmla="*/ 46 w 46"/>
                <a:gd name="T3" fmla="*/ 23 h 46"/>
                <a:gd name="T4" fmla="*/ 23 w 46"/>
                <a:gd name="T5" fmla="*/ 0 h 46"/>
                <a:gd name="T6" fmla="*/ 0 w 46"/>
                <a:gd name="T7" fmla="*/ 23 h 46"/>
                <a:gd name="T8" fmla="*/ 23 w 46"/>
                <a:gd name="T9" fmla="*/ 46 h 46"/>
                <a:gd name="T10" fmla="*/ 23 w 46"/>
                <a:gd name="T11" fmla="*/ 13 h 46"/>
                <a:gd name="T12" fmla="*/ 33 w 46"/>
                <a:gd name="T13" fmla="*/ 23 h 46"/>
                <a:gd name="T14" fmla="*/ 23 w 46"/>
                <a:gd name="T15" fmla="*/ 33 h 46"/>
                <a:gd name="T16" fmla="*/ 13 w 46"/>
                <a:gd name="T17" fmla="*/ 23 h 46"/>
                <a:gd name="T18" fmla="*/ 23 w 46"/>
                <a:gd name="T19" fmla="*/ 1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6">
                  <a:moveTo>
                    <a:pt x="23" y="46"/>
                  </a:moveTo>
                  <a:cubicBezTo>
                    <a:pt x="36" y="46"/>
                    <a:pt x="46" y="36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lose/>
                  <a:moveTo>
                    <a:pt x="23" y="13"/>
                  </a:moveTo>
                  <a:cubicBezTo>
                    <a:pt x="28" y="13"/>
                    <a:pt x="33" y="18"/>
                    <a:pt x="33" y="23"/>
                  </a:cubicBezTo>
                  <a:cubicBezTo>
                    <a:pt x="33" y="28"/>
                    <a:pt x="28" y="33"/>
                    <a:pt x="23" y="33"/>
                  </a:cubicBezTo>
                  <a:cubicBezTo>
                    <a:pt x="18" y="33"/>
                    <a:pt x="13" y="28"/>
                    <a:pt x="13" y="23"/>
                  </a:cubicBezTo>
                  <a:cubicBezTo>
                    <a:pt x="13" y="18"/>
                    <a:pt x="18" y="13"/>
                    <a:pt x="23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3" name="Freeform 30">
              <a:extLst>
                <a:ext uri="{FF2B5EF4-FFF2-40B4-BE49-F238E27FC236}">
                  <a16:creationId xmlns:a16="http://schemas.microsoft.com/office/drawing/2014/main" id="{158D7376-EBD8-4AA9-989E-F70F70E93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" y="2295"/>
              <a:ext cx="50" cy="53"/>
            </a:xfrm>
            <a:custGeom>
              <a:avLst/>
              <a:gdLst>
                <a:gd name="T0" fmla="*/ 0 w 21"/>
                <a:gd name="T1" fmla="*/ 0 h 22"/>
                <a:gd name="T2" fmla="*/ 5 w 21"/>
                <a:gd name="T3" fmla="*/ 0 h 22"/>
                <a:gd name="T4" fmla="*/ 5 w 21"/>
                <a:gd name="T5" fmla="*/ 10 h 22"/>
                <a:gd name="T6" fmla="*/ 15 w 21"/>
                <a:gd name="T7" fmla="*/ 0 h 22"/>
                <a:gd name="T8" fmla="*/ 21 w 21"/>
                <a:gd name="T9" fmla="*/ 0 h 22"/>
                <a:gd name="T10" fmla="*/ 11 w 21"/>
                <a:gd name="T11" fmla="*/ 10 h 22"/>
                <a:gd name="T12" fmla="*/ 21 w 21"/>
                <a:gd name="T13" fmla="*/ 22 h 22"/>
                <a:gd name="T14" fmla="*/ 16 w 21"/>
                <a:gd name="T15" fmla="*/ 22 h 22"/>
                <a:gd name="T16" fmla="*/ 8 w 21"/>
                <a:gd name="T17" fmla="*/ 12 h 22"/>
                <a:gd name="T18" fmla="*/ 5 w 21"/>
                <a:gd name="T19" fmla="*/ 15 h 22"/>
                <a:gd name="T20" fmla="*/ 5 w 21"/>
                <a:gd name="T21" fmla="*/ 22 h 22"/>
                <a:gd name="T22" fmla="*/ 0 w 21"/>
                <a:gd name="T23" fmla="*/ 22 h 22"/>
                <a:gd name="T24" fmla="*/ 0 w 21"/>
                <a:gd name="T2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2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8" y="7"/>
                    <a:pt x="11" y="4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4" name="Freeform 31">
              <a:extLst>
                <a:ext uri="{FF2B5EF4-FFF2-40B4-BE49-F238E27FC236}">
                  <a16:creationId xmlns:a16="http://schemas.microsoft.com/office/drawing/2014/main" id="{F567E5C4-03C5-4E6C-AE30-2BF5B81E44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21" y="2310"/>
              <a:ext cx="38" cy="41"/>
            </a:xfrm>
            <a:custGeom>
              <a:avLst/>
              <a:gdLst>
                <a:gd name="T0" fmla="*/ 16 w 16"/>
                <a:gd name="T1" fmla="*/ 8 h 17"/>
                <a:gd name="T2" fmla="*/ 8 w 16"/>
                <a:gd name="T3" fmla="*/ 17 h 17"/>
                <a:gd name="T4" fmla="*/ 0 w 16"/>
                <a:gd name="T5" fmla="*/ 8 h 17"/>
                <a:gd name="T6" fmla="*/ 8 w 16"/>
                <a:gd name="T7" fmla="*/ 0 h 17"/>
                <a:gd name="T8" fmla="*/ 16 w 16"/>
                <a:gd name="T9" fmla="*/ 8 h 17"/>
                <a:gd name="T10" fmla="*/ 4 w 16"/>
                <a:gd name="T11" fmla="*/ 8 h 17"/>
                <a:gd name="T12" fmla="*/ 8 w 16"/>
                <a:gd name="T13" fmla="*/ 13 h 17"/>
                <a:gd name="T14" fmla="*/ 12 w 16"/>
                <a:gd name="T15" fmla="*/ 8 h 17"/>
                <a:gd name="T16" fmla="*/ 8 w 16"/>
                <a:gd name="T17" fmla="*/ 3 h 17"/>
                <a:gd name="T18" fmla="*/ 4 w 16"/>
                <a:gd name="T1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7">
                  <a:moveTo>
                    <a:pt x="16" y="8"/>
                  </a:moveTo>
                  <a:cubicBezTo>
                    <a:pt x="16" y="13"/>
                    <a:pt x="13" y="17"/>
                    <a:pt x="8" y="17"/>
                  </a:cubicBezTo>
                  <a:cubicBezTo>
                    <a:pt x="2" y="17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4" y="0"/>
                    <a:pt x="16" y="4"/>
                    <a:pt x="16" y="8"/>
                  </a:cubicBezTo>
                  <a:close/>
                  <a:moveTo>
                    <a:pt x="4" y="8"/>
                  </a:moveTo>
                  <a:cubicBezTo>
                    <a:pt x="4" y="11"/>
                    <a:pt x="5" y="13"/>
                    <a:pt x="8" y="13"/>
                  </a:cubicBezTo>
                  <a:cubicBezTo>
                    <a:pt x="11" y="13"/>
                    <a:pt x="12" y="11"/>
                    <a:pt x="12" y="8"/>
                  </a:cubicBezTo>
                  <a:cubicBezTo>
                    <a:pt x="12" y="6"/>
                    <a:pt x="11" y="3"/>
                    <a:pt x="8" y="3"/>
                  </a:cubicBezTo>
                  <a:cubicBezTo>
                    <a:pt x="5" y="3"/>
                    <a:pt x="4" y="6"/>
                    <a:pt x="4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60FE489C-29A7-4DDB-B082-0BC4794D5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8" y="2310"/>
              <a:ext cx="24" cy="38"/>
            </a:xfrm>
            <a:custGeom>
              <a:avLst/>
              <a:gdLst>
                <a:gd name="T0" fmla="*/ 0 w 10"/>
                <a:gd name="T1" fmla="*/ 5 h 16"/>
                <a:gd name="T2" fmla="*/ 0 w 10"/>
                <a:gd name="T3" fmla="*/ 0 h 16"/>
                <a:gd name="T4" fmla="*/ 4 w 10"/>
                <a:gd name="T5" fmla="*/ 0 h 16"/>
                <a:gd name="T6" fmla="*/ 4 w 10"/>
                <a:gd name="T7" fmla="*/ 4 h 16"/>
                <a:gd name="T8" fmla="*/ 10 w 10"/>
                <a:gd name="T9" fmla="*/ 0 h 16"/>
                <a:gd name="T10" fmla="*/ 10 w 10"/>
                <a:gd name="T11" fmla="*/ 4 h 16"/>
                <a:gd name="T12" fmla="*/ 4 w 10"/>
                <a:gd name="T13" fmla="*/ 10 h 16"/>
                <a:gd name="T14" fmla="*/ 4 w 10"/>
                <a:gd name="T15" fmla="*/ 16 h 16"/>
                <a:gd name="T16" fmla="*/ 0 w 10"/>
                <a:gd name="T17" fmla="*/ 16 h 16"/>
                <a:gd name="T18" fmla="*/ 0 w 10"/>
                <a:gd name="T1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6">
                  <a:moveTo>
                    <a:pt x="0" y="5"/>
                  </a:moveTo>
                  <a:cubicBezTo>
                    <a:pt x="0" y="3"/>
                    <a:pt x="0" y="2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3"/>
                    <a:pt x="4" y="4"/>
                  </a:cubicBezTo>
                  <a:cubicBezTo>
                    <a:pt x="5" y="1"/>
                    <a:pt x="7" y="0"/>
                    <a:pt x="10" y="0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6" y="4"/>
                    <a:pt x="4" y="6"/>
                    <a:pt x="4" y="1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6" name="Freeform 33">
              <a:extLst>
                <a:ext uri="{FF2B5EF4-FFF2-40B4-BE49-F238E27FC236}">
                  <a16:creationId xmlns:a16="http://schemas.microsoft.com/office/drawing/2014/main" id="{046155DB-E14F-4FC1-AFDC-42842043AD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7" y="2310"/>
              <a:ext cx="38" cy="41"/>
            </a:xfrm>
            <a:custGeom>
              <a:avLst/>
              <a:gdLst>
                <a:gd name="T0" fmla="*/ 4 w 16"/>
                <a:gd name="T1" fmla="*/ 9 h 17"/>
                <a:gd name="T2" fmla="*/ 8 w 16"/>
                <a:gd name="T3" fmla="*/ 13 h 17"/>
                <a:gd name="T4" fmla="*/ 11 w 16"/>
                <a:gd name="T5" fmla="*/ 11 h 17"/>
                <a:gd name="T6" fmla="*/ 16 w 16"/>
                <a:gd name="T7" fmla="*/ 11 h 17"/>
                <a:gd name="T8" fmla="*/ 8 w 16"/>
                <a:gd name="T9" fmla="*/ 17 h 17"/>
                <a:gd name="T10" fmla="*/ 0 w 16"/>
                <a:gd name="T11" fmla="*/ 8 h 17"/>
                <a:gd name="T12" fmla="*/ 8 w 16"/>
                <a:gd name="T13" fmla="*/ 0 h 17"/>
                <a:gd name="T14" fmla="*/ 16 w 16"/>
                <a:gd name="T15" fmla="*/ 8 h 17"/>
                <a:gd name="T16" fmla="*/ 16 w 16"/>
                <a:gd name="T17" fmla="*/ 9 h 17"/>
                <a:gd name="T18" fmla="*/ 4 w 16"/>
                <a:gd name="T19" fmla="*/ 9 h 17"/>
                <a:gd name="T20" fmla="*/ 12 w 16"/>
                <a:gd name="T21" fmla="*/ 7 h 17"/>
                <a:gd name="T22" fmla="*/ 8 w 16"/>
                <a:gd name="T23" fmla="*/ 3 h 17"/>
                <a:gd name="T24" fmla="*/ 4 w 16"/>
                <a:gd name="T25" fmla="*/ 7 h 17"/>
                <a:gd name="T26" fmla="*/ 12 w 16"/>
                <a:gd name="T27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17">
                  <a:moveTo>
                    <a:pt x="4" y="9"/>
                  </a:moveTo>
                  <a:cubicBezTo>
                    <a:pt x="4" y="12"/>
                    <a:pt x="5" y="13"/>
                    <a:pt x="8" y="13"/>
                  </a:cubicBezTo>
                  <a:cubicBezTo>
                    <a:pt x="10" y="13"/>
                    <a:pt x="11" y="13"/>
                    <a:pt x="11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4"/>
                    <a:pt x="12" y="17"/>
                    <a:pt x="8" y="17"/>
                  </a:cubicBezTo>
                  <a:cubicBezTo>
                    <a:pt x="2" y="17"/>
                    <a:pt x="0" y="12"/>
                    <a:pt x="0" y="8"/>
                  </a:cubicBezTo>
                  <a:cubicBezTo>
                    <a:pt x="0" y="4"/>
                    <a:pt x="2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lnTo>
                    <a:pt x="4" y="9"/>
                  </a:lnTo>
                  <a:close/>
                  <a:moveTo>
                    <a:pt x="12" y="7"/>
                  </a:moveTo>
                  <a:cubicBezTo>
                    <a:pt x="11" y="5"/>
                    <a:pt x="11" y="3"/>
                    <a:pt x="8" y="3"/>
                  </a:cubicBezTo>
                  <a:cubicBezTo>
                    <a:pt x="5" y="3"/>
                    <a:pt x="4" y="5"/>
                    <a:pt x="4" y="7"/>
                  </a:cubicBezTo>
                  <a:lnTo>
                    <a:pt x="12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7" name="Freeform 34">
              <a:extLst>
                <a:ext uri="{FF2B5EF4-FFF2-40B4-BE49-F238E27FC236}">
                  <a16:creationId xmlns:a16="http://schemas.microsoft.com/office/drawing/2014/main" id="{8F4D086D-8D94-4C90-86FA-B3DD74BEE5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0" y="2310"/>
              <a:ext cx="35" cy="41"/>
            </a:xfrm>
            <a:custGeom>
              <a:avLst/>
              <a:gdLst>
                <a:gd name="T0" fmla="*/ 15 w 15"/>
                <a:gd name="T1" fmla="*/ 12 h 17"/>
                <a:gd name="T2" fmla="*/ 15 w 15"/>
                <a:gd name="T3" fmla="*/ 16 h 17"/>
                <a:gd name="T4" fmla="*/ 12 w 15"/>
                <a:gd name="T5" fmla="*/ 16 h 17"/>
                <a:gd name="T6" fmla="*/ 11 w 15"/>
                <a:gd name="T7" fmla="*/ 14 h 17"/>
                <a:gd name="T8" fmla="*/ 6 w 15"/>
                <a:gd name="T9" fmla="*/ 17 h 17"/>
                <a:gd name="T10" fmla="*/ 0 w 15"/>
                <a:gd name="T11" fmla="*/ 11 h 17"/>
                <a:gd name="T12" fmla="*/ 8 w 15"/>
                <a:gd name="T13" fmla="*/ 6 h 17"/>
                <a:gd name="T14" fmla="*/ 11 w 15"/>
                <a:gd name="T15" fmla="*/ 6 h 17"/>
                <a:gd name="T16" fmla="*/ 11 w 15"/>
                <a:gd name="T17" fmla="*/ 6 h 17"/>
                <a:gd name="T18" fmla="*/ 8 w 15"/>
                <a:gd name="T19" fmla="*/ 3 h 17"/>
                <a:gd name="T20" fmla="*/ 5 w 15"/>
                <a:gd name="T21" fmla="*/ 5 h 17"/>
                <a:gd name="T22" fmla="*/ 1 w 15"/>
                <a:gd name="T23" fmla="*/ 5 h 17"/>
                <a:gd name="T24" fmla="*/ 8 w 15"/>
                <a:gd name="T25" fmla="*/ 0 h 17"/>
                <a:gd name="T26" fmla="*/ 15 w 15"/>
                <a:gd name="T27" fmla="*/ 6 h 17"/>
                <a:gd name="T28" fmla="*/ 15 w 15"/>
                <a:gd name="T29" fmla="*/ 12 h 17"/>
                <a:gd name="T30" fmla="*/ 11 w 15"/>
                <a:gd name="T31" fmla="*/ 9 h 17"/>
                <a:gd name="T32" fmla="*/ 8 w 15"/>
                <a:gd name="T33" fmla="*/ 9 h 17"/>
                <a:gd name="T34" fmla="*/ 4 w 15"/>
                <a:gd name="T35" fmla="*/ 11 h 17"/>
                <a:gd name="T36" fmla="*/ 7 w 15"/>
                <a:gd name="T37" fmla="*/ 13 h 17"/>
                <a:gd name="T38" fmla="*/ 11 w 15"/>
                <a:gd name="T3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7">
                  <a:moveTo>
                    <a:pt x="15" y="12"/>
                  </a:moveTo>
                  <a:cubicBezTo>
                    <a:pt x="15" y="14"/>
                    <a:pt x="15" y="16"/>
                    <a:pt x="15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1" y="16"/>
                    <a:pt x="11" y="15"/>
                    <a:pt x="11" y="14"/>
                  </a:cubicBezTo>
                  <a:cubicBezTo>
                    <a:pt x="11" y="16"/>
                    <a:pt x="9" y="17"/>
                    <a:pt x="6" y="17"/>
                  </a:cubicBezTo>
                  <a:cubicBezTo>
                    <a:pt x="2" y="17"/>
                    <a:pt x="0" y="14"/>
                    <a:pt x="0" y="11"/>
                  </a:cubicBezTo>
                  <a:cubicBezTo>
                    <a:pt x="0" y="7"/>
                    <a:pt x="4" y="6"/>
                    <a:pt x="8" y="6"/>
                  </a:cubicBezTo>
                  <a:cubicBezTo>
                    <a:pt x="9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4"/>
                    <a:pt x="11" y="3"/>
                    <a:pt x="8" y="3"/>
                  </a:cubicBezTo>
                  <a:cubicBezTo>
                    <a:pt x="6" y="3"/>
                    <a:pt x="5" y="4"/>
                    <a:pt x="5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2" y="0"/>
                    <a:pt x="8" y="0"/>
                  </a:cubicBezTo>
                  <a:cubicBezTo>
                    <a:pt x="14" y="0"/>
                    <a:pt x="15" y="3"/>
                    <a:pt x="15" y="6"/>
                  </a:cubicBezTo>
                  <a:lnTo>
                    <a:pt x="15" y="12"/>
                  </a:lnTo>
                  <a:close/>
                  <a:moveTo>
                    <a:pt x="11" y="9"/>
                  </a:moveTo>
                  <a:cubicBezTo>
                    <a:pt x="11" y="9"/>
                    <a:pt x="10" y="9"/>
                    <a:pt x="8" y="9"/>
                  </a:cubicBezTo>
                  <a:cubicBezTo>
                    <a:pt x="5" y="9"/>
                    <a:pt x="4" y="10"/>
                    <a:pt x="4" y="11"/>
                  </a:cubicBezTo>
                  <a:cubicBezTo>
                    <a:pt x="4" y="12"/>
                    <a:pt x="5" y="13"/>
                    <a:pt x="7" y="13"/>
                  </a:cubicBezTo>
                  <a:cubicBezTo>
                    <a:pt x="10" y="13"/>
                    <a:pt x="11" y="12"/>
                    <a:pt x="11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8" name="Freeform 35">
              <a:extLst>
                <a:ext uri="{FF2B5EF4-FFF2-40B4-BE49-F238E27FC236}">
                  <a16:creationId xmlns:a16="http://schemas.microsoft.com/office/drawing/2014/main" id="{DE2340C0-63D9-4355-93AA-9430F55D6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8" y="2295"/>
              <a:ext cx="41" cy="53"/>
            </a:xfrm>
            <a:custGeom>
              <a:avLst/>
              <a:gdLst>
                <a:gd name="T0" fmla="*/ 39 w 41"/>
                <a:gd name="T1" fmla="*/ 32 h 53"/>
                <a:gd name="T2" fmla="*/ 10 w 41"/>
                <a:gd name="T3" fmla="*/ 32 h 53"/>
                <a:gd name="T4" fmla="*/ 10 w 41"/>
                <a:gd name="T5" fmla="*/ 44 h 53"/>
                <a:gd name="T6" fmla="*/ 41 w 41"/>
                <a:gd name="T7" fmla="*/ 44 h 53"/>
                <a:gd name="T8" fmla="*/ 41 w 41"/>
                <a:gd name="T9" fmla="*/ 53 h 53"/>
                <a:gd name="T10" fmla="*/ 0 w 41"/>
                <a:gd name="T11" fmla="*/ 53 h 53"/>
                <a:gd name="T12" fmla="*/ 0 w 41"/>
                <a:gd name="T13" fmla="*/ 0 h 53"/>
                <a:gd name="T14" fmla="*/ 39 w 41"/>
                <a:gd name="T15" fmla="*/ 0 h 53"/>
                <a:gd name="T16" fmla="*/ 39 w 41"/>
                <a:gd name="T17" fmla="*/ 10 h 53"/>
                <a:gd name="T18" fmla="*/ 10 w 41"/>
                <a:gd name="T19" fmla="*/ 10 h 53"/>
                <a:gd name="T20" fmla="*/ 10 w 41"/>
                <a:gd name="T21" fmla="*/ 22 h 53"/>
                <a:gd name="T22" fmla="*/ 39 w 41"/>
                <a:gd name="T23" fmla="*/ 22 h 53"/>
                <a:gd name="T24" fmla="*/ 39 w 41"/>
                <a:gd name="T25" fmla="*/ 3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53">
                  <a:moveTo>
                    <a:pt x="39" y="32"/>
                  </a:moveTo>
                  <a:lnTo>
                    <a:pt x="10" y="32"/>
                  </a:lnTo>
                  <a:lnTo>
                    <a:pt x="10" y="44"/>
                  </a:lnTo>
                  <a:lnTo>
                    <a:pt x="41" y="44"/>
                  </a:lnTo>
                  <a:lnTo>
                    <a:pt x="41" y="53"/>
                  </a:lnTo>
                  <a:lnTo>
                    <a:pt x="0" y="53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10"/>
                  </a:lnTo>
                  <a:lnTo>
                    <a:pt x="10" y="10"/>
                  </a:lnTo>
                  <a:lnTo>
                    <a:pt x="10" y="22"/>
                  </a:lnTo>
                  <a:lnTo>
                    <a:pt x="39" y="22"/>
                  </a:lnTo>
                  <a:lnTo>
                    <a:pt x="39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9" name="Freeform 36">
              <a:extLst>
                <a:ext uri="{FF2B5EF4-FFF2-40B4-BE49-F238E27FC236}">
                  <a16:creationId xmlns:a16="http://schemas.microsoft.com/office/drawing/2014/main" id="{4CEF3C46-7BC2-42C3-88A2-FA8C88114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6" y="2310"/>
              <a:ext cx="57" cy="38"/>
            </a:xfrm>
            <a:custGeom>
              <a:avLst/>
              <a:gdLst>
                <a:gd name="T0" fmla="*/ 0 w 24"/>
                <a:gd name="T1" fmla="*/ 4 h 16"/>
                <a:gd name="T2" fmla="*/ 0 w 24"/>
                <a:gd name="T3" fmla="*/ 0 h 16"/>
                <a:gd name="T4" fmla="*/ 4 w 24"/>
                <a:gd name="T5" fmla="*/ 0 h 16"/>
                <a:gd name="T6" fmla="*/ 4 w 24"/>
                <a:gd name="T7" fmla="*/ 2 h 16"/>
                <a:gd name="T8" fmla="*/ 9 w 24"/>
                <a:gd name="T9" fmla="*/ 0 h 16"/>
                <a:gd name="T10" fmla="*/ 14 w 24"/>
                <a:gd name="T11" fmla="*/ 3 h 16"/>
                <a:gd name="T12" fmla="*/ 19 w 24"/>
                <a:gd name="T13" fmla="*/ 0 h 16"/>
                <a:gd name="T14" fmla="*/ 24 w 24"/>
                <a:gd name="T15" fmla="*/ 7 h 16"/>
                <a:gd name="T16" fmla="*/ 24 w 24"/>
                <a:gd name="T17" fmla="*/ 16 h 16"/>
                <a:gd name="T18" fmla="*/ 20 w 24"/>
                <a:gd name="T19" fmla="*/ 16 h 16"/>
                <a:gd name="T20" fmla="*/ 20 w 24"/>
                <a:gd name="T21" fmla="*/ 7 h 16"/>
                <a:gd name="T22" fmla="*/ 17 w 24"/>
                <a:gd name="T23" fmla="*/ 3 h 16"/>
                <a:gd name="T24" fmla="*/ 14 w 24"/>
                <a:gd name="T25" fmla="*/ 7 h 16"/>
                <a:gd name="T26" fmla="*/ 14 w 24"/>
                <a:gd name="T27" fmla="*/ 16 h 16"/>
                <a:gd name="T28" fmla="*/ 10 w 24"/>
                <a:gd name="T29" fmla="*/ 16 h 16"/>
                <a:gd name="T30" fmla="*/ 10 w 24"/>
                <a:gd name="T31" fmla="*/ 7 h 16"/>
                <a:gd name="T32" fmla="*/ 7 w 24"/>
                <a:gd name="T33" fmla="*/ 3 h 16"/>
                <a:gd name="T34" fmla="*/ 4 w 24"/>
                <a:gd name="T35" fmla="*/ 8 h 16"/>
                <a:gd name="T36" fmla="*/ 4 w 24"/>
                <a:gd name="T37" fmla="*/ 16 h 16"/>
                <a:gd name="T38" fmla="*/ 0 w 24"/>
                <a:gd name="T39" fmla="*/ 16 h 16"/>
                <a:gd name="T40" fmla="*/ 0 w 24"/>
                <a:gd name="T4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" h="16">
                  <a:moveTo>
                    <a:pt x="0" y="4"/>
                  </a:moveTo>
                  <a:cubicBezTo>
                    <a:pt x="0" y="3"/>
                    <a:pt x="0" y="2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5" y="1"/>
                    <a:pt x="7" y="0"/>
                    <a:pt x="9" y="0"/>
                  </a:cubicBezTo>
                  <a:cubicBezTo>
                    <a:pt x="12" y="0"/>
                    <a:pt x="13" y="1"/>
                    <a:pt x="14" y="3"/>
                  </a:cubicBezTo>
                  <a:cubicBezTo>
                    <a:pt x="14" y="1"/>
                    <a:pt x="16" y="0"/>
                    <a:pt x="19" y="0"/>
                  </a:cubicBezTo>
                  <a:cubicBezTo>
                    <a:pt x="22" y="0"/>
                    <a:pt x="24" y="2"/>
                    <a:pt x="24" y="7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5"/>
                    <a:pt x="20" y="3"/>
                    <a:pt x="17" y="3"/>
                  </a:cubicBezTo>
                  <a:cubicBezTo>
                    <a:pt x="15" y="3"/>
                    <a:pt x="14" y="5"/>
                    <a:pt x="14" y="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5"/>
                    <a:pt x="10" y="3"/>
                    <a:pt x="7" y="3"/>
                  </a:cubicBezTo>
                  <a:cubicBezTo>
                    <a:pt x="5" y="3"/>
                    <a:pt x="4" y="5"/>
                    <a:pt x="4" y="8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0" name="Freeform 37">
              <a:extLst>
                <a:ext uri="{FF2B5EF4-FFF2-40B4-BE49-F238E27FC236}">
                  <a16:creationId xmlns:a16="http://schemas.microsoft.com/office/drawing/2014/main" id="{5AED3950-B288-4C25-929C-5322712936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3" y="2310"/>
              <a:ext cx="40" cy="55"/>
            </a:xfrm>
            <a:custGeom>
              <a:avLst/>
              <a:gdLst>
                <a:gd name="T0" fmla="*/ 5 w 17"/>
                <a:gd name="T1" fmla="*/ 14 h 23"/>
                <a:gd name="T2" fmla="*/ 5 w 17"/>
                <a:gd name="T3" fmla="*/ 23 h 23"/>
                <a:gd name="T4" fmla="*/ 0 w 17"/>
                <a:gd name="T5" fmla="*/ 23 h 23"/>
                <a:gd name="T6" fmla="*/ 0 w 17"/>
                <a:gd name="T7" fmla="*/ 4 h 23"/>
                <a:gd name="T8" fmla="*/ 0 w 17"/>
                <a:gd name="T9" fmla="*/ 0 h 23"/>
                <a:gd name="T10" fmla="*/ 4 w 17"/>
                <a:gd name="T11" fmla="*/ 0 h 23"/>
                <a:gd name="T12" fmla="*/ 5 w 17"/>
                <a:gd name="T13" fmla="*/ 3 h 23"/>
                <a:gd name="T14" fmla="*/ 10 w 17"/>
                <a:gd name="T15" fmla="*/ 0 h 23"/>
                <a:gd name="T16" fmla="*/ 17 w 17"/>
                <a:gd name="T17" fmla="*/ 8 h 23"/>
                <a:gd name="T18" fmla="*/ 9 w 17"/>
                <a:gd name="T19" fmla="*/ 17 h 23"/>
                <a:gd name="T20" fmla="*/ 5 w 17"/>
                <a:gd name="T21" fmla="*/ 14 h 23"/>
                <a:gd name="T22" fmla="*/ 13 w 17"/>
                <a:gd name="T23" fmla="*/ 8 h 23"/>
                <a:gd name="T24" fmla="*/ 9 w 17"/>
                <a:gd name="T25" fmla="*/ 3 h 23"/>
                <a:gd name="T26" fmla="*/ 5 w 17"/>
                <a:gd name="T27" fmla="*/ 8 h 23"/>
                <a:gd name="T28" fmla="*/ 9 w 17"/>
                <a:gd name="T29" fmla="*/ 13 h 23"/>
                <a:gd name="T30" fmla="*/ 13 w 17"/>
                <a:gd name="T31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" h="23">
                  <a:moveTo>
                    <a:pt x="5" y="14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5" y="1"/>
                    <a:pt x="7" y="0"/>
                    <a:pt x="10" y="0"/>
                  </a:cubicBezTo>
                  <a:cubicBezTo>
                    <a:pt x="14" y="0"/>
                    <a:pt x="17" y="3"/>
                    <a:pt x="17" y="8"/>
                  </a:cubicBezTo>
                  <a:cubicBezTo>
                    <a:pt x="17" y="13"/>
                    <a:pt x="13" y="17"/>
                    <a:pt x="9" y="17"/>
                  </a:cubicBezTo>
                  <a:cubicBezTo>
                    <a:pt x="7" y="17"/>
                    <a:pt x="5" y="15"/>
                    <a:pt x="5" y="14"/>
                  </a:cubicBezTo>
                  <a:close/>
                  <a:moveTo>
                    <a:pt x="13" y="8"/>
                  </a:moveTo>
                  <a:cubicBezTo>
                    <a:pt x="13" y="6"/>
                    <a:pt x="11" y="3"/>
                    <a:pt x="9" y="3"/>
                  </a:cubicBezTo>
                  <a:cubicBezTo>
                    <a:pt x="6" y="3"/>
                    <a:pt x="5" y="5"/>
                    <a:pt x="5" y="8"/>
                  </a:cubicBezTo>
                  <a:cubicBezTo>
                    <a:pt x="5" y="11"/>
                    <a:pt x="6" y="13"/>
                    <a:pt x="9" y="13"/>
                  </a:cubicBezTo>
                  <a:cubicBezTo>
                    <a:pt x="11" y="13"/>
                    <a:pt x="13" y="11"/>
                    <a:pt x="13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1" name="Rectangle 38">
              <a:extLst>
                <a:ext uri="{FF2B5EF4-FFF2-40B4-BE49-F238E27FC236}">
                  <a16:creationId xmlns:a16="http://schemas.microsoft.com/office/drawing/2014/main" id="{96C5DDCA-1352-41C7-BE1B-FADE61652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0" y="2293"/>
              <a:ext cx="12" cy="5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2" name="Freeform 39">
              <a:extLst>
                <a:ext uri="{FF2B5EF4-FFF2-40B4-BE49-F238E27FC236}">
                  <a16:creationId xmlns:a16="http://schemas.microsoft.com/office/drawing/2014/main" id="{29B80BC2-E82A-496A-A7CA-D0764DD299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89" y="2310"/>
              <a:ext cx="41" cy="41"/>
            </a:xfrm>
            <a:custGeom>
              <a:avLst/>
              <a:gdLst>
                <a:gd name="T0" fmla="*/ 17 w 17"/>
                <a:gd name="T1" fmla="*/ 8 h 17"/>
                <a:gd name="T2" fmla="*/ 8 w 17"/>
                <a:gd name="T3" fmla="*/ 17 h 17"/>
                <a:gd name="T4" fmla="*/ 0 w 17"/>
                <a:gd name="T5" fmla="*/ 8 h 17"/>
                <a:gd name="T6" fmla="*/ 8 w 17"/>
                <a:gd name="T7" fmla="*/ 0 h 17"/>
                <a:gd name="T8" fmla="*/ 17 w 17"/>
                <a:gd name="T9" fmla="*/ 8 h 17"/>
                <a:gd name="T10" fmla="*/ 4 w 17"/>
                <a:gd name="T11" fmla="*/ 8 h 17"/>
                <a:gd name="T12" fmla="*/ 8 w 17"/>
                <a:gd name="T13" fmla="*/ 13 h 17"/>
                <a:gd name="T14" fmla="*/ 12 w 17"/>
                <a:gd name="T15" fmla="*/ 8 h 17"/>
                <a:gd name="T16" fmla="*/ 8 w 17"/>
                <a:gd name="T17" fmla="*/ 3 h 17"/>
                <a:gd name="T18" fmla="*/ 4 w 17"/>
                <a:gd name="T1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17" y="8"/>
                  </a:moveTo>
                  <a:cubicBezTo>
                    <a:pt x="17" y="13"/>
                    <a:pt x="14" y="17"/>
                    <a:pt x="8" y="17"/>
                  </a:cubicBezTo>
                  <a:cubicBezTo>
                    <a:pt x="3" y="17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4" y="0"/>
                    <a:pt x="17" y="4"/>
                    <a:pt x="17" y="8"/>
                  </a:cubicBezTo>
                  <a:close/>
                  <a:moveTo>
                    <a:pt x="4" y="8"/>
                  </a:moveTo>
                  <a:cubicBezTo>
                    <a:pt x="4" y="11"/>
                    <a:pt x="6" y="13"/>
                    <a:pt x="8" y="13"/>
                  </a:cubicBezTo>
                  <a:cubicBezTo>
                    <a:pt x="11" y="13"/>
                    <a:pt x="12" y="11"/>
                    <a:pt x="12" y="8"/>
                  </a:cubicBezTo>
                  <a:cubicBezTo>
                    <a:pt x="12" y="6"/>
                    <a:pt x="11" y="3"/>
                    <a:pt x="8" y="3"/>
                  </a:cubicBezTo>
                  <a:cubicBezTo>
                    <a:pt x="5" y="3"/>
                    <a:pt x="4" y="6"/>
                    <a:pt x="4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3" name="Freeform 40">
              <a:extLst>
                <a:ext uri="{FF2B5EF4-FFF2-40B4-BE49-F238E27FC236}">
                  <a16:creationId xmlns:a16="http://schemas.microsoft.com/office/drawing/2014/main" id="{6627DA70-BE75-403D-8679-9D23F0E4E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" y="2310"/>
              <a:ext cx="40" cy="55"/>
            </a:xfrm>
            <a:custGeom>
              <a:avLst/>
              <a:gdLst>
                <a:gd name="T0" fmla="*/ 5 w 17"/>
                <a:gd name="T1" fmla="*/ 0 h 23"/>
                <a:gd name="T2" fmla="*/ 9 w 17"/>
                <a:gd name="T3" fmla="*/ 13 h 23"/>
                <a:gd name="T4" fmla="*/ 9 w 17"/>
                <a:gd name="T5" fmla="*/ 13 h 23"/>
                <a:gd name="T6" fmla="*/ 13 w 17"/>
                <a:gd name="T7" fmla="*/ 0 h 23"/>
                <a:gd name="T8" fmla="*/ 17 w 17"/>
                <a:gd name="T9" fmla="*/ 0 h 23"/>
                <a:gd name="T10" fmla="*/ 12 w 17"/>
                <a:gd name="T11" fmla="*/ 14 h 23"/>
                <a:gd name="T12" fmla="*/ 4 w 17"/>
                <a:gd name="T13" fmla="*/ 23 h 23"/>
                <a:gd name="T14" fmla="*/ 2 w 17"/>
                <a:gd name="T15" fmla="*/ 23 h 23"/>
                <a:gd name="T16" fmla="*/ 2 w 17"/>
                <a:gd name="T17" fmla="*/ 20 h 23"/>
                <a:gd name="T18" fmla="*/ 3 w 17"/>
                <a:gd name="T19" fmla="*/ 20 h 23"/>
                <a:gd name="T20" fmla="*/ 7 w 17"/>
                <a:gd name="T21" fmla="*/ 17 h 23"/>
                <a:gd name="T22" fmla="*/ 0 w 17"/>
                <a:gd name="T23" fmla="*/ 0 h 23"/>
                <a:gd name="T24" fmla="*/ 5 w 17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23">
                  <a:moveTo>
                    <a:pt x="5" y="0"/>
                  </a:moveTo>
                  <a:cubicBezTo>
                    <a:pt x="7" y="7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1"/>
                    <a:pt x="11" y="7"/>
                    <a:pt x="13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0" y="21"/>
                    <a:pt x="9" y="23"/>
                    <a:pt x="4" y="23"/>
                  </a:cubicBezTo>
                  <a:cubicBezTo>
                    <a:pt x="3" y="23"/>
                    <a:pt x="2" y="23"/>
                    <a:pt x="2" y="23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3" y="20"/>
                    <a:pt x="3" y="20"/>
                  </a:cubicBezTo>
                  <a:cubicBezTo>
                    <a:pt x="5" y="20"/>
                    <a:pt x="6" y="19"/>
                    <a:pt x="7" y="1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4" name="Freeform 41">
              <a:extLst>
                <a:ext uri="{FF2B5EF4-FFF2-40B4-BE49-F238E27FC236}">
                  <a16:creationId xmlns:a16="http://schemas.microsoft.com/office/drawing/2014/main" id="{4E23F6E9-BC6C-45F0-8FCE-669C75CF0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9" y="2310"/>
              <a:ext cx="58" cy="38"/>
            </a:xfrm>
            <a:custGeom>
              <a:avLst/>
              <a:gdLst>
                <a:gd name="T0" fmla="*/ 0 w 24"/>
                <a:gd name="T1" fmla="*/ 4 h 16"/>
                <a:gd name="T2" fmla="*/ 0 w 24"/>
                <a:gd name="T3" fmla="*/ 0 h 16"/>
                <a:gd name="T4" fmla="*/ 4 w 24"/>
                <a:gd name="T5" fmla="*/ 0 h 16"/>
                <a:gd name="T6" fmla="*/ 4 w 24"/>
                <a:gd name="T7" fmla="*/ 2 h 16"/>
                <a:gd name="T8" fmla="*/ 9 w 24"/>
                <a:gd name="T9" fmla="*/ 0 h 16"/>
                <a:gd name="T10" fmla="*/ 13 w 24"/>
                <a:gd name="T11" fmla="*/ 3 h 16"/>
                <a:gd name="T12" fmla="*/ 18 w 24"/>
                <a:gd name="T13" fmla="*/ 0 h 16"/>
                <a:gd name="T14" fmla="*/ 24 w 24"/>
                <a:gd name="T15" fmla="*/ 7 h 16"/>
                <a:gd name="T16" fmla="*/ 24 w 24"/>
                <a:gd name="T17" fmla="*/ 16 h 16"/>
                <a:gd name="T18" fmla="*/ 20 w 24"/>
                <a:gd name="T19" fmla="*/ 16 h 16"/>
                <a:gd name="T20" fmla="*/ 20 w 24"/>
                <a:gd name="T21" fmla="*/ 7 h 16"/>
                <a:gd name="T22" fmla="*/ 17 w 24"/>
                <a:gd name="T23" fmla="*/ 3 h 16"/>
                <a:gd name="T24" fmla="*/ 14 w 24"/>
                <a:gd name="T25" fmla="*/ 7 h 16"/>
                <a:gd name="T26" fmla="*/ 14 w 24"/>
                <a:gd name="T27" fmla="*/ 16 h 16"/>
                <a:gd name="T28" fmla="*/ 10 w 24"/>
                <a:gd name="T29" fmla="*/ 16 h 16"/>
                <a:gd name="T30" fmla="*/ 10 w 24"/>
                <a:gd name="T31" fmla="*/ 7 h 16"/>
                <a:gd name="T32" fmla="*/ 7 w 24"/>
                <a:gd name="T33" fmla="*/ 3 h 16"/>
                <a:gd name="T34" fmla="*/ 4 w 24"/>
                <a:gd name="T35" fmla="*/ 8 h 16"/>
                <a:gd name="T36" fmla="*/ 4 w 24"/>
                <a:gd name="T37" fmla="*/ 16 h 16"/>
                <a:gd name="T38" fmla="*/ 0 w 24"/>
                <a:gd name="T39" fmla="*/ 16 h 16"/>
                <a:gd name="T40" fmla="*/ 0 w 24"/>
                <a:gd name="T4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" h="16">
                  <a:moveTo>
                    <a:pt x="0" y="4"/>
                  </a:moveTo>
                  <a:cubicBezTo>
                    <a:pt x="0" y="3"/>
                    <a:pt x="0" y="2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5" y="1"/>
                    <a:pt x="6" y="0"/>
                    <a:pt x="9" y="0"/>
                  </a:cubicBezTo>
                  <a:cubicBezTo>
                    <a:pt x="11" y="0"/>
                    <a:pt x="13" y="1"/>
                    <a:pt x="13" y="3"/>
                  </a:cubicBezTo>
                  <a:cubicBezTo>
                    <a:pt x="14" y="1"/>
                    <a:pt x="15" y="0"/>
                    <a:pt x="18" y="0"/>
                  </a:cubicBezTo>
                  <a:cubicBezTo>
                    <a:pt x="21" y="0"/>
                    <a:pt x="24" y="2"/>
                    <a:pt x="24" y="7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5"/>
                    <a:pt x="19" y="3"/>
                    <a:pt x="17" y="3"/>
                  </a:cubicBezTo>
                  <a:cubicBezTo>
                    <a:pt x="15" y="3"/>
                    <a:pt x="14" y="5"/>
                    <a:pt x="14" y="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5"/>
                    <a:pt x="9" y="3"/>
                    <a:pt x="7" y="3"/>
                  </a:cubicBezTo>
                  <a:cubicBezTo>
                    <a:pt x="5" y="3"/>
                    <a:pt x="4" y="5"/>
                    <a:pt x="4" y="8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5" name="Freeform 42">
              <a:extLst>
                <a:ext uri="{FF2B5EF4-FFF2-40B4-BE49-F238E27FC236}">
                  <a16:creationId xmlns:a16="http://schemas.microsoft.com/office/drawing/2014/main" id="{3CD7138D-D630-4915-8EE2-8F2709E4C5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44" y="2310"/>
              <a:ext cx="38" cy="41"/>
            </a:xfrm>
            <a:custGeom>
              <a:avLst/>
              <a:gdLst>
                <a:gd name="T0" fmla="*/ 4 w 16"/>
                <a:gd name="T1" fmla="*/ 9 h 17"/>
                <a:gd name="T2" fmla="*/ 8 w 16"/>
                <a:gd name="T3" fmla="*/ 13 h 17"/>
                <a:gd name="T4" fmla="*/ 12 w 16"/>
                <a:gd name="T5" fmla="*/ 11 h 17"/>
                <a:gd name="T6" fmla="*/ 16 w 16"/>
                <a:gd name="T7" fmla="*/ 11 h 17"/>
                <a:gd name="T8" fmla="*/ 8 w 16"/>
                <a:gd name="T9" fmla="*/ 17 h 17"/>
                <a:gd name="T10" fmla="*/ 0 w 16"/>
                <a:gd name="T11" fmla="*/ 8 h 17"/>
                <a:gd name="T12" fmla="*/ 8 w 16"/>
                <a:gd name="T13" fmla="*/ 0 h 17"/>
                <a:gd name="T14" fmla="*/ 16 w 16"/>
                <a:gd name="T15" fmla="*/ 8 h 17"/>
                <a:gd name="T16" fmla="*/ 16 w 16"/>
                <a:gd name="T17" fmla="*/ 9 h 17"/>
                <a:gd name="T18" fmla="*/ 4 w 16"/>
                <a:gd name="T19" fmla="*/ 9 h 17"/>
                <a:gd name="T20" fmla="*/ 12 w 16"/>
                <a:gd name="T21" fmla="*/ 7 h 17"/>
                <a:gd name="T22" fmla="*/ 8 w 16"/>
                <a:gd name="T23" fmla="*/ 3 h 17"/>
                <a:gd name="T24" fmla="*/ 4 w 16"/>
                <a:gd name="T25" fmla="*/ 7 h 17"/>
                <a:gd name="T26" fmla="*/ 12 w 16"/>
                <a:gd name="T27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17">
                  <a:moveTo>
                    <a:pt x="4" y="9"/>
                  </a:moveTo>
                  <a:cubicBezTo>
                    <a:pt x="4" y="12"/>
                    <a:pt x="6" y="13"/>
                    <a:pt x="8" y="13"/>
                  </a:cubicBezTo>
                  <a:cubicBezTo>
                    <a:pt x="10" y="13"/>
                    <a:pt x="11" y="13"/>
                    <a:pt x="12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4"/>
                    <a:pt x="13" y="17"/>
                    <a:pt x="8" y="17"/>
                  </a:cubicBezTo>
                  <a:cubicBezTo>
                    <a:pt x="2" y="17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4" y="0"/>
                    <a:pt x="16" y="4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lnTo>
                    <a:pt x="4" y="9"/>
                  </a:lnTo>
                  <a:close/>
                  <a:moveTo>
                    <a:pt x="12" y="7"/>
                  </a:moveTo>
                  <a:cubicBezTo>
                    <a:pt x="12" y="5"/>
                    <a:pt x="11" y="3"/>
                    <a:pt x="8" y="3"/>
                  </a:cubicBezTo>
                  <a:cubicBezTo>
                    <a:pt x="6" y="3"/>
                    <a:pt x="5" y="5"/>
                    <a:pt x="4" y="7"/>
                  </a:cubicBezTo>
                  <a:lnTo>
                    <a:pt x="12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6" name="Freeform 43">
              <a:extLst>
                <a:ext uri="{FF2B5EF4-FFF2-40B4-BE49-F238E27FC236}">
                  <a16:creationId xmlns:a16="http://schemas.microsoft.com/office/drawing/2014/main" id="{28C36ABB-45D6-47E5-941D-DD8E39936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1" y="2310"/>
              <a:ext cx="36" cy="38"/>
            </a:xfrm>
            <a:custGeom>
              <a:avLst/>
              <a:gdLst>
                <a:gd name="T0" fmla="*/ 0 w 15"/>
                <a:gd name="T1" fmla="*/ 4 h 16"/>
                <a:gd name="T2" fmla="*/ 0 w 15"/>
                <a:gd name="T3" fmla="*/ 0 h 16"/>
                <a:gd name="T4" fmla="*/ 4 w 15"/>
                <a:gd name="T5" fmla="*/ 0 h 16"/>
                <a:gd name="T6" fmla="*/ 4 w 15"/>
                <a:gd name="T7" fmla="*/ 3 h 16"/>
                <a:gd name="T8" fmla="*/ 9 w 15"/>
                <a:gd name="T9" fmla="*/ 0 h 16"/>
                <a:gd name="T10" fmla="*/ 15 w 15"/>
                <a:gd name="T11" fmla="*/ 6 h 16"/>
                <a:gd name="T12" fmla="*/ 15 w 15"/>
                <a:gd name="T13" fmla="*/ 16 h 16"/>
                <a:gd name="T14" fmla="*/ 11 w 15"/>
                <a:gd name="T15" fmla="*/ 16 h 16"/>
                <a:gd name="T16" fmla="*/ 11 w 15"/>
                <a:gd name="T17" fmla="*/ 7 h 16"/>
                <a:gd name="T18" fmla="*/ 7 w 15"/>
                <a:gd name="T19" fmla="*/ 3 h 16"/>
                <a:gd name="T20" fmla="*/ 4 w 15"/>
                <a:gd name="T21" fmla="*/ 8 h 16"/>
                <a:gd name="T22" fmla="*/ 4 w 15"/>
                <a:gd name="T23" fmla="*/ 16 h 16"/>
                <a:gd name="T24" fmla="*/ 0 w 15"/>
                <a:gd name="T25" fmla="*/ 16 h 16"/>
                <a:gd name="T26" fmla="*/ 0 w 15"/>
                <a:gd name="T2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" h="16">
                  <a:moveTo>
                    <a:pt x="0" y="4"/>
                  </a:moveTo>
                  <a:cubicBezTo>
                    <a:pt x="0" y="3"/>
                    <a:pt x="0" y="1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2"/>
                    <a:pt x="4" y="3"/>
                  </a:cubicBezTo>
                  <a:cubicBezTo>
                    <a:pt x="4" y="1"/>
                    <a:pt x="6" y="0"/>
                    <a:pt x="9" y="0"/>
                  </a:cubicBezTo>
                  <a:cubicBezTo>
                    <a:pt x="13" y="0"/>
                    <a:pt x="15" y="2"/>
                    <a:pt x="15" y="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0" y="3"/>
                    <a:pt x="7" y="3"/>
                  </a:cubicBezTo>
                  <a:cubicBezTo>
                    <a:pt x="5" y="3"/>
                    <a:pt x="4" y="5"/>
                    <a:pt x="4" y="8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7" name="Freeform 44">
              <a:extLst>
                <a:ext uri="{FF2B5EF4-FFF2-40B4-BE49-F238E27FC236}">
                  <a16:creationId xmlns:a16="http://schemas.microsoft.com/office/drawing/2014/main" id="{D51C82BC-F279-4005-B693-332C75374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2" y="2300"/>
              <a:ext cx="26" cy="48"/>
            </a:xfrm>
            <a:custGeom>
              <a:avLst/>
              <a:gdLst>
                <a:gd name="T0" fmla="*/ 0 w 11"/>
                <a:gd name="T1" fmla="*/ 4 h 20"/>
                <a:gd name="T2" fmla="*/ 3 w 11"/>
                <a:gd name="T3" fmla="*/ 4 h 20"/>
                <a:gd name="T4" fmla="*/ 3 w 11"/>
                <a:gd name="T5" fmla="*/ 0 h 20"/>
                <a:gd name="T6" fmla="*/ 7 w 11"/>
                <a:gd name="T7" fmla="*/ 0 h 20"/>
                <a:gd name="T8" fmla="*/ 7 w 11"/>
                <a:gd name="T9" fmla="*/ 4 h 20"/>
                <a:gd name="T10" fmla="*/ 11 w 11"/>
                <a:gd name="T11" fmla="*/ 4 h 20"/>
                <a:gd name="T12" fmla="*/ 11 w 11"/>
                <a:gd name="T13" fmla="*/ 8 h 20"/>
                <a:gd name="T14" fmla="*/ 7 w 11"/>
                <a:gd name="T15" fmla="*/ 8 h 20"/>
                <a:gd name="T16" fmla="*/ 7 w 11"/>
                <a:gd name="T17" fmla="*/ 15 h 20"/>
                <a:gd name="T18" fmla="*/ 9 w 11"/>
                <a:gd name="T19" fmla="*/ 17 h 20"/>
                <a:gd name="T20" fmla="*/ 10 w 11"/>
                <a:gd name="T21" fmla="*/ 17 h 20"/>
                <a:gd name="T22" fmla="*/ 10 w 11"/>
                <a:gd name="T23" fmla="*/ 20 h 20"/>
                <a:gd name="T24" fmla="*/ 8 w 11"/>
                <a:gd name="T25" fmla="*/ 20 h 20"/>
                <a:gd name="T26" fmla="*/ 3 w 11"/>
                <a:gd name="T27" fmla="*/ 16 h 20"/>
                <a:gd name="T28" fmla="*/ 3 w 11"/>
                <a:gd name="T29" fmla="*/ 8 h 20"/>
                <a:gd name="T30" fmla="*/ 0 w 11"/>
                <a:gd name="T31" fmla="*/ 8 h 20"/>
                <a:gd name="T32" fmla="*/ 0 w 11"/>
                <a:gd name="T33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20">
                  <a:moveTo>
                    <a:pt x="0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8" y="17"/>
                    <a:pt x="9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9" y="20"/>
                    <a:pt x="8" y="20"/>
                  </a:cubicBezTo>
                  <a:cubicBezTo>
                    <a:pt x="4" y="20"/>
                    <a:pt x="3" y="19"/>
                    <a:pt x="3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8" name="Freeform 45">
              <a:extLst>
                <a:ext uri="{FF2B5EF4-FFF2-40B4-BE49-F238E27FC236}">
                  <a16:creationId xmlns:a16="http://schemas.microsoft.com/office/drawing/2014/main" id="{9E65E5A3-21CA-4F99-8794-1B62438F51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84" y="2310"/>
              <a:ext cx="36" cy="41"/>
            </a:xfrm>
            <a:custGeom>
              <a:avLst/>
              <a:gdLst>
                <a:gd name="T0" fmla="*/ 15 w 15"/>
                <a:gd name="T1" fmla="*/ 12 h 17"/>
                <a:gd name="T2" fmla="*/ 15 w 15"/>
                <a:gd name="T3" fmla="*/ 16 h 17"/>
                <a:gd name="T4" fmla="*/ 11 w 15"/>
                <a:gd name="T5" fmla="*/ 16 h 17"/>
                <a:gd name="T6" fmla="*/ 11 w 15"/>
                <a:gd name="T7" fmla="*/ 14 h 17"/>
                <a:gd name="T8" fmla="*/ 6 w 15"/>
                <a:gd name="T9" fmla="*/ 17 h 17"/>
                <a:gd name="T10" fmla="*/ 0 w 15"/>
                <a:gd name="T11" fmla="*/ 11 h 17"/>
                <a:gd name="T12" fmla="*/ 8 w 15"/>
                <a:gd name="T13" fmla="*/ 6 h 17"/>
                <a:gd name="T14" fmla="*/ 11 w 15"/>
                <a:gd name="T15" fmla="*/ 6 h 17"/>
                <a:gd name="T16" fmla="*/ 11 w 15"/>
                <a:gd name="T17" fmla="*/ 6 h 17"/>
                <a:gd name="T18" fmla="*/ 8 w 15"/>
                <a:gd name="T19" fmla="*/ 3 h 17"/>
                <a:gd name="T20" fmla="*/ 5 w 15"/>
                <a:gd name="T21" fmla="*/ 5 h 17"/>
                <a:gd name="T22" fmla="*/ 1 w 15"/>
                <a:gd name="T23" fmla="*/ 5 h 17"/>
                <a:gd name="T24" fmla="*/ 8 w 15"/>
                <a:gd name="T25" fmla="*/ 0 h 17"/>
                <a:gd name="T26" fmla="*/ 15 w 15"/>
                <a:gd name="T27" fmla="*/ 6 h 17"/>
                <a:gd name="T28" fmla="*/ 15 w 15"/>
                <a:gd name="T29" fmla="*/ 12 h 17"/>
                <a:gd name="T30" fmla="*/ 11 w 15"/>
                <a:gd name="T31" fmla="*/ 9 h 17"/>
                <a:gd name="T32" fmla="*/ 8 w 15"/>
                <a:gd name="T33" fmla="*/ 9 h 17"/>
                <a:gd name="T34" fmla="*/ 4 w 15"/>
                <a:gd name="T35" fmla="*/ 11 h 17"/>
                <a:gd name="T36" fmla="*/ 7 w 15"/>
                <a:gd name="T37" fmla="*/ 13 h 17"/>
                <a:gd name="T38" fmla="*/ 11 w 15"/>
                <a:gd name="T3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7">
                  <a:moveTo>
                    <a:pt x="15" y="12"/>
                  </a:moveTo>
                  <a:cubicBezTo>
                    <a:pt x="15" y="14"/>
                    <a:pt x="15" y="16"/>
                    <a:pt x="15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5"/>
                    <a:pt x="11" y="14"/>
                  </a:cubicBezTo>
                  <a:cubicBezTo>
                    <a:pt x="10" y="16"/>
                    <a:pt x="9" y="17"/>
                    <a:pt x="6" y="17"/>
                  </a:cubicBezTo>
                  <a:cubicBezTo>
                    <a:pt x="2" y="17"/>
                    <a:pt x="0" y="14"/>
                    <a:pt x="0" y="11"/>
                  </a:cubicBezTo>
                  <a:cubicBezTo>
                    <a:pt x="0" y="7"/>
                    <a:pt x="3" y="6"/>
                    <a:pt x="8" y="6"/>
                  </a:cubicBezTo>
                  <a:cubicBezTo>
                    <a:pt x="9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4"/>
                    <a:pt x="11" y="3"/>
                    <a:pt x="8" y="3"/>
                  </a:cubicBezTo>
                  <a:cubicBezTo>
                    <a:pt x="6" y="3"/>
                    <a:pt x="5" y="4"/>
                    <a:pt x="5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2" y="0"/>
                    <a:pt x="8" y="0"/>
                  </a:cubicBezTo>
                  <a:cubicBezTo>
                    <a:pt x="14" y="0"/>
                    <a:pt x="15" y="3"/>
                    <a:pt x="15" y="6"/>
                  </a:cubicBezTo>
                  <a:lnTo>
                    <a:pt x="15" y="12"/>
                  </a:lnTo>
                  <a:close/>
                  <a:moveTo>
                    <a:pt x="11" y="9"/>
                  </a:moveTo>
                  <a:cubicBezTo>
                    <a:pt x="11" y="9"/>
                    <a:pt x="10" y="9"/>
                    <a:pt x="8" y="9"/>
                  </a:cubicBezTo>
                  <a:cubicBezTo>
                    <a:pt x="5" y="9"/>
                    <a:pt x="4" y="10"/>
                    <a:pt x="4" y="11"/>
                  </a:cubicBezTo>
                  <a:cubicBezTo>
                    <a:pt x="4" y="12"/>
                    <a:pt x="5" y="13"/>
                    <a:pt x="7" y="13"/>
                  </a:cubicBezTo>
                  <a:cubicBezTo>
                    <a:pt x="10" y="13"/>
                    <a:pt x="11" y="12"/>
                    <a:pt x="11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9" name="Freeform 46">
              <a:extLst>
                <a:ext uri="{FF2B5EF4-FFF2-40B4-BE49-F238E27FC236}">
                  <a16:creationId xmlns:a16="http://schemas.microsoft.com/office/drawing/2014/main" id="{E9A49FA5-25FC-442C-B0C4-3BCA79CA7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" y="2310"/>
              <a:ext cx="36" cy="38"/>
            </a:xfrm>
            <a:custGeom>
              <a:avLst/>
              <a:gdLst>
                <a:gd name="T0" fmla="*/ 0 w 15"/>
                <a:gd name="T1" fmla="*/ 4 h 16"/>
                <a:gd name="T2" fmla="*/ 0 w 15"/>
                <a:gd name="T3" fmla="*/ 0 h 16"/>
                <a:gd name="T4" fmla="*/ 4 w 15"/>
                <a:gd name="T5" fmla="*/ 0 h 16"/>
                <a:gd name="T6" fmla="*/ 4 w 15"/>
                <a:gd name="T7" fmla="*/ 3 h 16"/>
                <a:gd name="T8" fmla="*/ 9 w 15"/>
                <a:gd name="T9" fmla="*/ 0 h 16"/>
                <a:gd name="T10" fmla="*/ 15 w 15"/>
                <a:gd name="T11" fmla="*/ 6 h 16"/>
                <a:gd name="T12" fmla="*/ 15 w 15"/>
                <a:gd name="T13" fmla="*/ 16 h 16"/>
                <a:gd name="T14" fmla="*/ 11 w 15"/>
                <a:gd name="T15" fmla="*/ 16 h 16"/>
                <a:gd name="T16" fmla="*/ 11 w 15"/>
                <a:gd name="T17" fmla="*/ 7 h 16"/>
                <a:gd name="T18" fmla="*/ 8 w 15"/>
                <a:gd name="T19" fmla="*/ 3 h 16"/>
                <a:gd name="T20" fmla="*/ 4 w 15"/>
                <a:gd name="T21" fmla="*/ 8 h 16"/>
                <a:gd name="T22" fmla="*/ 4 w 15"/>
                <a:gd name="T23" fmla="*/ 16 h 16"/>
                <a:gd name="T24" fmla="*/ 0 w 15"/>
                <a:gd name="T25" fmla="*/ 16 h 16"/>
                <a:gd name="T26" fmla="*/ 0 w 15"/>
                <a:gd name="T2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" h="16">
                  <a:moveTo>
                    <a:pt x="0" y="4"/>
                  </a:moveTo>
                  <a:cubicBezTo>
                    <a:pt x="0" y="3"/>
                    <a:pt x="0" y="1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2"/>
                    <a:pt x="4" y="3"/>
                  </a:cubicBezTo>
                  <a:cubicBezTo>
                    <a:pt x="5" y="1"/>
                    <a:pt x="6" y="0"/>
                    <a:pt x="9" y="0"/>
                  </a:cubicBezTo>
                  <a:cubicBezTo>
                    <a:pt x="13" y="0"/>
                    <a:pt x="15" y="2"/>
                    <a:pt x="15" y="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0" y="3"/>
                    <a:pt x="8" y="3"/>
                  </a:cubicBezTo>
                  <a:cubicBezTo>
                    <a:pt x="6" y="3"/>
                    <a:pt x="4" y="5"/>
                    <a:pt x="4" y="8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0" name="Freeform 47">
              <a:extLst>
                <a:ext uri="{FF2B5EF4-FFF2-40B4-BE49-F238E27FC236}">
                  <a16:creationId xmlns:a16="http://schemas.microsoft.com/office/drawing/2014/main" id="{F0402379-BCA8-498F-ADC7-4C9058DA9A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2" y="2293"/>
              <a:ext cx="40" cy="58"/>
            </a:xfrm>
            <a:custGeom>
              <a:avLst/>
              <a:gdLst>
                <a:gd name="T0" fmla="*/ 17 w 17"/>
                <a:gd name="T1" fmla="*/ 0 h 24"/>
                <a:gd name="T2" fmla="*/ 17 w 17"/>
                <a:gd name="T3" fmla="*/ 19 h 24"/>
                <a:gd name="T4" fmla="*/ 17 w 17"/>
                <a:gd name="T5" fmla="*/ 23 h 24"/>
                <a:gd name="T6" fmla="*/ 13 w 17"/>
                <a:gd name="T7" fmla="*/ 23 h 24"/>
                <a:gd name="T8" fmla="*/ 13 w 17"/>
                <a:gd name="T9" fmla="*/ 21 h 24"/>
                <a:gd name="T10" fmla="*/ 8 w 17"/>
                <a:gd name="T11" fmla="*/ 24 h 24"/>
                <a:gd name="T12" fmla="*/ 0 w 17"/>
                <a:gd name="T13" fmla="*/ 15 h 24"/>
                <a:gd name="T14" fmla="*/ 8 w 17"/>
                <a:gd name="T15" fmla="*/ 7 h 24"/>
                <a:gd name="T16" fmla="*/ 13 w 17"/>
                <a:gd name="T17" fmla="*/ 9 h 24"/>
                <a:gd name="T18" fmla="*/ 13 w 17"/>
                <a:gd name="T19" fmla="*/ 0 h 24"/>
                <a:gd name="T20" fmla="*/ 17 w 17"/>
                <a:gd name="T21" fmla="*/ 0 h 24"/>
                <a:gd name="T22" fmla="*/ 5 w 17"/>
                <a:gd name="T23" fmla="*/ 15 h 24"/>
                <a:gd name="T24" fmla="*/ 9 w 17"/>
                <a:gd name="T25" fmla="*/ 20 h 24"/>
                <a:gd name="T26" fmla="*/ 13 w 17"/>
                <a:gd name="T27" fmla="*/ 15 h 24"/>
                <a:gd name="T28" fmla="*/ 9 w 17"/>
                <a:gd name="T29" fmla="*/ 10 h 24"/>
                <a:gd name="T30" fmla="*/ 5 w 17"/>
                <a:gd name="T31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" h="24">
                  <a:moveTo>
                    <a:pt x="17" y="0"/>
                  </a:move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7" y="22"/>
                    <a:pt x="17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2"/>
                    <a:pt x="13" y="21"/>
                  </a:cubicBezTo>
                  <a:cubicBezTo>
                    <a:pt x="12" y="22"/>
                    <a:pt x="11" y="24"/>
                    <a:pt x="8" y="24"/>
                  </a:cubicBezTo>
                  <a:cubicBezTo>
                    <a:pt x="4" y="24"/>
                    <a:pt x="0" y="20"/>
                    <a:pt x="0" y="15"/>
                  </a:cubicBezTo>
                  <a:cubicBezTo>
                    <a:pt x="0" y="10"/>
                    <a:pt x="4" y="7"/>
                    <a:pt x="8" y="7"/>
                  </a:cubicBezTo>
                  <a:cubicBezTo>
                    <a:pt x="11" y="7"/>
                    <a:pt x="12" y="8"/>
                    <a:pt x="13" y="9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17" y="0"/>
                  </a:lnTo>
                  <a:close/>
                  <a:moveTo>
                    <a:pt x="5" y="15"/>
                  </a:moveTo>
                  <a:cubicBezTo>
                    <a:pt x="5" y="18"/>
                    <a:pt x="6" y="20"/>
                    <a:pt x="9" y="20"/>
                  </a:cubicBezTo>
                  <a:cubicBezTo>
                    <a:pt x="12" y="20"/>
                    <a:pt x="13" y="18"/>
                    <a:pt x="13" y="15"/>
                  </a:cubicBezTo>
                  <a:cubicBezTo>
                    <a:pt x="13" y="12"/>
                    <a:pt x="12" y="10"/>
                    <a:pt x="9" y="10"/>
                  </a:cubicBezTo>
                  <a:cubicBezTo>
                    <a:pt x="6" y="10"/>
                    <a:pt x="5" y="13"/>
                    <a:pt x="5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1" name="Freeform 48">
              <a:extLst>
                <a:ext uri="{FF2B5EF4-FFF2-40B4-BE49-F238E27FC236}">
                  <a16:creationId xmlns:a16="http://schemas.microsoft.com/office/drawing/2014/main" id="{965C344F-F679-4848-9B18-303436A42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" y="2295"/>
              <a:ext cx="41" cy="53"/>
            </a:xfrm>
            <a:custGeom>
              <a:avLst/>
              <a:gdLst>
                <a:gd name="T0" fmla="*/ 0 w 41"/>
                <a:gd name="T1" fmla="*/ 0 h 53"/>
                <a:gd name="T2" fmla="*/ 12 w 41"/>
                <a:gd name="T3" fmla="*/ 0 h 53"/>
                <a:gd name="T4" fmla="*/ 12 w 41"/>
                <a:gd name="T5" fmla="*/ 44 h 53"/>
                <a:gd name="T6" fmla="*/ 41 w 41"/>
                <a:gd name="T7" fmla="*/ 44 h 53"/>
                <a:gd name="T8" fmla="*/ 38 w 41"/>
                <a:gd name="T9" fmla="*/ 53 h 53"/>
                <a:gd name="T10" fmla="*/ 0 w 41"/>
                <a:gd name="T11" fmla="*/ 53 h 53"/>
                <a:gd name="T12" fmla="*/ 0 w 41"/>
                <a:gd name="T1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3">
                  <a:moveTo>
                    <a:pt x="0" y="0"/>
                  </a:moveTo>
                  <a:lnTo>
                    <a:pt x="12" y="0"/>
                  </a:lnTo>
                  <a:lnTo>
                    <a:pt x="12" y="44"/>
                  </a:lnTo>
                  <a:lnTo>
                    <a:pt x="41" y="44"/>
                  </a:lnTo>
                  <a:lnTo>
                    <a:pt x="38" y="53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2" name="Freeform 49">
              <a:extLst>
                <a:ext uri="{FF2B5EF4-FFF2-40B4-BE49-F238E27FC236}">
                  <a16:creationId xmlns:a16="http://schemas.microsoft.com/office/drawing/2014/main" id="{C607F3D0-CC97-4A0C-85ED-50C74142E4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6" y="2310"/>
              <a:ext cx="38" cy="41"/>
            </a:xfrm>
            <a:custGeom>
              <a:avLst/>
              <a:gdLst>
                <a:gd name="T0" fmla="*/ 15 w 16"/>
                <a:gd name="T1" fmla="*/ 12 h 17"/>
                <a:gd name="T2" fmla="*/ 16 w 16"/>
                <a:gd name="T3" fmla="*/ 16 h 17"/>
                <a:gd name="T4" fmla="*/ 12 w 16"/>
                <a:gd name="T5" fmla="*/ 16 h 17"/>
                <a:gd name="T6" fmla="*/ 12 w 16"/>
                <a:gd name="T7" fmla="*/ 14 h 17"/>
                <a:gd name="T8" fmla="*/ 6 w 16"/>
                <a:gd name="T9" fmla="*/ 17 h 17"/>
                <a:gd name="T10" fmla="*/ 0 w 16"/>
                <a:gd name="T11" fmla="*/ 11 h 17"/>
                <a:gd name="T12" fmla="*/ 8 w 16"/>
                <a:gd name="T13" fmla="*/ 6 h 17"/>
                <a:gd name="T14" fmla="*/ 11 w 16"/>
                <a:gd name="T15" fmla="*/ 6 h 17"/>
                <a:gd name="T16" fmla="*/ 11 w 16"/>
                <a:gd name="T17" fmla="*/ 6 h 17"/>
                <a:gd name="T18" fmla="*/ 8 w 16"/>
                <a:gd name="T19" fmla="*/ 3 h 17"/>
                <a:gd name="T20" fmla="*/ 5 w 16"/>
                <a:gd name="T21" fmla="*/ 5 h 17"/>
                <a:gd name="T22" fmla="*/ 1 w 16"/>
                <a:gd name="T23" fmla="*/ 5 h 17"/>
                <a:gd name="T24" fmla="*/ 8 w 16"/>
                <a:gd name="T25" fmla="*/ 0 h 17"/>
                <a:gd name="T26" fmla="*/ 15 w 16"/>
                <a:gd name="T27" fmla="*/ 6 h 17"/>
                <a:gd name="T28" fmla="*/ 15 w 16"/>
                <a:gd name="T29" fmla="*/ 12 h 17"/>
                <a:gd name="T30" fmla="*/ 11 w 16"/>
                <a:gd name="T31" fmla="*/ 9 h 17"/>
                <a:gd name="T32" fmla="*/ 8 w 16"/>
                <a:gd name="T33" fmla="*/ 9 h 17"/>
                <a:gd name="T34" fmla="*/ 4 w 16"/>
                <a:gd name="T35" fmla="*/ 11 h 17"/>
                <a:gd name="T36" fmla="*/ 7 w 16"/>
                <a:gd name="T37" fmla="*/ 13 h 17"/>
                <a:gd name="T38" fmla="*/ 11 w 16"/>
                <a:gd name="T3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17">
                  <a:moveTo>
                    <a:pt x="15" y="12"/>
                  </a:moveTo>
                  <a:cubicBezTo>
                    <a:pt x="15" y="14"/>
                    <a:pt x="16" y="16"/>
                    <a:pt x="16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5"/>
                    <a:pt x="12" y="14"/>
                  </a:cubicBezTo>
                  <a:cubicBezTo>
                    <a:pt x="11" y="16"/>
                    <a:pt x="9" y="17"/>
                    <a:pt x="6" y="17"/>
                  </a:cubicBezTo>
                  <a:cubicBezTo>
                    <a:pt x="2" y="17"/>
                    <a:pt x="0" y="14"/>
                    <a:pt x="0" y="11"/>
                  </a:cubicBezTo>
                  <a:cubicBezTo>
                    <a:pt x="0" y="7"/>
                    <a:pt x="4" y="6"/>
                    <a:pt x="8" y="6"/>
                  </a:cubicBezTo>
                  <a:cubicBezTo>
                    <a:pt x="10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4"/>
                    <a:pt x="11" y="3"/>
                    <a:pt x="8" y="3"/>
                  </a:cubicBezTo>
                  <a:cubicBezTo>
                    <a:pt x="6" y="3"/>
                    <a:pt x="5" y="4"/>
                    <a:pt x="5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3" y="0"/>
                    <a:pt x="8" y="0"/>
                  </a:cubicBezTo>
                  <a:cubicBezTo>
                    <a:pt x="14" y="0"/>
                    <a:pt x="15" y="3"/>
                    <a:pt x="15" y="6"/>
                  </a:cubicBezTo>
                  <a:lnTo>
                    <a:pt x="15" y="12"/>
                  </a:lnTo>
                  <a:close/>
                  <a:moveTo>
                    <a:pt x="11" y="9"/>
                  </a:moveTo>
                  <a:cubicBezTo>
                    <a:pt x="11" y="9"/>
                    <a:pt x="10" y="9"/>
                    <a:pt x="8" y="9"/>
                  </a:cubicBezTo>
                  <a:cubicBezTo>
                    <a:pt x="5" y="9"/>
                    <a:pt x="4" y="10"/>
                    <a:pt x="4" y="11"/>
                  </a:cubicBezTo>
                  <a:cubicBezTo>
                    <a:pt x="4" y="12"/>
                    <a:pt x="5" y="13"/>
                    <a:pt x="7" y="13"/>
                  </a:cubicBezTo>
                  <a:cubicBezTo>
                    <a:pt x="10" y="13"/>
                    <a:pt x="11" y="12"/>
                    <a:pt x="11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3" name="Freeform 50">
              <a:extLst>
                <a:ext uri="{FF2B5EF4-FFF2-40B4-BE49-F238E27FC236}">
                  <a16:creationId xmlns:a16="http://schemas.microsoft.com/office/drawing/2014/main" id="{7B97640C-2F66-4A60-9C23-F6E9DC7335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34" y="2293"/>
              <a:ext cx="38" cy="58"/>
            </a:xfrm>
            <a:custGeom>
              <a:avLst/>
              <a:gdLst>
                <a:gd name="T0" fmla="*/ 0 w 16"/>
                <a:gd name="T1" fmla="*/ 0 h 24"/>
                <a:gd name="T2" fmla="*/ 4 w 16"/>
                <a:gd name="T3" fmla="*/ 0 h 24"/>
                <a:gd name="T4" fmla="*/ 4 w 16"/>
                <a:gd name="T5" fmla="*/ 9 h 24"/>
                <a:gd name="T6" fmla="*/ 9 w 16"/>
                <a:gd name="T7" fmla="*/ 7 h 24"/>
                <a:gd name="T8" fmla="*/ 16 w 16"/>
                <a:gd name="T9" fmla="*/ 15 h 24"/>
                <a:gd name="T10" fmla="*/ 9 w 16"/>
                <a:gd name="T11" fmla="*/ 24 h 24"/>
                <a:gd name="T12" fmla="*/ 4 w 16"/>
                <a:gd name="T13" fmla="*/ 21 h 24"/>
                <a:gd name="T14" fmla="*/ 4 w 16"/>
                <a:gd name="T15" fmla="*/ 23 h 24"/>
                <a:gd name="T16" fmla="*/ 0 w 16"/>
                <a:gd name="T17" fmla="*/ 23 h 24"/>
                <a:gd name="T18" fmla="*/ 0 w 16"/>
                <a:gd name="T19" fmla="*/ 18 h 24"/>
                <a:gd name="T20" fmla="*/ 0 w 16"/>
                <a:gd name="T21" fmla="*/ 0 h 24"/>
                <a:gd name="T22" fmla="*/ 12 w 16"/>
                <a:gd name="T23" fmla="*/ 15 h 24"/>
                <a:gd name="T24" fmla="*/ 8 w 16"/>
                <a:gd name="T25" fmla="*/ 10 h 24"/>
                <a:gd name="T26" fmla="*/ 4 w 16"/>
                <a:gd name="T27" fmla="*/ 15 h 24"/>
                <a:gd name="T28" fmla="*/ 8 w 16"/>
                <a:gd name="T29" fmla="*/ 20 h 24"/>
                <a:gd name="T30" fmla="*/ 12 w 16"/>
                <a:gd name="T31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2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8"/>
                    <a:pt x="6" y="7"/>
                    <a:pt x="9" y="7"/>
                  </a:cubicBezTo>
                  <a:cubicBezTo>
                    <a:pt x="13" y="7"/>
                    <a:pt x="16" y="10"/>
                    <a:pt x="16" y="15"/>
                  </a:cubicBezTo>
                  <a:cubicBezTo>
                    <a:pt x="16" y="20"/>
                    <a:pt x="13" y="24"/>
                    <a:pt x="9" y="24"/>
                  </a:cubicBezTo>
                  <a:cubicBezTo>
                    <a:pt x="6" y="24"/>
                    <a:pt x="5" y="22"/>
                    <a:pt x="4" y="21"/>
                  </a:cubicBezTo>
                  <a:cubicBezTo>
                    <a:pt x="4" y="22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1"/>
                    <a:pt x="0" y="20"/>
                    <a:pt x="0" y="18"/>
                  </a:cubicBezTo>
                  <a:lnTo>
                    <a:pt x="0" y="0"/>
                  </a:lnTo>
                  <a:close/>
                  <a:moveTo>
                    <a:pt x="12" y="15"/>
                  </a:moveTo>
                  <a:cubicBezTo>
                    <a:pt x="12" y="13"/>
                    <a:pt x="11" y="10"/>
                    <a:pt x="8" y="10"/>
                  </a:cubicBezTo>
                  <a:cubicBezTo>
                    <a:pt x="5" y="10"/>
                    <a:pt x="4" y="12"/>
                    <a:pt x="4" y="15"/>
                  </a:cubicBezTo>
                  <a:cubicBezTo>
                    <a:pt x="4" y="18"/>
                    <a:pt x="5" y="20"/>
                    <a:pt x="8" y="20"/>
                  </a:cubicBezTo>
                  <a:cubicBezTo>
                    <a:pt x="11" y="20"/>
                    <a:pt x="12" y="18"/>
                    <a:pt x="12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4" name="Freeform 51">
              <a:extLst>
                <a:ext uri="{FF2B5EF4-FFF2-40B4-BE49-F238E27FC236}">
                  <a16:creationId xmlns:a16="http://schemas.microsoft.com/office/drawing/2014/main" id="{ACF39571-7385-436E-BD3F-BD37143310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9" y="2310"/>
              <a:ext cx="40" cy="41"/>
            </a:xfrm>
            <a:custGeom>
              <a:avLst/>
              <a:gdLst>
                <a:gd name="T0" fmla="*/ 17 w 17"/>
                <a:gd name="T1" fmla="*/ 8 h 17"/>
                <a:gd name="T2" fmla="*/ 8 w 17"/>
                <a:gd name="T3" fmla="*/ 17 h 17"/>
                <a:gd name="T4" fmla="*/ 0 w 17"/>
                <a:gd name="T5" fmla="*/ 8 h 17"/>
                <a:gd name="T6" fmla="*/ 8 w 17"/>
                <a:gd name="T7" fmla="*/ 0 h 17"/>
                <a:gd name="T8" fmla="*/ 17 w 17"/>
                <a:gd name="T9" fmla="*/ 8 h 17"/>
                <a:gd name="T10" fmla="*/ 4 w 17"/>
                <a:gd name="T11" fmla="*/ 8 h 17"/>
                <a:gd name="T12" fmla="*/ 8 w 17"/>
                <a:gd name="T13" fmla="*/ 13 h 17"/>
                <a:gd name="T14" fmla="*/ 12 w 17"/>
                <a:gd name="T15" fmla="*/ 8 h 17"/>
                <a:gd name="T16" fmla="*/ 8 w 17"/>
                <a:gd name="T17" fmla="*/ 3 h 17"/>
                <a:gd name="T18" fmla="*/ 4 w 17"/>
                <a:gd name="T1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17" y="8"/>
                  </a:moveTo>
                  <a:cubicBezTo>
                    <a:pt x="17" y="13"/>
                    <a:pt x="14" y="17"/>
                    <a:pt x="8" y="17"/>
                  </a:cubicBezTo>
                  <a:cubicBezTo>
                    <a:pt x="3" y="17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4" y="0"/>
                    <a:pt x="17" y="4"/>
                    <a:pt x="17" y="8"/>
                  </a:cubicBezTo>
                  <a:close/>
                  <a:moveTo>
                    <a:pt x="4" y="8"/>
                  </a:moveTo>
                  <a:cubicBezTo>
                    <a:pt x="4" y="11"/>
                    <a:pt x="5" y="13"/>
                    <a:pt x="8" y="13"/>
                  </a:cubicBezTo>
                  <a:cubicBezTo>
                    <a:pt x="11" y="13"/>
                    <a:pt x="12" y="11"/>
                    <a:pt x="12" y="8"/>
                  </a:cubicBezTo>
                  <a:cubicBezTo>
                    <a:pt x="12" y="6"/>
                    <a:pt x="11" y="3"/>
                    <a:pt x="8" y="3"/>
                  </a:cubicBezTo>
                  <a:cubicBezTo>
                    <a:pt x="5" y="3"/>
                    <a:pt x="4" y="6"/>
                    <a:pt x="4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5" name="Freeform 52">
              <a:extLst>
                <a:ext uri="{FF2B5EF4-FFF2-40B4-BE49-F238E27FC236}">
                  <a16:creationId xmlns:a16="http://schemas.microsoft.com/office/drawing/2014/main" id="{2B7AE439-941F-4CC3-84AF-07360EC995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6" y="2310"/>
              <a:ext cx="24" cy="38"/>
            </a:xfrm>
            <a:custGeom>
              <a:avLst/>
              <a:gdLst>
                <a:gd name="T0" fmla="*/ 0 w 10"/>
                <a:gd name="T1" fmla="*/ 5 h 16"/>
                <a:gd name="T2" fmla="*/ 0 w 10"/>
                <a:gd name="T3" fmla="*/ 0 h 16"/>
                <a:gd name="T4" fmla="*/ 4 w 10"/>
                <a:gd name="T5" fmla="*/ 0 h 16"/>
                <a:gd name="T6" fmla="*/ 4 w 10"/>
                <a:gd name="T7" fmla="*/ 4 h 16"/>
                <a:gd name="T8" fmla="*/ 10 w 10"/>
                <a:gd name="T9" fmla="*/ 0 h 16"/>
                <a:gd name="T10" fmla="*/ 10 w 10"/>
                <a:gd name="T11" fmla="*/ 4 h 16"/>
                <a:gd name="T12" fmla="*/ 4 w 10"/>
                <a:gd name="T13" fmla="*/ 10 h 16"/>
                <a:gd name="T14" fmla="*/ 4 w 10"/>
                <a:gd name="T15" fmla="*/ 16 h 16"/>
                <a:gd name="T16" fmla="*/ 0 w 10"/>
                <a:gd name="T17" fmla="*/ 16 h 16"/>
                <a:gd name="T18" fmla="*/ 0 w 10"/>
                <a:gd name="T1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6">
                  <a:moveTo>
                    <a:pt x="0" y="5"/>
                  </a:moveTo>
                  <a:cubicBezTo>
                    <a:pt x="0" y="3"/>
                    <a:pt x="0" y="2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3"/>
                    <a:pt x="4" y="4"/>
                  </a:cubicBezTo>
                  <a:cubicBezTo>
                    <a:pt x="5" y="1"/>
                    <a:pt x="7" y="0"/>
                    <a:pt x="10" y="0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4"/>
                    <a:pt x="4" y="6"/>
                    <a:pt x="4" y="1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6" name="Freeform 53">
              <a:extLst>
                <a:ext uri="{FF2B5EF4-FFF2-40B4-BE49-F238E27FC236}">
                  <a16:creationId xmlns:a16="http://schemas.microsoft.com/office/drawing/2014/main" id="{B7C919C2-95B0-4B0B-BD88-19491301C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" y="2295"/>
              <a:ext cx="40" cy="53"/>
            </a:xfrm>
            <a:custGeom>
              <a:avLst/>
              <a:gdLst>
                <a:gd name="T0" fmla="*/ 38 w 40"/>
                <a:gd name="T1" fmla="*/ 32 h 53"/>
                <a:gd name="T2" fmla="*/ 9 w 40"/>
                <a:gd name="T3" fmla="*/ 32 h 53"/>
                <a:gd name="T4" fmla="*/ 9 w 40"/>
                <a:gd name="T5" fmla="*/ 44 h 53"/>
                <a:gd name="T6" fmla="*/ 40 w 40"/>
                <a:gd name="T7" fmla="*/ 44 h 53"/>
                <a:gd name="T8" fmla="*/ 40 w 40"/>
                <a:gd name="T9" fmla="*/ 53 h 53"/>
                <a:gd name="T10" fmla="*/ 0 w 40"/>
                <a:gd name="T11" fmla="*/ 53 h 53"/>
                <a:gd name="T12" fmla="*/ 0 w 40"/>
                <a:gd name="T13" fmla="*/ 0 h 53"/>
                <a:gd name="T14" fmla="*/ 40 w 40"/>
                <a:gd name="T15" fmla="*/ 0 h 53"/>
                <a:gd name="T16" fmla="*/ 40 w 40"/>
                <a:gd name="T17" fmla="*/ 10 h 53"/>
                <a:gd name="T18" fmla="*/ 9 w 40"/>
                <a:gd name="T19" fmla="*/ 10 h 53"/>
                <a:gd name="T20" fmla="*/ 9 w 40"/>
                <a:gd name="T21" fmla="*/ 22 h 53"/>
                <a:gd name="T22" fmla="*/ 38 w 40"/>
                <a:gd name="T23" fmla="*/ 22 h 53"/>
                <a:gd name="T24" fmla="*/ 38 w 40"/>
                <a:gd name="T25" fmla="*/ 3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53">
                  <a:moveTo>
                    <a:pt x="38" y="32"/>
                  </a:moveTo>
                  <a:lnTo>
                    <a:pt x="9" y="32"/>
                  </a:lnTo>
                  <a:lnTo>
                    <a:pt x="9" y="44"/>
                  </a:lnTo>
                  <a:lnTo>
                    <a:pt x="40" y="44"/>
                  </a:lnTo>
                  <a:lnTo>
                    <a:pt x="40" y="53"/>
                  </a:lnTo>
                  <a:lnTo>
                    <a:pt x="0" y="53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10"/>
                  </a:lnTo>
                  <a:lnTo>
                    <a:pt x="9" y="10"/>
                  </a:lnTo>
                  <a:lnTo>
                    <a:pt x="9" y="22"/>
                  </a:lnTo>
                  <a:lnTo>
                    <a:pt x="38" y="22"/>
                  </a:lnTo>
                  <a:lnTo>
                    <a:pt x="3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7" name="Freeform 54">
              <a:extLst>
                <a:ext uri="{FF2B5EF4-FFF2-40B4-BE49-F238E27FC236}">
                  <a16:creationId xmlns:a16="http://schemas.microsoft.com/office/drawing/2014/main" id="{DCE88D86-6599-4F63-BA12-C481EAF847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4" y="2293"/>
              <a:ext cx="40" cy="58"/>
            </a:xfrm>
            <a:custGeom>
              <a:avLst/>
              <a:gdLst>
                <a:gd name="T0" fmla="*/ 17 w 17"/>
                <a:gd name="T1" fmla="*/ 0 h 24"/>
                <a:gd name="T2" fmla="*/ 17 w 17"/>
                <a:gd name="T3" fmla="*/ 19 h 24"/>
                <a:gd name="T4" fmla="*/ 17 w 17"/>
                <a:gd name="T5" fmla="*/ 23 h 24"/>
                <a:gd name="T6" fmla="*/ 13 w 17"/>
                <a:gd name="T7" fmla="*/ 23 h 24"/>
                <a:gd name="T8" fmla="*/ 13 w 17"/>
                <a:gd name="T9" fmla="*/ 21 h 24"/>
                <a:gd name="T10" fmla="*/ 8 w 17"/>
                <a:gd name="T11" fmla="*/ 24 h 24"/>
                <a:gd name="T12" fmla="*/ 0 w 17"/>
                <a:gd name="T13" fmla="*/ 15 h 24"/>
                <a:gd name="T14" fmla="*/ 8 w 17"/>
                <a:gd name="T15" fmla="*/ 7 h 24"/>
                <a:gd name="T16" fmla="*/ 13 w 17"/>
                <a:gd name="T17" fmla="*/ 9 h 24"/>
                <a:gd name="T18" fmla="*/ 13 w 17"/>
                <a:gd name="T19" fmla="*/ 0 h 24"/>
                <a:gd name="T20" fmla="*/ 17 w 17"/>
                <a:gd name="T21" fmla="*/ 0 h 24"/>
                <a:gd name="T22" fmla="*/ 5 w 17"/>
                <a:gd name="T23" fmla="*/ 15 h 24"/>
                <a:gd name="T24" fmla="*/ 9 w 17"/>
                <a:gd name="T25" fmla="*/ 20 h 24"/>
                <a:gd name="T26" fmla="*/ 13 w 17"/>
                <a:gd name="T27" fmla="*/ 15 h 24"/>
                <a:gd name="T28" fmla="*/ 9 w 17"/>
                <a:gd name="T29" fmla="*/ 10 h 24"/>
                <a:gd name="T30" fmla="*/ 5 w 17"/>
                <a:gd name="T31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" h="24">
                  <a:moveTo>
                    <a:pt x="17" y="0"/>
                  </a:move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7" y="22"/>
                    <a:pt x="17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2"/>
                    <a:pt x="13" y="21"/>
                  </a:cubicBezTo>
                  <a:cubicBezTo>
                    <a:pt x="12" y="22"/>
                    <a:pt x="11" y="24"/>
                    <a:pt x="8" y="24"/>
                  </a:cubicBezTo>
                  <a:cubicBezTo>
                    <a:pt x="3" y="24"/>
                    <a:pt x="0" y="20"/>
                    <a:pt x="0" y="15"/>
                  </a:cubicBezTo>
                  <a:cubicBezTo>
                    <a:pt x="0" y="10"/>
                    <a:pt x="4" y="7"/>
                    <a:pt x="8" y="7"/>
                  </a:cubicBezTo>
                  <a:cubicBezTo>
                    <a:pt x="11" y="7"/>
                    <a:pt x="12" y="8"/>
                    <a:pt x="13" y="9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17" y="0"/>
                  </a:lnTo>
                  <a:close/>
                  <a:moveTo>
                    <a:pt x="5" y="15"/>
                  </a:moveTo>
                  <a:cubicBezTo>
                    <a:pt x="5" y="18"/>
                    <a:pt x="6" y="20"/>
                    <a:pt x="9" y="20"/>
                  </a:cubicBezTo>
                  <a:cubicBezTo>
                    <a:pt x="12" y="20"/>
                    <a:pt x="13" y="18"/>
                    <a:pt x="13" y="15"/>
                  </a:cubicBezTo>
                  <a:cubicBezTo>
                    <a:pt x="13" y="12"/>
                    <a:pt x="12" y="10"/>
                    <a:pt x="9" y="10"/>
                  </a:cubicBezTo>
                  <a:cubicBezTo>
                    <a:pt x="6" y="10"/>
                    <a:pt x="5" y="13"/>
                    <a:pt x="5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8" name="Freeform 55">
              <a:extLst>
                <a:ext uri="{FF2B5EF4-FFF2-40B4-BE49-F238E27FC236}">
                  <a16:creationId xmlns:a16="http://schemas.microsoft.com/office/drawing/2014/main" id="{0C4C262F-A952-4847-AD59-CC9D0371F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4" y="2310"/>
              <a:ext cx="35" cy="41"/>
            </a:xfrm>
            <a:custGeom>
              <a:avLst/>
              <a:gdLst>
                <a:gd name="T0" fmla="*/ 15 w 15"/>
                <a:gd name="T1" fmla="*/ 12 h 17"/>
                <a:gd name="T2" fmla="*/ 15 w 15"/>
                <a:gd name="T3" fmla="*/ 16 h 17"/>
                <a:gd name="T4" fmla="*/ 11 w 15"/>
                <a:gd name="T5" fmla="*/ 16 h 17"/>
                <a:gd name="T6" fmla="*/ 11 w 15"/>
                <a:gd name="T7" fmla="*/ 14 h 17"/>
                <a:gd name="T8" fmla="*/ 6 w 15"/>
                <a:gd name="T9" fmla="*/ 17 h 17"/>
                <a:gd name="T10" fmla="*/ 0 w 15"/>
                <a:gd name="T11" fmla="*/ 10 h 17"/>
                <a:gd name="T12" fmla="*/ 0 w 15"/>
                <a:gd name="T13" fmla="*/ 0 h 17"/>
                <a:gd name="T14" fmla="*/ 4 w 15"/>
                <a:gd name="T15" fmla="*/ 0 h 17"/>
                <a:gd name="T16" fmla="*/ 4 w 15"/>
                <a:gd name="T17" fmla="*/ 9 h 17"/>
                <a:gd name="T18" fmla="*/ 7 w 15"/>
                <a:gd name="T19" fmla="*/ 13 h 17"/>
                <a:gd name="T20" fmla="*/ 11 w 15"/>
                <a:gd name="T21" fmla="*/ 8 h 17"/>
                <a:gd name="T22" fmla="*/ 11 w 15"/>
                <a:gd name="T23" fmla="*/ 0 h 17"/>
                <a:gd name="T24" fmla="*/ 15 w 15"/>
                <a:gd name="T25" fmla="*/ 0 h 17"/>
                <a:gd name="T26" fmla="*/ 15 w 15"/>
                <a:gd name="T2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" h="17">
                  <a:moveTo>
                    <a:pt x="15" y="12"/>
                  </a:moveTo>
                  <a:cubicBezTo>
                    <a:pt x="15" y="13"/>
                    <a:pt x="15" y="15"/>
                    <a:pt x="15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5"/>
                    <a:pt x="11" y="14"/>
                  </a:cubicBezTo>
                  <a:cubicBezTo>
                    <a:pt x="10" y="15"/>
                    <a:pt x="9" y="17"/>
                    <a:pt x="6" y="17"/>
                  </a:cubicBezTo>
                  <a:cubicBezTo>
                    <a:pt x="3" y="17"/>
                    <a:pt x="0" y="15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2"/>
                    <a:pt x="5" y="13"/>
                    <a:pt x="7" y="13"/>
                  </a:cubicBezTo>
                  <a:cubicBezTo>
                    <a:pt x="10" y="13"/>
                    <a:pt x="11" y="12"/>
                    <a:pt x="11" y="8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5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9" name="Freeform 56">
              <a:extLst>
                <a:ext uri="{FF2B5EF4-FFF2-40B4-BE49-F238E27FC236}">
                  <a16:creationId xmlns:a16="http://schemas.microsoft.com/office/drawing/2014/main" id="{98A5E551-90D3-4275-82C7-F3E83FB47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9" y="2310"/>
              <a:ext cx="38" cy="41"/>
            </a:xfrm>
            <a:custGeom>
              <a:avLst/>
              <a:gdLst>
                <a:gd name="T0" fmla="*/ 16 w 16"/>
                <a:gd name="T1" fmla="*/ 11 h 17"/>
                <a:gd name="T2" fmla="*/ 8 w 16"/>
                <a:gd name="T3" fmla="*/ 17 h 17"/>
                <a:gd name="T4" fmla="*/ 0 w 16"/>
                <a:gd name="T5" fmla="*/ 8 h 17"/>
                <a:gd name="T6" fmla="*/ 8 w 16"/>
                <a:gd name="T7" fmla="*/ 0 h 17"/>
                <a:gd name="T8" fmla="*/ 15 w 16"/>
                <a:gd name="T9" fmla="*/ 6 h 17"/>
                <a:gd name="T10" fmla="*/ 11 w 16"/>
                <a:gd name="T11" fmla="*/ 6 h 17"/>
                <a:gd name="T12" fmla="*/ 8 w 16"/>
                <a:gd name="T13" fmla="*/ 3 h 17"/>
                <a:gd name="T14" fmla="*/ 4 w 16"/>
                <a:gd name="T15" fmla="*/ 8 h 17"/>
                <a:gd name="T16" fmla="*/ 8 w 16"/>
                <a:gd name="T17" fmla="*/ 13 h 17"/>
                <a:gd name="T18" fmla="*/ 11 w 16"/>
                <a:gd name="T19" fmla="*/ 11 h 17"/>
                <a:gd name="T20" fmla="*/ 16 w 16"/>
                <a:gd name="T21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17">
                  <a:moveTo>
                    <a:pt x="16" y="11"/>
                  </a:moveTo>
                  <a:cubicBezTo>
                    <a:pt x="15" y="14"/>
                    <a:pt x="12" y="17"/>
                    <a:pt x="8" y="17"/>
                  </a:cubicBezTo>
                  <a:cubicBezTo>
                    <a:pt x="2" y="17"/>
                    <a:pt x="0" y="13"/>
                    <a:pt x="0" y="8"/>
                  </a:cubicBezTo>
                  <a:cubicBezTo>
                    <a:pt x="0" y="4"/>
                    <a:pt x="2" y="0"/>
                    <a:pt x="8" y="0"/>
                  </a:cubicBezTo>
                  <a:cubicBezTo>
                    <a:pt x="13" y="0"/>
                    <a:pt x="15" y="4"/>
                    <a:pt x="15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5"/>
                    <a:pt x="10" y="3"/>
                    <a:pt x="8" y="3"/>
                  </a:cubicBezTo>
                  <a:cubicBezTo>
                    <a:pt x="5" y="3"/>
                    <a:pt x="4" y="5"/>
                    <a:pt x="4" y="8"/>
                  </a:cubicBezTo>
                  <a:cubicBezTo>
                    <a:pt x="4" y="11"/>
                    <a:pt x="5" y="13"/>
                    <a:pt x="8" y="13"/>
                  </a:cubicBezTo>
                  <a:cubicBezTo>
                    <a:pt x="10" y="13"/>
                    <a:pt x="11" y="12"/>
                    <a:pt x="11" y="11"/>
                  </a:cubicBez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0" name="Freeform 57">
              <a:extLst>
                <a:ext uri="{FF2B5EF4-FFF2-40B4-BE49-F238E27FC236}">
                  <a16:creationId xmlns:a16="http://schemas.microsoft.com/office/drawing/2014/main" id="{34264F5C-A903-46C8-AA0A-60EEC4794F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2" y="2310"/>
              <a:ext cx="35" cy="41"/>
            </a:xfrm>
            <a:custGeom>
              <a:avLst/>
              <a:gdLst>
                <a:gd name="T0" fmla="*/ 15 w 15"/>
                <a:gd name="T1" fmla="*/ 12 h 17"/>
                <a:gd name="T2" fmla="*/ 15 w 15"/>
                <a:gd name="T3" fmla="*/ 16 h 17"/>
                <a:gd name="T4" fmla="*/ 11 w 15"/>
                <a:gd name="T5" fmla="*/ 16 h 17"/>
                <a:gd name="T6" fmla="*/ 11 w 15"/>
                <a:gd name="T7" fmla="*/ 14 h 17"/>
                <a:gd name="T8" fmla="*/ 6 w 15"/>
                <a:gd name="T9" fmla="*/ 17 h 17"/>
                <a:gd name="T10" fmla="*/ 0 w 15"/>
                <a:gd name="T11" fmla="*/ 11 h 17"/>
                <a:gd name="T12" fmla="*/ 8 w 15"/>
                <a:gd name="T13" fmla="*/ 6 h 17"/>
                <a:gd name="T14" fmla="*/ 11 w 15"/>
                <a:gd name="T15" fmla="*/ 6 h 17"/>
                <a:gd name="T16" fmla="*/ 11 w 15"/>
                <a:gd name="T17" fmla="*/ 6 h 17"/>
                <a:gd name="T18" fmla="*/ 8 w 15"/>
                <a:gd name="T19" fmla="*/ 3 h 17"/>
                <a:gd name="T20" fmla="*/ 5 w 15"/>
                <a:gd name="T21" fmla="*/ 5 h 17"/>
                <a:gd name="T22" fmla="*/ 1 w 15"/>
                <a:gd name="T23" fmla="*/ 5 h 17"/>
                <a:gd name="T24" fmla="*/ 8 w 15"/>
                <a:gd name="T25" fmla="*/ 0 h 17"/>
                <a:gd name="T26" fmla="*/ 15 w 15"/>
                <a:gd name="T27" fmla="*/ 6 h 17"/>
                <a:gd name="T28" fmla="*/ 15 w 15"/>
                <a:gd name="T29" fmla="*/ 12 h 17"/>
                <a:gd name="T30" fmla="*/ 11 w 15"/>
                <a:gd name="T31" fmla="*/ 9 h 17"/>
                <a:gd name="T32" fmla="*/ 8 w 15"/>
                <a:gd name="T33" fmla="*/ 9 h 17"/>
                <a:gd name="T34" fmla="*/ 4 w 15"/>
                <a:gd name="T35" fmla="*/ 11 h 17"/>
                <a:gd name="T36" fmla="*/ 7 w 15"/>
                <a:gd name="T37" fmla="*/ 13 h 17"/>
                <a:gd name="T38" fmla="*/ 11 w 15"/>
                <a:gd name="T3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7">
                  <a:moveTo>
                    <a:pt x="15" y="12"/>
                  </a:moveTo>
                  <a:cubicBezTo>
                    <a:pt x="15" y="14"/>
                    <a:pt x="15" y="16"/>
                    <a:pt x="15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5"/>
                    <a:pt x="11" y="14"/>
                  </a:cubicBezTo>
                  <a:cubicBezTo>
                    <a:pt x="10" y="16"/>
                    <a:pt x="9" y="17"/>
                    <a:pt x="6" y="17"/>
                  </a:cubicBezTo>
                  <a:cubicBezTo>
                    <a:pt x="1" y="17"/>
                    <a:pt x="0" y="14"/>
                    <a:pt x="0" y="11"/>
                  </a:cubicBezTo>
                  <a:cubicBezTo>
                    <a:pt x="0" y="7"/>
                    <a:pt x="3" y="6"/>
                    <a:pt x="8" y="6"/>
                  </a:cubicBezTo>
                  <a:cubicBezTo>
                    <a:pt x="9" y="6"/>
                    <a:pt x="10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4"/>
                    <a:pt x="10" y="3"/>
                    <a:pt x="8" y="3"/>
                  </a:cubicBezTo>
                  <a:cubicBezTo>
                    <a:pt x="6" y="3"/>
                    <a:pt x="5" y="4"/>
                    <a:pt x="5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2" y="0"/>
                    <a:pt x="8" y="0"/>
                  </a:cubicBezTo>
                  <a:cubicBezTo>
                    <a:pt x="14" y="0"/>
                    <a:pt x="15" y="3"/>
                    <a:pt x="15" y="6"/>
                  </a:cubicBezTo>
                  <a:lnTo>
                    <a:pt x="15" y="12"/>
                  </a:lnTo>
                  <a:close/>
                  <a:moveTo>
                    <a:pt x="11" y="9"/>
                  </a:moveTo>
                  <a:cubicBezTo>
                    <a:pt x="11" y="9"/>
                    <a:pt x="10" y="9"/>
                    <a:pt x="8" y="9"/>
                  </a:cubicBezTo>
                  <a:cubicBezTo>
                    <a:pt x="5" y="9"/>
                    <a:pt x="4" y="10"/>
                    <a:pt x="4" y="11"/>
                  </a:cubicBezTo>
                  <a:cubicBezTo>
                    <a:pt x="4" y="12"/>
                    <a:pt x="5" y="13"/>
                    <a:pt x="7" y="13"/>
                  </a:cubicBezTo>
                  <a:cubicBezTo>
                    <a:pt x="10" y="13"/>
                    <a:pt x="11" y="12"/>
                    <a:pt x="11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1" name="Freeform 58">
              <a:extLst>
                <a:ext uri="{FF2B5EF4-FFF2-40B4-BE49-F238E27FC236}">
                  <a16:creationId xmlns:a16="http://schemas.microsoft.com/office/drawing/2014/main" id="{F4B1D449-AE92-48A2-BD76-B422E860F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4" y="2300"/>
              <a:ext cx="24" cy="48"/>
            </a:xfrm>
            <a:custGeom>
              <a:avLst/>
              <a:gdLst>
                <a:gd name="T0" fmla="*/ 0 w 10"/>
                <a:gd name="T1" fmla="*/ 4 h 20"/>
                <a:gd name="T2" fmla="*/ 2 w 10"/>
                <a:gd name="T3" fmla="*/ 4 h 20"/>
                <a:gd name="T4" fmla="*/ 2 w 10"/>
                <a:gd name="T5" fmla="*/ 0 h 20"/>
                <a:gd name="T6" fmla="*/ 7 w 10"/>
                <a:gd name="T7" fmla="*/ 0 h 20"/>
                <a:gd name="T8" fmla="*/ 7 w 10"/>
                <a:gd name="T9" fmla="*/ 4 h 20"/>
                <a:gd name="T10" fmla="*/ 10 w 10"/>
                <a:gd name="T11" fmla="*/ 4 h 20"/>
                <a:gd name="T12" fmla="*/ 10 w 10"/>
                <a:gd name="T13" fmla="*/ 8 h 20"/>
                <a:gd name="T14" fmla="*/ 7 w 10"/>
                <a:gd name="T15" fmla="*/ 8 h 20"/>
                <a:gd name="T16" fmla="*/ 7 w 10"/>
                <a:gd name="T17" fmla="*/ 15 h 20"/>
                <a:gd name="T18" fmla="*/ 8 w 10"/>
                <a:gd name="T19" fmla="*/ 17 h 20"/>
                <a:gd name="T20" fmla="*/ 10 w 10"/>
                <a:gd name="T21" fmla="*/ 17 h 20"/>
                <a:gd name="T22" fmla="*/ 10 w 10"/>
                <a:gd name="T23" fmla="*/ 20 h 20"/>
                <a:gd name="T24" fmla="*/ 7 w 10"/>
                <a:gd name="T25" fmla="*/ 20 h 20"/>
                <a:gd name="T26" fmla="*/ 2 w 10"/>
                <a:gd name="T27" fmla="*/ 16 h 20"/>
                <a:gd name="T28" fmla="*/ 2 w 10"/>
                <a:gd name="T29" fmla="*/ 8 h 20"/>
                <a:gd name="T30" fmla="*/ 0 w 10"/>
                <a:gd name="T31" fmla="*/ 8 h 20"/>
                <a:gd name="T32" fmla="*/ 0 w 10"/>
                <a:gd name="T33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" h="20">
                  <a:moveTo>
                    <a:pt x="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7" y="17"/>
                    <a:pt x="8" y="17"/>
                  </a:cubicBezTo>
                  <a:cubicBezTo>
                    <a:pt x="9" y="17"/>
                    <a:pt x="9" y="17"/>
                    <a:pt x="10" y="17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8" y="20"/>
                    <a:pt x="7" y="20"/>
                  </a:cubicBezTo>
                  <a:cubicBezTo>
                    <a:pt x="3" y="20"/>
                    <a:pt x="2" y="19"/>
                    <a:pt x="2" y="1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2" name="Freeform 59">
              <a:extLst>
                <a:ext uri="{FF2B5EF4-FFF2-40B4-BE49-F238E27FC236}">
                  <a16:creationId xmlns:a16="http://schemas.microsoft.com/office/drawing/2014/main" id="{13FE6B57-FA9B-424E-8D4C-4F33F3787E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35" y="2293"/>
              <a:ext cx="10" cy="55"/>
            </a:xfrm>
            <a:custGeom>
              <a:avLst/>
              <a:gdLst>
                <a:gd name="T0" fmla="*/ 0 w 10"/>
                <a:gd name="T1" fmla="*/ 0 h 55"/>
                <a:gd name="T2" fmla="*/ 10 w 10"/>
                <a:gd name="T3" fmla="*/ 0 h 55"/>
                <a:gd name="T4" fmla="*/ 10 w 10"/>
                <a:gd name="T5" fmla="*/ 9 h 55"/>
                <a:gd name="T6" fmla="*/ 0 w 10"/>
                <a:gd name="T7" fmla="*/ 9 h 55"/>
                <a:gd name="T8" fmla="*/ 0 w 10"/>
                <a:gd name="T9" fmla="*/ 0 h 55"/>
                <a:gd name="T10" fmla="*/ 0 w 10"/>
                <a:gd name="T11" fmla="*/ 17 h 55"/>
                <a:gd name="T12" fmla="*/ 10 w 10"/>
                <a:gd name="T13" fmla="*/ 17 h 55"/>
                <a:gd name="T14" fmla="*/ 10 w 10"/>
                <a:gd name="T15" fmla="*/ 55 h 55"/>
                <a:gd name="T16" fmla="*/ 0 w 10"/>
                <a:gd name="T17" fmla="*/ 55 h 55"/>
                <a:gd name="T18" fmla="*/ 0 w 10"/>
                <a:gd name="T19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55">
                  <a:moveTo>
                    <a:pt x="0" y="0"/>
                  </a:moveTo>
                  <a:lnTo>
                    <a:pt x="10" y="0"/>
                  </a:lnTo>
                  <a:lnTo>
                    <a:pt x="10" y="9"/>
                  </a:lnTo>
                  <a:lnTo>
                    <a:pt x="0" y="9"/>
                  </a:lnTo>
                  <a:lnTo>
                    <a:pt x="0" y="0"/>
                  </a:lnTo>
                  <a:close/>
                  <a:moveTo>
                    <a:pt x="0" y="17"/>
                  </a:moveTo>
                  <a:lnTo>
                    <a:pt x="10" y="17"/>
                  </a:lnTo>
                  <a:lnTo>
                    <a:pt x="10" y="55"/>
                  </a:lnTo>
                  <a:lnTo>
                    <a:pt x="0" y="55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3" name="Freeform 60">
              <a:extLst>
                <a:ext uri="{FF2B5EF4-FFF2-40B4-BE49-F238E27FC236}">
                  <a16:creationId xmlns:a16="http://schemas.microsoft.com/office/drawing/2014/main" id="{93DB0437-4E4B-4188-AC94-238A2305CF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54" y="2310"/>
              <a:ext cx="38" cy="41"/>
            </a:xfrm>
            <a:custGeom>
              <a:avLst/>
              <a:gdLst>
                <a:gd name="T0" fmla="*/ 16 w 16"/>
                <a:gd name="T1" fmla="*/ 8 h 17"/>
                <a:gd name="T2" fmla="*/ 8 w 16"/>
                <a:gd name="T3" fmla="*/ 17 h 17"/>
                <a:gd name="T4" fmla="*/ 0 w 16"/>
                <a:gd name="T5" fmla="*/ 8 h 17"/>
                <a:gd name="T6" fmla="*/ 8 w 16"/>
                <a:gd name="T7" fmla="*/ 0 h 17"/>
                <a:gd name="T8" fmla="*/ 16 w 16"/>
                <a:gd name="T9" fmla="*/ 8 h 17"/>
                <a:gd name="T10" fmla="*/ 4 w 16"/>
                <a:gd name="T11" fmla="*/ 8 h 17"/>
                <a:gd name="T12" fmla="*/ 8 w 16"/>
                <a:gd name="T13" fmla="*/ 13 h 17"/>
                <a:gd name="T14" fmla="*/ 12 w 16"/>
                <a:gd name="T15" fmla="*/ 8 h 17"/>
                <a:gd name="T16" fmla="*/ 8 w 16"/>
                <a:gd name="T17" fmla="*/ 3 h 17"/>
                <a:gd name="T18" fmla="*/ 4 w 16"/>
                <a:gd name="T1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7">
                  <a:moveTo>
                    <a:pt x="16" y="8"/>
                  </a:moveTo>
                  <a:cubicBezTo>
                    <a:pt x="16" y="13"/>
                    <a:pt x="13" y="17"/>
                    <a:pt x="8" y="17"/>
                  </a:cubicBezTo>
                  <a:cubicBezTo>
                    <a:pt x="2" y="17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4" y="0"/>
                    <a:pt x="16" y="4"/>
                    <a:pt x="16" y="8"/>
                  </a:cubicBezTo>
                  <a:close/>
                  <a:moveTo>
                    <a:pt x="4" y="8"/>
                  </a:moveTo>
                  <a:cubicBezTo>
                    <a:pt x="4" y="11"/>
                    <a:pt x="5" y="13"/>
                    <a:pt x="8" y="13"/>
                  </a:cubicBezTo>
                  <a:cubicBezTo>
                    <a:pt x="11" y="13"/>
                    <a:pt x="12" y="11"/>
                    <a:pt x="12" y="8"/>
                  </a:cubicBezTo>
                  <a:cubicBezTo>
                    <a:pt x="12" y="6"/>
                    <a:pt x="11" y="3"/>
                    <a:pt x="8" y="3"/>
                  </a:cubicBezTo>
                  <a:cubicBezTo>
                    <a:pt x="5" y="3"/>
                    <a:pt x="4" y="6"/>
                    <a:pt x="4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4" name="Freeform 61">
              <a:extLst>
                <a:ext uri="{FF2B5EF4-FFF2-40B4-BE49-F238E27FC236}">
                  <a16:creationId xmlns:a16="http://schemas.microsoft.com/office/drawing/2014/main" id="{2C7DB331-FB56-4AB2-BE9B-99BEB7AF7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2" y="2310"/>
              <a:ext cx="35" cy="38"/>
            </a:xfrm>
            <a:custGeom>
              <a:avLst/>
              <a:gdLst>
                <a:gd name="T0" fmla="*/ 0 w 15"/>
                <a:gd name="T1" fmla="*/ 4 h 16"/>
                <a:gd name="T2" fmla="*/ 0 w 15"/>
                <a:gd name="T3" fmla="*/ 0 h 16"/>
                <a:gd name="T4" fmla="*/ 4 w 15"/>
                <a:gd name="T5" fmla="*/ 0 h 16"/>
                <a:gd name="T6" fmla="*/ 4 w 15"/>
                <a:gd name="T7" fmla="*/ 3 h 16"/>
                <a:gd name="T8" fmla="*/ 9 w 15"/>
                <a:gd name="T9" fmla="*/ 0 h 16"/>
                <a:gd name="T10" fmla="*/ 15 w 15"/>
                <a:gd name="T11" fmla="*/ 6 h 16"/>
                <a:gd name="T12" fmla="*/ 15 w 15"/>
                <a:gd name="T13" fmla="*/ 16 h 16"/>
                <a:gd name="T14" fmla="*/ 11 w 15"/>
                <a:gd name="T15" fmla="*/ 16 h 16"/>
                <a:gd name="T16" fmla="*/ 11 w 15"/>
                <a:gd name="T17" fmla="*/ 7 h 16"/>
                <a:gd name="T18" fmla="*/ 8 w 15"/>
                <a:gd name="T19" fmla="*/ 3 h 16"/>
                <a:gd name="T20" fmla="*/ 4 w 15"/>
                <a:gd name="T21" fmla="*/ 8 h 16"/>
                <a:gd name="T22" fmla="*/ 4 w 15"/>
                <a:gd name="T23" fmla="*/ 16 h 16"/>
                <a:gd name="T24" fmla="*/ 0 w 15"/>
                <a:gd name="T25" fmla="*/ 16 h 16"/>
                <a:gd name="T26" fmla="*/ 0 w 15"/>
                <a:gd name="T2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" h="16">
                  <a:moveTo>
                    <a:pt x="0" y="4"/>
                  </a:moveTo>
                  <a:cubicBezTo>
                    <a:pt x="0" y="3"/>
                    <a:pt x="0" y="1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2"/>
                    <a:pt x="4" y="3"/>
                  </a:cubicBezTo>
                  <a:cubicBezTo>
                    <a:pt x="5" y="1"/>
                    <a:pt x="6" y="0"/>
                    <a:pt x="9" y="0"/>
                  </a:cubicBezTo>
                  <a:cubicBezTo>
                    <a:pt x="13" y="0"/>
                    <a:pt x="15" y="2"/>
                    <a:pt x="15" y="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0" y="3"/>
                    <a:pt x="8" y="3"/>
                  </a:cubicBezTo>
                  <a:cubicBezTo>
                    <a:pt x="5" y="3"/>
                    <a:pt x="4" y="5"/>
                    <a:pt x="4" y="8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5" name="Freeform 62">
              <a:extLst>
                <a:ext uri="{FF2B5EF4-FFF2-40B4-BE49-F238E27FC236}">
                  <a16:creationId xmlns:a16="http://schemas.microsoft.com/office/drawing/2014/main" id="{CDAA6842-179E-454C-AE76-FE2719D654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45" y="2310"/>
              <a:ext cx="38" cy="41"/>
            </a:xfrm>
            <a:custGeom>
              <a:avLst/>
              <a:gdLst>
                <a:gd name="T0" fmla="*/ 16 w 16"/>
                <a:gd name="T1" fmla="*/ 12 h 17"/>
                <a:gd name="T2" fmla="*/ 16 w 16"/>
                <a:gd name="T3" fmla="*/ 16 h 17"/>
                <a:gd name="T4" fmla="*/ 12 w 16"/>
                <a:gd name="T5" fmla="*/ 16 h 17"/>
                <a:gd name="T6" fmla="*/ 12 w 16"/>
                <a:gd name="T7" fmla="*/ 14 h 17"/>
                <a:gd name="T8" fmla="*/ 6 w 16"/>
                <a:gd name="T9" fmla="*/ 17 h 17"/>
                <a:gd name="T10" fmla="*/ 0 w 16"/>
                <a:gd name="T11" fmla="*/ 11 h 17"/>
                <a:gd name="T12" fmla="*/ 8 w 16"/>
                <a:gd name="T13" fmla="*/ 6 h 17"/>
                <a:gd name="T14" fmla="*/ 12 w 16"/>
                <a:gd name="T15" fmla="*/ 6 h 17"/>
                <a:gd name="T16" fmla="*/ 12 w 16"/>
                <a:gd name="T17" fmla="*/ 6 h 17"/>
                <a:gd name="T18" fmla="*/ 8 w 16"/>
                <a:gd name="T19" fmla="*/ 3 h 17"/>
                <a:gd name="T20" fmla="*/ 5 w 16"/>
                <a:gd name="T21" fmla="*/ 5 h 17"/>
                <a:gd name="T22" fmla="*/ 1 w 16"/>
                <a:gd name="T23" fmla="*/ 5 h 17"/>
                <a:gd name="T24" fmla="*/ 8 w 16"/>
                <a:gd name="T25" fmla="*/ 0 h 17"/>
                <a:gd name="T26" fmla="*/ 16 w 16"/>
                <a:gd name="T27" fmla="*/ 6 h 17"/>
                <a:gd name="T28" fmla="*/ 16 w 16"/>
                <a:gd name="T29" fmla="*/ 12 h 17"/>
                <a:gd name="T30" fmla="*/ 12 w 16"/>
                <a:gd name="T31" fmla="*/ 9 h 17"/>
                <a:gd name="T32" fmla="*/ 8 w 16"/>
                <a:gd name="T33" fmla="*/ 9 h 17"/>
                <a:gd name="T34" fmla="*/ 4 w 16"/>
                <a:gd name="T35" fmla="*/ 11 h 17"/>
                <a:gd name="T36" fmla="*/ 7 w 16"/>
                <a:gd name="T37" fmla="*/ 13 h 17"/>
                <a:gd name="T38" fmla="*/ 12 w 16"/>
                <a:gd name="T3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17">
                  <a:moveTo>
                    <a:pt x="16" y="12"/>
                  </a:moveTo>
                  <a:cubicBezTo>
                    <a:pt x="16" y="14"/>
                    <a:pt x="16" y="16"/>
                    <a:pt x="16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5"/>
                    <a:pt x="12" y="14"/>
                  </a:cubicBezTo>
                  <a:cubicBezTo>
                    <a:pt x="11" y="16"/>
                    <a:pt x="9" y="17"/>
                    <a:pt x="6" y="17"/>
                  </a:cubicBezTo>
                  <a:cubicBezTo>
                    <a:pt x="2" y="17"/>
                    <a:pt x="0" y="14"/>
                    <a:pt x="0" y="11"/>
                  </a:cubicBezTo>
                  <a:cubicBezTo>
                    <a:pt x="0" y="7"/>
                    <a:pt x="4" y="6"/>
                    <a:pt x="8" y="6"/>
                  </a:cubicBezTo>
                  <a:cubicBezTo>
                    <a:pt x="10" y="6"/>
                    <a:pt x="11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4"/>
                    <a:pt x="11" y="3"/>
                    <a:pt x="8" y="3"/>
                  </a:cubicBezTo>
                  <a:cubicBezTo>
                    <a:pt x="6" y="3"/>
                    <a:pt x="6" y="4"/>
                    <a:pt x="5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3" y="0"/>
                    <a:pt x="8" y="0"/>
                  </a:cubicBezTo>
                  <a:cubicBezTo>
                    <a:pt x="15" y="0"/>
                    <a:pt x="16" y="3"/>
                    <a:pt x="16" y="6"/>
                  </a:cubicBezTo>
                  <a:lnTo>
                    <a:pt x="16" y="12"/>
                  </a:lnTo>
                  <a:close/>
                  <a:moveTo>
                    <a:pt x="12" y="9"/>
                  </a:moveTo>
                  <a:cubicBezTo>
                    <a:pt x="11" y="9"/>
                    <a:pt x="10" y="9"/>
                    <a:pt x="8" y="9"/>
                  </a:cubicBezTo>
                  <a:cubicBezTo>
                    <a:pt x="6" y="9"/>
                    <a:pt x="4" y="10"/>
                    <a:pt x="4" y="11"/>
                  </a:cubicBezTo>
                  <a:cubicBezTo>
                    <a:pt x="4" y="12"/>
                    <a:pt x="5" y="13"/>
                    <a:pt x="7" y="13"/>
                  </a:cubicBezTo>
                  <a:cubicBezTo>
                    <a:pt x="10" y="13"/>
                    <a:pt x="12" y="12"/>
                    <a:pt x="12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6" name="Rectangle 63">
              <a:extLst>
                <a:ext uri="{FF2B5EF4-FFF2-40B4-BE49-F238E27FC236}">
                  <a16:creationId xmlns:a16="http://schemas.microsoft.com/office/drawing/2014/main" id="{6AB93285-A043-457C-BCBE-69C747DF3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2" y="2293"/>
              <a:ext cx="10" cy="5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7" name="Rectangle 64">
              <a:extLst>
                <a:ext uri="{FF2B5EF4-FFF2-40B4-BE49-F238E27FC236}">
                  <a16:creationId xmlns:a16="http://schemas.microsoft.com/office/drawing/2014/main" id="{E86D2509-2AD8-47FC-93D3-EE895A6F9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3" y="2295"/>
              <a:ext cx="11" cy="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8" name="Freeform 65">
              <a:extLst>
                <a:ext uri="{FF2B5EF4-FFF2-40B4-BE49-F238E27FC236}">
                  <a16:creationId xmlns:a16="http://schemas.microsoft.com/office/drawing/2014/main" id="{23B72ADC-568D-401E-A46C-0E0B2E5B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" y="2310"/>
              <a:ext cx="38" cy="38"/>
            </a:xfrm>
            <a:custGeom>
              <a:avLst/>
              <a:gdLst>
                <a:gd name="T0" fmla="*/ 0 w 16"/>
                <a:gd name="T1" fmla="*/ 4 h 16"/>
                <a:gd name="T2" fmla="*/ 0 w 16"/>
                <a:gd name="T3" fmla="*/ 0 h 16"/>
                <a:gd name="T4" fmla="*/ 5 w 16"/>
                <a:gd name="T5" fmla="*/ 0 h 16"/>
                <a:gd name="T6" fmla="*/ 5 w 16"/>
                <a:gd name="T7" fmla="*/ 3 h 16"/>
                <a:gd name="T8" fmla="*/ 10 w 16"/>
                <a:gd name="T9" fmla="*/ 0 h 16"/>
                <a:gd name="T10" fmla="*/ 16 w 16"/>
                <a:gd name="T11" fmla="*/ 6 h 16"/>
                <a:gd name="T12" fmla="*/ 16 w 16"/>
                <a:gd name="T13" fmla="*/ 16 h 16"/>
                <a:gd name="T14" fmla="*/ 11 w 16"/>
                <a:gd name="T15" fmla="*/ 16 h 16"/>
                <a:gd name="T16" fmla="*/ 11 w 16"/>
                <a:gd name="T17" fmla="*/ 7 h 16"/>
                <a:gd name="T18" fmla="*/ 8 w 16"/>
                <a:gd name="T19" fmla="*/ 3 h 16"/>
                <a:gd name="T20" fmla="*/ 5 w 16"/>
                <a:gd name="T21" fmla="*/ 8 h 16"/>
                <a:gd name="T22" fmla="*/ 5 w 16"/>
                <a:gd name="T23" fmla="*/ 16 h 16"/>
                <a:gd name="T24" fmla="*/ 0 w 16"/>
                <a:gd name="T25" fmla="*/ 16 h 16"/>
                <a:gd name="T26" fmla="*/ 0 w 16"/>
                <a:gd name="T2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16">
                  <a:moveTo>
                    <a:pt x="0" y="4"/>
                  </a:moveTo>
                  <a:cubicBezTo>
                    <a:pt x="0" y="3"/>
                    <a:pt x="0" y="1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5" y="1"/>
                    <a:pt x="7" y="0"/>
                    <a:pt x="10" y="0"/>
                  </a:cubicBezTo>
                  <a:cubicBezTo>
                    <a:pt x="13" y="0"/>
                    <a:pt x="16" y="2"/>
                    <a:pt x="16" y="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1" y="3"/>
                    <a:pt x="8" y="3"/>
                  </a:cubicBezTo>
                  <a:cubicBezTo>
                    <a:pt x="6" y="3"/>
                    <a:pt x="5" y="5"/>
                    <a:pt x="5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9" name="Freeform 66">
              <a:extLst>
                <a:ext uri="{FF2B5EF4-FFF2-40B4-BE49-F238E27FC236}">
                  <a16:creationId xmlns:a16="http://schemas.microsoft.com/office/drawing/2014/main" id="{507AE316-93F6-4F4A-9C0F-DA671F70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9" y="2310"/>
              <a:ext cx="36" cy="41"/>
            </a:xfrm>
            <a:custGeom>
              <a:avLst/>
              <a:gdLst>
                <a:gd name="T0" fmla="*/ 4 w 15"/>
                <a:gd name="T1" fmla="*/ 11 h 17"/>
                <a:gd name="T2" fmla="*/ 8 w 15"/>
                <a:gd name="T3" fmla="*/ 14 h 17"/>
                <a:gd name="T4" fmla="*/ 11 w 15"/>
                <a:gd name="T5" fmla="*/ 12 h 17"/>
                <a:gd name="T6" fmla="*/ 7 w 15"/>
                <a:gd name="T7" fmla="*/ 10 h 17"/>
                <a:gd name="T8" fmla="*/ 0 w 15"/>
                <a:gd name="T9" fmla="*/ 5 h 17"/>
                <a:gd name="T10" fmla="*/ 7 w 15"/>
                <a:gd name="T11" fmla="*/ 0 h 17"/>
                <a:gd name="T12" fmla="*/ 14 w 15"/>
                <a:gd name="T13" fmla="*/ 5 h 17"/>
                <a:gd name="T14" fmla="*/ 10 w 15"/>
                <a:gd name="T15" fmla="*/ 5 h 17"/>
                <a:gd name="T16" fmla="*/ 7 w 15"/>
                <a:gd name="T17" fmla="*/ 3 h 17"/>
                <a:gd name="T18" fmla="*/ 4 w 15"/>
                <a:gd name="T19" fmla="*/ 4 h 17"/>
                <a:gd name="T20" fmla="*/ 8 w 15"/>
                <a:gd name="T21" fmla="*/ 6 h 17"/>
                <a:gd name="T22" fmla="*/ 15 w 15"/>
                <a:gd name="T23" fmla="*/ 11 h 17"/>
                <a:gd name="T24" fmla="*/ 7 w 15"/>
                <a:gd name="T25" fmla="*/ 17 h 17"/>
                <a:gd name="T26" fmla="*/ 0 w 15"/>
                <a:gd name="T27" fmla="*/ 11 h 17"/>
                <a:gd name="T28" fmla="*/ 4 w 15"/>
                <a:gd name="T2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17">
                  <a:moveTo>
                    <a:pt x="4" y="11"/>
                  </a:moveTo>
                  <a:cubicBezTo>
                    <a:pt x="4" y="13"/>
                    <a:pt x="5" y="14"/>
                    <a:pt x="8" y="14"/>
                  </a:cubicBezTo>
                  <a:cubicBezTo>
                    <a:pt x="10" y="14"/>
                    <a:pt x="11" y="13"/>
                    <a:pt x="11" y="12"/>
                  </a:cubicBezTo>
                  <a:cubicBezTo>
                    <a:pt x="11" y="11"/>
                    <a:pt x="10" y="10"/>
                    <a:pt x="7" y="10"/>
                  </a:cubicBezTo>
                  <a:cubicBezTo>
                    <a:pt x="1" y="9"/>
                    <a:pt x="0" y="7"/>
                    <a:pt x="0" y="5"/>
                  </a:cubicBezTo>
                  <a:cubicBezTo>
                    <a:pt x="0" y="3"/>
                    <a:pt x="2" y="0"/>
                    <a:pt x="7" y="0"/>
                  </a:cubicBezTo>
                  <a:cubicBezTo>
                    <a:pt x="12" y="0"/>
                    <a:pt x="14" y="3"/>
                    <a:pt x="14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4"/>
                    <a:pt x="9" y="3"/>
                    <a:pt x="7" y="3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4" y="5"/>
                    <a:pt x="5" y="6"/>
                    <a:pt x="8" y="6"/>
                  </a:cubicBezTo>
                  <a:cubicBezTo>
                    <a:pt x="14" y="7"/>
                    <a:pt x="15" y="9"/>
                    <a:pt x="15" y="11"/>
                  </a:cubicBezTo>
                  <a:cubicBezTo>
                    <a:pt x="15" y="14"/>
                    <a:pt x="13" y="17"/>
                    <a:pt x="7" y="17"/>
                  </a:cubicBezTo>
                  <a:cubicBezTo>
                    <a:pt x="3" y="17"/>
                    <a:pt x="0" y="15"/>
                    <a:pt x="0" y="11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0" name="Freeform 67">
              <a:extLst>
                <a:ext uri="{FF2B5EF4-FFF2-40B4-BE49-F238E27FC236}">
                  <a16:creationId xmlns:a16="http://schemas.microsoft.com/office/drawing/2014/main" id="{662D96B8-8666-4BF9-8B2F-D1029668F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7" y="2300"/>
              <a:ext cx="26" cy="48"/>
            </a:xfrm>
            <a:custGeom>
              <a:avLst/>
              <a:gdLst>
                <a:gd name="T0" fmla="*/ 0 w 11"/>
                <a:gd name="T1" fmla="*/ 4 h 20"/>
                <a:gd name="T2" fmla="*/ 3 w 11"/>
                <a:gd name="T3" fmla="*/ 4 h 20"/>
                <a:gd name="T4" fmla="*/ 3 w 11"/>
                <a:gd name="T5" fmla="*/ 0 h 20"/>
                <a:gd name="T6" fmla="*/ 7 w 11"/>
                <a:gd name="T7" fmla="*/ 0 h 20"/>
                <a:gd name="T8" fmla="*/ 7 w 11"/>
                <a:gd name="T9" fmla="*/ 4 h 20"/>
                <a:gd name="T10" fmla="*/ 11 w 11"/>
                <a:gd name="T11" fmla="*/ 4 h 20"/>
                <a:gd name="T12" fmla="*/ 11 w 11"/>
                <a:gd name="T13" fmla="*/ 8 h 20"/>
                <a:gd name="T14" fmla="*/ 7 w 11"/>
                <a:gd name="T15" fmla="*/ 8 h 20"/>
                <a:gd name="T16" fmla="*/ 7 w 11"/>
                <a:gd name="T17" fmla="*/ 15 h 20"/>
                <a:gd name="T18" fmla="*/ 9 w 11"/>
                <a:gd name="T19" fmla="*/ 17 h 20"/>
                <a:gd name="T20" fmla="*/ 10 w 11"/>
                <a:gd name="T21" fmla="*/ 17 h 20"/>
                <a:gd name="T22" fmla="*/ 10 w 11"/>
                <a:gd name="T23" fmla="*/ 20 h 20"/>
                <a:gd name="T24" fmla="*/ 8 w 11"/>
                <a:gd name="T25" fmla="*/ 20 h 20"/>
                <a:gd name="T26" fmla="*/ 3 w 11"/>
                <a:gd name="T27" fmla="*/ 16 h 20"/>
                <a:gd name="T28" fmla="*/ 3 w 11"/>
                <a:gd name="T29" fmla="*/ 8 h 20"/>
                <a:gd name="T30" fmla="*/ 0 w 11"/>
                <a:gd name="T31" fmla="*/ 8 h 20"/>
                <a:gd name="T32" fmla="*/ 0 w 11"/>
                <a:gd name="T33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20">
                  <a:moveTo>
                    <a:pt x="0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8" y="17"/>
                    <a:pt x="9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9" y="20"/>
                    <a:pt x="8" y="20"/>
                  </a:cubicBezTo>
                  <a:cubicBezTo>
                    <a:pt x="4" y="20"/>
                    <a:pt x="3" y="19"/>
                    <a:pt x="3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1" name="Freeform 68">
              <a:extLst>
                <a:ext uri="{FF2B5EF4-FFF2-40B4-BE49-F238E27FC236}">
                  <a16:creationId xmlns:a16="http://schemas.microsoft.com/office/drawing/2014/main" id="{7EEFEAD3-5B87-49D6-A61B-AEDE5E2DE9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70" y="2293"/>
              <a:ext cx="10" cy="55"/>
            </a:xfrm>
            <a:custGeom>
              <a:avLst/>
              <a:gdLst>
                <a:gd name="T0" fmla="*/ 0 w 10"/>
                <a:gd name="T1" fmla="*/ 0 h 55"/>
                <a:gd name="T2" fmla="*/ 10 w 10"/>
                <a:gd name="T3" fmla="*/ 0 h 55"/>
                <a:gd name="T4" fmla="*/ 10 w 10"/>
                <a:gd name="T5" fmla="*/ 9 h 55"/>
                <a:gd name="T6" fmla="*/ 0 w 10"/>
                <a:gd name="T7" fmla="*/ 9 h 55"/>
                <a:gd name="T8" fmla="*/ 0 w 10"/>
                <a:gd name="T9" fmla="*/ 0 h 55"/>
                <a:gd name="T10" fmla="*/ 0 w 10"/>
                <a:gd name="T11" fmla="*/ 17 h 55"/>
                <a:gd name="T12" fmla="*/ 10 w 10"/>
                <a:gd name="T13" fmla="*/ 17 h 55"/>
                <a:gd name="T14" fmla="*/ 10 w 10"/>
                <a:gd name="T15" fmla="*/ 55 h 55"/>
                <a:gd name="T16" fmla="*/ 0 w 10"/>
                <a:gd name="T17" fmla="*/ 55 h 55"/>
                <a:gd name="T18" fmla="*/ 0 w 10"/>
                <a:gd name="T19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55">
                  <a:moveTo>
                    <a:pt x="0" y="0"/>
                  </a:moveTo>
                  <a:lnTo>
                    <a:pt x="10" y="0"/>
                  </a:lnTo>
                  <a:lnTo>
                    <a:pt x="10" y="9"/>
                  </a:lnTo>
                  <a:lnTo>
                    <a:pt x="0" y="9"/>
                  </a:lnTo>
                  <a:lnTo>
                    <a:pt x="0" y="0"/>
                  </a:lnTo>
                  <a:close/>
                  <a:moveTo>
                    <a:pt x="0" y="17"/>
                  </a:moveTo>
                  <a:lnTo>
                    <a:pt x="10" y="17"/>
                  </a:lnTo>
                  <a:lnTo>
                    <a:pt x="10" y="55"/>
                  </a:lnTo>
                  <a:lnTo>
                    <a:pt x="0" y="55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2" name="Freeform 69">
              <a:extLst>
                <a:ext uri="{FF2B5EF4-FFF2-40B4-BE49-F238E27FC236}">
                  <a16:creationId xmlns:a16="http://schemas.microsoft.com/office/drawing/2014/main" id="{44381061-AE6B-485A-918D-A53C97E65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" y="2300"/>
              <a:ext cx="24" cy="48"/>
            </a:xfrm>
            <a:custGeom>
              <a:avLst/>
              <a:gdLst>
                <a:gd name="T0" fmla="*/ 0 w 10"/>
                <a:gd name="T1" fmla="*/ 4 h 20"/>
                <a:gd name="T2" fmla="*/ 2 w 10"/>
                <a:gd name="T3" fmla="*/ 4 h 20"/>
                <a:gd name="T4" fmla="*/ 2 w 10"/>
                <a:gd name="T5" fmla="*/ 0 h 20"/>
                <a:gd name="T6" fmla="*/ 7 w 10"/>
                <a:gd name="T7" fmla="*/ 0 h 20"/>
                <a:gd name="T8" fmla="*/ 7 w 10"/>
                <a:gd name="T9" fmla="*/ 4 h 20"/>
                <a:gd name="T10" fmla="*/ 10 w 10"/>
                <a:gd name="T11" fmla="*/ 4 h 20"/>
                <a:gd name="T12" fmla="*/ 10 w 10"/>
                <a:gd name="T13" fmla="*/ 8 h 20"/>
                <a:gd name="T14" fmla="*/ 7 w 10"/>
                <a:gd name="T15" fmla="*/ 8 h 20"/>
                <a:gd name="T16" fmla="*/ 7 w 10"/>
                <a:gd name="T17" fmla="*/ 15 h 20"/>
                <a:gd name="T18" fmla="*/ 8 w 10"/>
                <a:gd name="T19" fmla="*/ 17 h 20"/>
                <a:gd name="T20" fmla="*/ 10 w 10"/>
                <a:gd name="T21" fmla="*/ 17 h 20"/>
                <a:gd name="T22" fmla="*/ 10 w 10"/>
                <a:gd name="T23" fmla="*/ 20 h 20"/>
                <a:gd name="T24" fmla="*/ 7 w 10"/>
                <a:gd name="T25" fmla="*/ 20 h 20"/>
                <a:gd name="T26" fmla="*/ 2 w 10"/>
                <a:gd name="T27" fmla="*/ 16 h 20"/>
                <a:gd name="T28" fmla="*/ 2 w 10"/>
                <a:gd name="T29" fmla="*/ 8 h 20"/>
                <a:gd name="T30" fmla="*/ 0 w 10"/>
                <a:gd name="T31" fmla="*/ 8 h 20"/>
                <a:gd name="T32" fmla="*/ 0 w 10"/>
                <a:gd name="T33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" h="20">
                  <a:moveTo>
                    <a:pt x="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7" y="17"/>
                    <a:pt x="8" y="17"/>
                  </a:cubicBezTo>
                  <a:cubicBezTo>
                    <a:pt x="9" y="17"/>
                    <a:pt x="9" y="17"/>
                    <a:pt x="10" y="17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8" y="20"/>
                    <a:pt x="7" y="20"/>
                  </a:cubicBezTo>
                  <a:cubicBezTo>
                    <a:pt x="3" y="20"/>
                    <a:pt x="2" y="19"/>
                    <a:pt x="2" y="1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3" name="Freeform 70">
              <a:extLst>
                <a:ext uri="{FF2B5EF4-FFF2-40B4-BE49-F238E27FC236}">
                  <a16:creationId xmlns:a16="http://schemas.microsoft.com/office/drawing/2014/main" id="{986656CF-B0A0-4161-83F5-0624557B3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8" y="2310"/>
              <a:ext cx="36" cy="41"/>
            </a:xfrm>
            <a:custGeom>
              <a:avLst/>
              <a:gdLst>
                <a:gd name="T0" fmla="*/ 15 w 15"/>
                <a:gd name="T1" fmla="*/ 12 h 17"/>
                <a:gd name="T2" fmla="*/ 15 w 15"/>
                <a:gd name="T3" fmla="*/ 16 h 17"/>
                <a:gd name="T4" fmla="*/ 11 w 15"/>
                <a:gd name="T5" fmla="*/ 16 h 17"/>
                <a:gd name="T6" fmla="*/ 11 w 15"/>
                <a:gd name="T7" fmla="*/ 14 h 17"/>
                <a:gd name="T8" fmla="*/ 6 w 15"/>
                <a:gd name="T9" fmla="*/ 17 h 17"/>
                <a:gd name="T10" fmla="*/ 0 w 15"/>
                <a:gd name="T11" fmla="*/ 10 h 17"/>
                <a:gd name="T12" fmla="*/ 0 w 15"/>
                <a:gd name="T13" fmla="*/ 0 h 17"/>
                <a:gd name="T14" fmla="*/ 4 w 15"/>
                <a:gd name="T15" fmla="*/ 0 h 17"/>
                <a:gd name="T16" fmla="*/ 4 w 15"/>
                <a:gd name="T17" fmla="*/ 9 h 17"/>
                <a:gd name="T18" fmla="*/ 7 w 15"/>
                <a:gd name="T19" fmla="*/ 13 h 17"/>
                <a:gd name="T20" fmla="*/ 11 w 15"/>
                <a:gd name="T21" fmla="*/ 8 h 17"/>
                <a:gd name="T22" fmla="*/ 11 w 15"/>
                <a:gd name="T23" fmla="*/ 0 h 17"/>
                <a:gd name="T24" fmla="*/ 15 w 15"/>
                <a:gd name="T25" fmla="*/ 0 h 17"/>
                <a:gd name="T26" fmla="*/ 15 w 15"/>
                <a:gd name="T2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" h="17">
                  <a:moveTo>
                    <a:pt x="15" y="12"/>
                  </a:moveTo>
                  <a:cubicBezTo>
                    <a:pt x="15" y="13"/>
                    <a:pt x="15" y="15"/>
                    <a:pt x="15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5"/>
                    <a:pt x="11" y="14"/>
                  </a:cubicBezTo>
                  <a:cubicBezTo>
                    <a:pt x="10" y="15"/>
                    <a:pt x="9" y="17"/>
                    <a:pt x="6" y="17"/>
                  </a:cubicBezTo>
                  <a:cubicBezTo>
                    <a:pt x="3" y="17"/>
                    <a:pt x="0" y="15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2"/>
                    <a:pt x="5" y="13"/>
                    <a:pt x="7" y="13"/>
                  </a:cubicBezTo>
                  <a:cubicBezTo>
                    <a:pt x="10" y="13"/>
                    <a:pt x="11" y="12"/>
                    <a:pt x="11" y="8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5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4" name="Freeform 71">
              <a:extLst>
                <a:ext uri="{FF2B5EF4-FFF2-40B4-BE49-F238E27FC236}">
                  <a16:creationId xmlns:a16="http://schemas.microsoft.com/office/drawing/2014/main" id="{0C06504E-82F6-462D-980E-E2E114C2E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2300"/>
              <a:ext cx="24" cy="48"/>
            </a:xfrm>
            <a:custGeom>
              <a:avLst/>
              <a:gdLst>
                <a:gd name="T0" fmla="*/ 0 w 10"/>
                <a:gd name="T1" fmla="*/ 4 h 20"/>
                <a:gd name="T2" fmla="*/ 2 w 10"/>
                <a:gd name="T3" fmla="*/ 4 h 20"/>
                <a:gd name="T4" fmla="*/ 2 w 10"/>
                <a:gd name="T5" fmla="*/ 0 h 20"/>
                <a:gd name="T6" fmla="*/ 7 w 10"/>
                <a:gd name="T7" fmla="*/ 0 h 20"/>
                <a:gd name="T8" fmla="*/ 7 w 10"/>
                <a:gd name="T9" fmla="*/ 4 h 20"/>
                <a:gd name="T10" fmla="*/ 10 w 10"/>
                <a:gd name="T11" fmla="*/ 4 h 20"/>
                <a:gd name="T12" fmla="*/ 10 w 10"/>
                <a:gd name="T13" fmla="*/ 8 h 20"/>
                <a:gd name="T14" fmla="*/ 7 w 10"/>
                <a:gd name="T15" fmla="*/ 8 h 20"/>
                <a:gd name="T16" fmla="*/ 7 w 10"/>
                <a:gd name="T17" fmla="*/ 15 h 20"/>
                <a:gd name="T18" fmla="*/ 8 w 10"/>
                <a:gd name="T19" fmla="*/ 17 h 20"/>
                <a:gd name="T20" fmla="*/ 10 w 10"/>
                <a:gd name="T21" fmla="*/ 17 h 20"/>
                <a:gd name="T22" fmla="*/ 10 w 10"/>
                <a:gd name="T23" fmla="*/ 20 h 20"/>
                <a:gd name="T24" fmla="*/ 7 w 10"/>
                <a:gd name="T25" fmla="*/ 20 h 20"/>
                <a:gd name="T26" fmla="*/ 2 w 10"/>
                <a:gd name="T27" fmla="*/ 16 h 20"/>
                <a:gd name="T28" fmla="*/ 2 w 10"/>
                <a:gd name="T29" fmla="*/ 8 h 20"/>
                <a:gd name="T30" fmla="*/ 0 w 10"/>
                <a:gd name="T31" fmla="*/ 8 h 20"/>
                <a:gd name="T32" fmla="*/ 0 w 10"/>
                <a:gd name="T33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" h="20">
                  <a:moveTo>
                    <a:pt x="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7" y="17"/>
                    <a:pt x="8" y="17"/>
                  </a:cubicBezTo>
                  <a:cubicBezTo>
                    <a:pt x="9" y="17"/>
                    <a:pt x="9" y="17"/>
                    <a:pt x="10" y="17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8" y="20"/>
                    <a:pt x="7" y="20"/>
                  </a:cubicBezTo>
                  <a:cubicBezTo>
                    <a:pt x="3" y="20"/>
                    <a:pt x="2" y="19"/>
                    <a:pt x="2" y="1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5" name="Freeform 72">
              <a:extLst>
                <a:ext uri="{FF2B5EF4-FFF2-40B4-BE49-F238E27FC236}">
                  <a16:creationId xmlns:a16="http://schemas.microsoft.com/office/drawing/2014/main" id="{661EF320-205A-4B40-AEAD-6FFDDEE680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9" y="2310"/>
              <a:ext cx="38" cy="41"/>
            </a:xfrm>
            <a:custGeom>
              <a:avLst/>
              <a:gdLst>
                <a:gd name="T0" fmla="*/ 4 w 16"/>
                <a:gd name="T1" fmla="*/ 9 h 17"/>
                <a:gd name="T2" fmla="*/ 8 w 16"/>
                <a:gd name="T3" fmla="*/ 13 h 17"/>
                <a:gd name="T4" fmla="*/ 12 w 16"/>
                <a:gd name="T5" fmla="*/ 11 h 17"/>
                <a:gd name="T6" fmla="*/ 16 w 16"/>
                <a:gd name="T7" fmla="*/ 11 h 17"/>
                <a:gd name="T8" fmla="*/ 8 w 16"/>
                <a:gd name="T9" fmla="*/ 17 h 17"/>
                <a:gd name="T10" fmla="*/ 0 w 16"/>
                <a:gd name="T11" fmla="*/ 8 h 17"/>
                <a:gd name="T12" fmla="*/ 8 w 16"/>
                <a:gd name="T13" fmla="*/ 0 h 17"/>
                <a:gd name="T14" fmla="*/ 16 w 16"/>
                <a:gd name="T15" fmla="*/ 8 h 17"/>
                <a:gd name="T16" fmla="*/ 16 w 16"/>
                <a:gd name="T17" fmla="*/ 9 h 17"/>
                <a:gd name="T18" fmla="*/ 4 w 16"/>
                <a:gd name="T19" fmla="*/ 9 h 17"/>
                <a:gd name="T20" fmla="*/ 12 w 16"/>
                <a:gd name="T21" fmla="*/ 7 h 17"/>
                <a:gd name="T22" fmla="*/ 8 w 16"/>
                <a:gd name="T23" fmla="*/ 3 h 17"/>
                <a:gd name="T24" fmla="*/ 4 w 16"/>
                <a:gd name="T25" fmla="*/ 7 h 17"/>
                <a:gd name="T26" fmla="*/ 12 w 16"/>
                <a:gd name="T27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17">
                  <a:moveTo>
                    <a:pt x="4" y="9"/>
                  </a:moveTo>
                  <a:cubicBezTo>
                    <a:pt x="4" y="12"/>
                    <a:pt x="6" y="13"/>
                    <a:pt x="8" y="13"/>
                  </a:cubicBezTo>
                  <a:cubicBezTo>
                    <a:pt x="10" y="13"/>
                    <a:pt x="11" y="13"/>
                    <a:pt x="12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4"/>
                    <a:pt x="13" y="17"/>
                    <a:pt x="8" y="17"/>
                  </a:cubicBezTo>
                  <a:cubicBezTo>
                    <a:pt x="2" y="17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4" y="0"/>
                    <a:pt x="16" y="4"/>
                    <a:pt x="16" y="8"/>
                  </a:cubicBezTo>
                  <a:cubicBezTo>
                    <a:pt x="16" y="9"/>
                    <a:pt x="16" y="9"/>
                    <a:pt x="16" y="9"/>
                  </a:cubicBezTo>
                  <a:lnTo>
                    <a:pt x="4" y="9"/>
                  </a:lnTo>
                  <a:close/>
                  <a:moveTo>
                    <a:pt x="12" y="7"/>
                  </a:moveTo>
                  <a:cubicBezTo>
                    <a:pt x="12" y="5"/>
                    <a:pt x="11" y="3"/>
                    <a:pt x="8" y="3"/>
                  </a:cubicBezTo>
                  <a:cubicBezTo>
                    <a:pt x="6" y="3"/>
                    <a:pt x="5" y="5"/>
                    <a:pt x="4" y="7"/>
                  </a:cubicBezTo>
                  <a:lnTo>
                    <a:pt x="12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6" name="Freeform 73">
              <a:extLst>
                <a:ext uri="{FF2B5EF4-FFF2-40B4-BE49-F238E27FC236}">
                  <a16:creationId xmlns:a16="http://schemas.microsoft.com/office/drawing/2014/main" id="{23A6C6BA-CD68-45EF-AF76-C12300B499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1" y="1971"/>
              <a:ext cx="180" cy="165"/>
            </a:xfrm>
            <a:custGeom>
              <a:avLst/>
              <a:gdLst>
                <a:gd name="T0" fmla="*/ 60 w 76"/>
                <a:gd name="T1" fmla="*/ 54 h 68"/>
                <a:gd name="T2" fmla="*/ 60 w 76"/>
                <a:gd name="T3" fmla="*/ 35 h 68"/>
                <a:gd name="T4" fmla="*/ 62 w 76"/>
                <a:gd name="T5" fmla="*/ 24 h 68"/>
                <a:gd name="T6" fmla="*/ 38 w 76"/>
                <a:gd name="T7" fmla="*/ 0 h 68"/>
                <a:gd name="T8" fmla="*/ 14 w 76"/>
                <a:gd name="T9" fmla="*/ 24 h 68"/>
                <a:gd name="T10" fmla="*/ 17 w 76"/>
                <a:gd name="T11" fmla="*/ 35 h 68"/>
                <a:gd name="T12" fmla="*/ 17 w 76"/>
                <a:gd name="T13" fmla="*/ 54 h 68"/>
                <a:gd name="T14" fmla="*/ 0 w 76"/>
                <a:gd name="T15" fmla="*/ 54 h 68"/>
                <a:gd name="T16" fmla="*/ 0 w 76"/>
                <a:gd name="T17" fmla="*/ 68 h 68"/>
                <a:gd name="T18" fmla="*/ 76 w 76"/>
                <a:gd name="T19" fmla="*/ 68 h 68"/>
                <a:gd name="T20" fmla="*/ 76 w 76"/>
                <a:gd name="T21" fmla="*/ 54 h 68"/>
                <a:gd name="T22" fmla="*/ 60 w 76"/>
                <a:gd name="T23" fmla="*/ 54 h 68"/>
                <a:gd name="T24" fmla="*/ 46 w 76"/>
                <a:gd name="T25" fmla="*/ 54 h 68"/>
                <a:gd name="T26" fmla="*/ 30 w 76"/>
                <a:gd name="T27" fmla="*/ 54 h 68"/>
                <a:gd name="T28" fmla="*/ 30 w 76"/>
                <a:gd name="T29" fmla="*/ 47 h 68"/>
                <a:gd name="T30" fmla="*/ 46 w 76"/>
                <a:gd name="T31" fmla="*/ 47 h 68"/>
                <a:gd name="T32" fmla="*/ 46 w 76"/>
                <a:gd name="T33" fmla="*/ 54 h 68"/>
                <a:gd name="T34" fmla="*/ 40 w 76"/>
                <a:gd name="T35" fmla="*/ 35 h 68"/>
                <a:gd name="T36" fmla="*/ 40 w 76"/>
                <a:gd name="T37" fmla="*/ 35 h 68"/>
                <a:gd name="T38" fmla="*/ 38 w 76"/>
                <a:gd name="T39" fmla="*/ 35 h 68"/>
                <a:gd name="T40" fmla="*/ 36 w 76"/>
                <a:gd name="T41" fmla="*/ 35 h 68"/>
                <a:gd name="T42" fmla="*/ 36 w 76"/>
                <a:gd name="T43" fmla="*/ 35 h 68"/>
                <a:gd name="T44" fmla="*/ 28 w 76"/>
                <a:gd name="T45" fmla="*/ 28 h 68"/>
                <a:gd name="T46" fmla="*/ 28 w 76"/>
                <a:gd name="T47" fmla="*/ 27 h 68"/>
                <a:gd name="T48" fmla="*/ 28 w 76"/>
                <a:gd name="T49" fmla="*/ 26 h 68"/>
                <a:gd name="T50" fmla="*/ 27 w 76"/>
                <a:gd name="T51" fmla="*/ 24 h 68"/>
                <a:gd name="T52" fmla="*/ 27 w 76"/>
                <a:gd name="T53" fmla="*/ 24 h 68"/>
                <a:gd name="T54" fmla="*/ 38 w 76"/>
                <a:gd name="T55" fmla="*/ 14 h 68"/>
                <a:gd name="T56" fmla="*/ 49 w 76"/>
                <a:gd name="T57" fmla="*/ 24 h 68"/>
                <a:gd name="T58" fmla="*/ 49 w 76"/>
                <a:gd name="T59" fmla="*/ 24 h 68"/>
                <a:gd name="T60" fmla="*/ 49 w 76"/>
                <a:gd name="T61" fmla="*/ 26 h 68"/>
                <a:gd name="T62" fmla="*/ 48 w 76"/>
                <a:gd name="T63" fmla="*/ 27 h 68"/>
                <a:gd name="T64" fmla="*/ 48 w 76"/>
                <a:gd name="T65" fmla="*/ 28 h 68"/>
                <a:gd name="T66" fmla="*/ 40 w 76"/>
                <a:gd name="T67" fmla="*/ 3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6" h="68">
                  <a:moveTo>
                    <a:pt x="60" y="54"/>
                  </a:moveTo>
                  <a:cubicBezTo>
                    <a:pt x="60" y="35"/>
                    <a:pt x="60" y="35"/>
                    <a:pt x="60" y="35"/>
                  </a:cubicBezTo>
                  <a:cubicBezTo>
                    <a:pt x="61" y="32"/>
                    <a:pt x="62" y="28"/>
                    <a:pt x="62" y="24"/>
                  </a:cubicBezTo>
                  <a:cubicBezTo>
                    <a:pt x="62" y="11"/>
                    <a:pt x="51" y="0"/>
                    <a:pt x="38" y="0"/>
                  </a:cubicBezTo>
                  <a:cubicBezTo>
                    <a:pt x="25" y="0"/>
                    <a:pt x="14" y="11"/>
                    <a:pt x="14" y="24"/>
                  </a:cubicBezTo>
                  <a:cubicBezTo>
                    <a:pt x="14" y="28"/>
                    <a:pt x="15" y="32"/>
                    <a:pt x="17" y="35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6" y="54"/>
                    <a:pt x="76" y="54"/>
                    <a:pt x="76" y="54"/>
                  </a:cubicBezTo>
                  <a:lnTo>
                    <a:pt x="60" y="54"/>
                  </a:lnTo>
                  <a:close/>
                  <a:moveTo>
                    <a:pt x="46" y="54"/>
                  </a:moveTo>
                  <a:cubicBezTo>
                    <a:pt x="30" y="54"/>
                    <a:pt x="30" y="54"/>
                    <a:pt x="30" y="54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5" y="49"/>
                    <a:pt x="41" y="49"/>
                    <a:pt x="46" y="47"/>
                  </a:cubicBezTo>
                  <a:lnTo>
                    <a:pt x="46" y="54"/>
                  </a:lnTo>
                  <a:close/>
                  <a:moveTo>
                    <a:pt x="40" y="35"/>
                  </a:moveTo>
                  <a:cubicBezTo>
                    <a:pt x="40" y="35"/>
                    <a:pt x="40" y="35"/>
                    <a:pt x="40" y="35"/>
                  </a:cubicBezTo>
                  <a:cubicBezTo>
                    <a:pt x="40" y="35"/>
                    <a:pt x="39" y="35"/>
                    <a:pt x="38" y="35"/>
                  </a:cubicBezTo>
                  <a:cubicBezTo>
                    <a:pt x="37" y="35"/>
                    <a:pt x="37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2" y="34"/>
                    <a:pt x="29" y="31"/>
                    <a:pt x="28" y="2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8" y="26"/>
                    <a:pt x="28" y="26"/>
                  </a:cubicBezTo>
                  <a:cubicBezTo>
                    <a:pt x="27" y="26"/>
                    <a:pt x="27" y="25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18"/>
                    <a:pt x="32" y="14"/>
                    <a:pt x="38" y="14"/>
                  </a:cubicBezTo>
                  <a:cubicBezTo>
                    <a:pt x="44" y="14"/>
                    <a:pt x="49" y="18"/>
                    <a:pt x="49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5"/>
                    <a:pt x="49" y="26"/>
                    <a:pt x="49" y="26"/>
                  </a:cubicBezTo>
                  <a:cubicBezTo>
                    <a:pt x="49" y="26"/>
                    <a:pt x="48" y="27"/>
                    <a:pt x="48" y="27"/>
                  </a:cubicBezTo>
                  <a:cubicBezTo>
                    <a:pt x="48" y="27"/>
                    <a:pt x="48" y="27"/>
                    <a:pt x="48" y="28"/>
                  </a:cubicBezTo>
                  <a:cubicBezTo>
                    <a:pt x="47" y="31"/>
                    <a:pt x="44" y="34"/>
                    <a:pt x="40" y="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7" name="Freeform 74">
              <a:extLst>
                <a:ext uri="{FF2B5EF4-FFF2-40B4-BE49-F238E27FC236}">
                  <a16:creationId xmlns:a16="http://schemas.microsoft.com/office/drawing/2014/main" id="{81503210-9D0A-4C48-A7C5-0D2D26430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" y="1957"/>
              <a:ext cx="188" cy="408"/>
            </a:xfrm>
            <a:custGeom>
              <a:avLst/>
              <a:gdLst>
                <a:gd name="T0" fmla="*/ 31 w 79"/>
                <a:gd name="T1" fmla="*/ 84 h 169"/>
                <a:gd name="T2" fmla="*/ 73 w 79"/>
                <a:gd name="T3" fmla="*/ 0 h 169"/>
                <a:gd name="T4" fmla="*/ 41 w 79"/>
                <a:gd name="T5" fmla="*/ 0 h 169"/>
                <a:gd name="T6" fmla="*/ 2 w 79"/>
                <a:gd name="T7" fmla="*/ 78 h 169"/>
                <a:gd name="T8" fmla="*/ 2 w 79"/>
                <a:gd name="T9" fmla="*/ 91 h 169"/>
                <a:gd name="T10" fmla="*/ 47 w 79"/>
                <a:gd name="T11" fmla="*/ 169 h 169"/>
                <a:gd name="T12" fmla="*/ 47 w 79"/>
                <a:gd name="T13" fmla="*/ 169 h 169"/>
                <a:gd name="T14" fmla="*/ 79 w 79"/>
                <a:gd name="T15" fmla="*/ 169 h 169"/>
                <a:gd name="T16" fmla="*/ 79 w 79"/>
                <a:gd name="T17" fmla="*/ 169 h 169"/>
                <a:gd name="T18" fmla="*/ 31 w 79"/>
                <a:gd name="T19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169">
                  <a:moveTo>
                    <a:pt x="31" y="84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0" y="82"/>
                    <a:pt x="0" y="87"/>
                    <a:pt x="2" y="91"/>
                  </a:cubicBezTo>
                  <a:cubicBezTo>
                    <a:pt x="47" y="169"/>
                    <a:pt x="47" y="169"/>
                    <a:pt x="47" y="169"/>
                  </a:cubicBezTo>
                  <a:cubicBezTo>
                    <a:pt x="47" y="169"/>
                    <a:pt x="47" y="169"/>
                    <a:pt x="47" y="169"/>
                  </a:cubicBezTo>
                  <a:cubicBezTo>
                    <a:pt x="79" y="169"/>
                    <a:pt x="79" y="169"/>
                    <a:pt x="79" y="169"/>
                  </a:cubicBezTo>
                  <a:cubicBezTo>
                    <a:pt x="79" y="169"/>
                    <a:pt x="79" y="169"/>
                    <a:pt x="79" y="169"/>
                  </a:cubicBezTo>
                  <a:lnTo>
                    <a:pt x="31" y="84"/>
                  </a:lnTo>
                  <a:close/>
                </a:path>
              </a:pathLst>
            </a:custGeom>
            <a:solidFill>
              <a:srgbClr val="62C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8" name="Freeform 75">
              <a:extLst>
                <a:ext uri="{FF2B5EF4-FFF2-40B4-BE49-F238E27FC236}">
                  <a16:creationId xmlns:a16="http://schemas.microsoft.com/office/drawing/2014/main" id="{0385EBBC-6A94-4389-8FF4-879751CF3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8" y="1957"/>
              <a:ext cx="67" cy="408"/>
            </a:xfrm>
            <a:custGeom>
              <a:avLst/>
              <a:gdLst>
                <a:gd name="T0" fmla="*/ 67 w 67"/>
                <a:gd name="T1" fmla="*/ 408 h 408"/>
                <a:gd name="T2" fmla="*/ 67 w 67"/>
                <a:gd name="T3" fmla="*/ 0 h 408"/>
                <a:gd name="T4" fmla="*/ 0 w 67"/>
                <a:gd name="T5" fmla="*/ 0 h 408"/>
                <a:gd name="T6" fmla="*/ 0 w 67"/>
                <a:gd name="T7" fmla="*/ 408 h 408"/>
                <a:gd name="T8" fmla="*/ 0 w 67"/>
                <a:gd name="T9" fmla="*/ 408 h 408"/>
                <a:gd name="T10" fmla="*/ 67 w 67"/>
                <a:gd name="T11" fmla="*/ 408 h 408"/>
                <a:gd name="T12" fmla="*/ 67 w 67"/>
                <a:gd name="T13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08">
                  <a:moveTo>
                    <a:pt x="67" y="408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67" y="408"/>
                  </a:lnTo>
                  <a:lnTo>
                    <a:pt x="67" y="408"/>
                  </a:lnTo>
                  <a:close/>
                </a:path>
              </a:pathLst>
            </a:custGeom>
            <a:solidFill>
              <a:srgbClr val="9070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9" name="Freeform 76">
              <a:extLst>
                <a:ext uri="{FF2B5EF4-FFF2-40B4-BE49-F238E27FC236}">
                  <a16:creationId xmlns:a16="http://schemas.microsoft.com/office/drawing/2014/main" id="{0046DD7D-09E0-431D-8899-CB96CC47D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" y="1957"/>
              <a:ext cx="181" cy="408"/>
            </a:xfrm>
            <a:custGeom>
              <a:avLst/>
              <a:gdLst>
                <a:gd name="T0" fmla="*/ 181 w 181"/>
                <a:gd name="T1" fmla="*/ 341 h 408"/>
                <a:gd name="T2" fmla="*/ 69 w 181"/>
                <a:gd name="T3" fmla="*/ 341 h 408"/>
                <a:gd name="T4" fmla="*/ 69 w 181"/>
                <a:gd name="T5" fmla="*/ 0 h 408"/>
                <a:gd name="T6" fmla="*/ 0 w 181"/>
                <a:gd name="T7" fmla="*/ 0 h 408"/>
                <a:gd name="T8" fmla="*/ 0 w 181"/>
                <a:gd name="T9" fmla="*/ 408 h 408"/>
                <a:gd name="T10" fmla="*/ 0 w 181"/>
                <a:gd name="T11" fmla="*/ 408 h 408"/>
                <a:gd name="T12" fmla="*/ 19 w 181"/>
                <a:gd name="T13" fmla="*/ 408 h 408"/>
                <a:gd name="T14" fmla="*/ 69 w 181"/>
                <a:gd name="T15" fmla="*/ 408 h 408"/>
                <a:gd name="T16" fmla="*/ 181 w 181"/>
                <a:gd name="T17" fmla="*/ 408 h 408"/>
                <a:gd name="T18" fmla="*/ 181 w 181"/>
                <a:gd name="T19" fmla="*/ 408 h 408"/>
                <a:gd name="T20" fmla="*/ 181 w 181"/>
                <a:gd name="T21" fmla="*/ 341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408">
                  <a:moveTo>
                    <a:pt x="181" y="341"/>
                  </a:moveTo>
                  <a:lnTo>
                    <a:pt x="69" y="341"/>
                  </a:lnTo>
                  <a:lnTo>
                    <a:pt x="69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19" y="408"/>
                  </a:lnTo>
                  <a:lnTo>
                    <a:pt x="69" y="408"/>
                  </a:lnTo>
                  <a:lnTo>
                    <a:pt x="181" y="408"/>
                  </a:lnTo>
                  <a:lnTo>
                    <a:pt x="181" y="408"/>
                  </a:lnTo>
                  <a:lnTo>
                    <a:pt x="181" y="341"/>
                  </a:lnTo>
                  <a:close/>
                </a:path>
              </a:pathLst>
            </a:cu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50" name="Freeform 77">
              <a:extLst>
                <a:ext uri="{FF2B5EF4-FFF2-40B4-BE49-F238E27FC236}">
                  <a16:creationId xmlns:a16="http://schemas.microsoft.com/office/drawing/2014/main" id="{FDD3153B-9C87-412D-B3A1-6C8040A2C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5" y="1957"/>
              <a:ext cx="67" cy="408"/>
            </a:xfrm>
            <a:custGeom>
              <a:avLst/>
              <a:gdLst>
                <a:gd name="T0" fmla="*/ 0 w 67"/>
                <a:gd name="T1" fmla="*/ 408 h 408"/>
                <a:gd name="T2" fmla="*/ 0 w 67"/>
                <a:gd name="T3" fmla="*/ 408 h 408"/>
                <a:gd name="T4" fmla="*/ 67 w 67"/>
                <a:gd name="T5" fmla="*/ 408 h 408"/>
                <a:gd name="T6" fmla="*/ 67 w 67"/>
                <a:gd name="T7" fmla="*/ 408 h 408"/>
                <a:gd name="T8" fmla="*/ 67 w 67"/>
                <a:gd name="T9" fmla="*/ 0 h 408"/>
                <a:gd name="T10" fmla="*/ 0 w 67"/>
                <a:gd name="T11" fmla="*/ 0 h 408"/>
                <a:gd name="T12" fmla="*/ 0 w 67"/>
                <a:gd name="T13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08">
                  <a:moveTo>
                    <a:pt x="0" y="408"/>
                  </a:moveTo>
                  <a:lnTo>
                    <a:pt x="0" y="408"/>
                  </a:lnTo>
                  <a:lnTo>
                    <a:pt x="67" y="408"/>
                  </a:lnTo>
                  <a:lnTo>
                    <a:pt x="67" y="408"/>
                  </a:lnTo>
                  <a:lnTo>
                    <a:pt x="67" y="0"/>
                  </a:lnTo>
                  <a:lnTo>
                    <a:pt x="0" y="0"/>
                  </a:lnTo>
                  <a:lnTo>
                    <a:pt x="0" y="408"/>
                  </a:lnTo>
                  <a:close/>
                </a:path>
              </a:pathLst>
            </a:custGeom>
            <a:solidFill>
              <a:srgbClr val="004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51" name="Freeform 78">
              <a:extLst>
                <a:ext uri="{FF2B5EF4-FFF2-40B4-BE49-F238E27FC236}">
                  <a16:creationId xmlns:a16="http://schemas.microsoft.com/office/drawing/2014/main" id="{6375895D-9DE5-439D-B7D4-4CF6AC26E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" y="1954"/>
              <a:ext cx="195" cy="411"/>
            </a:xfrm>
            <a:custGeom>
              <a:avLst/>
              <a:gdLst>
                <a:gd name="T0" fmla="*/ 82 w 82"/>
                <a:gd name="T1" fmla="*/ 142 h 170"/>
                <a:gd name="T2" fmla="*/ 49 w 82"/>
                <a:gd name="T3" fmla="*/ 142 h 170"/>
                <a:gd name="T4" fmla="*/ 46 w 82"/>
                <a:gd name="T5" fmla="*/ 139 h 170"/>
                <a:gd name="T6" fmla="*/ 46 w 82"/>
                <a:gd name="T7" fmla="*/ 106 h 170"/>
                <a:gd name="T8" fmla="*/ 42 w 82"/>
                <a:gd name="T9" fmla="*/ 96 h 170"/>
                <a:gd name="T10" fmla="*/ 33 w 82"/>
                <a:gd name="T11" fmla="*/ 87 h 170"/>
                <a:gd name="T12" fmla="*/ 43 w 82"/>
                <a:gd name="T13" fmla="*/ 74 h 170"/>
                <a:gd name="T14" fmla="*/ 45 w 82"/>
                <a:gd name="T15" fmla="*/ 65 h 170"/>
                <a:gd name="T16" fmla="*/ 45 w 82"/>
                <a:gd name="T17" fmla="*/ 32 h 170"/>
                <a:gd name="T18" fmla="*/ 49 w 82"/>
                <a:gd name="T19" fmla="*/ 29 h 170"/>
                <a:gd name="T20" fmla="*/ 82 w 82"/>
                <a:gd name="T21" fmla="*/ 29 h 170"/>
                <a:gd name="T22" fmla="*/ 82 w 82"/>
                <a:gd name="T23" fmla="*/ 1 h 170"/>
                <a:gd name="T24" fmla="*/ 82 w 82"/>
                <a:gd name="T25" fmla="*/ 0 h 170"/>
                <a:gd name="T26" fmla="*/ 49 w 82"/>
                <a:gd name="T27" fmla="*/ 0 h 170"/>
                <a:gd name="T28" fmla="*/ 41 w 82"/>
                <a:gd name="T29" fmla="*/ 1 h 170"/>
                <a:gd name="T30" fmla="*/ 17 w 82"/>
                <a:gd name="T31" fmla="*/ 32 h 170"/>
                <a:gd name="T32" fmla="*/ 17 w 82"/>
                <a:gd name="T33" fmla="*/ 61 h 170"/>
                <a:gd name="T34" fmla="*/ 4 w 82"/>
                <a:gd name="T35" fmla="*/ 80 h 170"/>
                <a:gd name="T36" fmla="*/ 5 w 82"/>
                <a:gd name="T37" fmla="*/ 98 h 170"/>
                <a:gd name="T38" fmla="*/ 18 w 82"/>
                <a:gd name="T39" fmla="*/ 111 h 170"/>
                <a:gd name="T40" fmla="*/ 18 w 82"/>
                <a:gd name="T41" fmla="*/ 139 h 170"/>
                <a:gd name="T42" fmla="*/ 45 w 82"/>
                <a:gd name="T43" fmla="*/ 170 h 170"/>
                <a:gd name="T44" fmla="*/ 47 w 82"/>
                <a:gd name="T45" fmla="*/ 170 h 170"/>
                <a:gd name="T46" fmla="*/ 49 w 82"/>
                <a:gd name="T47" fmla="*/ 170 h 170"/>
                <a:gd name="T48" fmla="*/ 82 w 82"/>
                <a:gd name="T49" fmla="*/ 170 h 170"/>
                <a:gd name="T50" fmla="*/ 82 w 82"/>
                <a:gd name="T51" fmla="*/ 170 h 170"/>
                <a:gd name="T52" fmla="*/ 82 w 82"/>
                <a:gd name="T53" fmla="*/ 170 h 170"/>
                <a:gd name="T54" fmla="*/ 82 w 82"/>
                <a:gd name="T55" fmla="*/ 14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" h="170">
                  <a:moveTo>
                    <a:pt x="82" y="142"/>
                  </a:moveTo>
                  <a:cubicBezTo>
                    <a:pt x="49" y="142"/>
                    <a:pt x="49" y="142"/>
                    <a:pt x="49" y="142"/>
                  </a:cubicBezTo>
                  <a:cubicBezTo>
                    <a:pt x="47" y="142"/>
                    <a:pt x="46" y="140"/>
                    <a:pt x="46" y="139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2"/>
                    <a:pt x="45" y="99"/>
                    <a:pt x="42" y="96"/>
                  </a:cubicBezTo>
                  <a:cubicBezTo>
                    <a:pt x="33" y="87"/>
                    <a:pt x="33" y="87"/>
                    <a:pt x="33" y="87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4" y="71"/>
                    <a:pt x="45" y="68"/>
                    <a:pt x="45" y="65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0"/>
                    <a:pt x="47" y="29"/>
                    <a:pt x="49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1"/>
                    <a:pt x="82" y="1"/>
                    <a:pt x="82" y="1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6" y="0"/>
                    <a:pt x="43" y="1"/>
                    <a:pt x="41" y="1"/>
                  </a:cubicBezTo>
                  <a:cubicBezTo>
                    <a:pt x="27" y="5"/>
                    <a:pt x="17" y="17"/>
                    <a:pt x="17" y="32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0" y="85"/>
                    <a:pt x="0" y="93"/>
                    <a:pt x="5" y="98"/>
                  </a:cubicBezTo>
                  <a:cubicBezTo>
                    <a:pt x="18" y="111"/>
                    <a:pt x="18" y="111"/>
                    <a:pt x="18" y="111"/>
                  </a:cubicBezTo>
                  <a:cubicBezTo>
                    <a:pt x="18" y="139"/>
                    <a:pt x="18" y="139"/>
                    <a:pt x="18" y="139"/>
                  </a:cubicBezTo>
                  <a:cubicBezTo>
                    <a:pt x="18" y="155"/>
                    <a:pt x="30" y="168"/>
                    <a:pt x="45" y="170"/>
                  </a:cubicBezTo>
                  <a:cubicBezTo>
                    <a:pt x="46" y="170"/>
                    <a:pt x="46" y="170"/>
                    <a:pt x="47" y="170"/>
                  </a:cubicBezTo>
                  <a:cubicBezTo>
                    <a:pt x="48" y="170"/>
                    <a:pt x="49" y="170"/>
                    <a:pt x="49" y="170"/>
                  </a:cubicBezTo>
                  <a:cubicBezTo>
                    <a:pt x="82" y="170"/>
                    <a:pt x="82" y="170"/>
                    <a:pt x="82" y="170"/>
                  </a:cubicBezTo>
                  <a:cubicBezTo>
                    <a:pt x="82" y="170"/>
                    <a:pt x="82" y="170"/>
                    <a:pt x="82" y="170"/>
                  </a:cubicBezTo>
                  <a:cubicBezTo>
                    <a:pt x="82" y="170"/>
                    <a:pt x="82" y="170"/>
                    <a:pt x="82" y="170"/>
                  </a:cubicBezTo>
                  <a:lnTo>
                    <a:pt x="82" y="142"/>
                  </a:lnTo>
                  <a:close/>
                </a:path>
              </a:pathLst>
            </a:custGeom>
            <a:solidFill>
              <a:srgbClr val="ED9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81527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16211</TotalTime>
  <Words>1181</Words>
  <Application>Microsoft Office PowerPoint</Application>
  <PresentationFormat>A4 용지(210x297mm)</PresentationFormat>
  <Paragraphs>118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Bodoni Bk BT</vt:lpstr>
      <vt:lpstr>맑은 고딕</vt:lpstr>
      <vt:lpstr>Century Gothic</vt:lpstr>
      <vt:lpstr>Calibri</vt:lpstr>
      <vt:lpstr>맑은 고딕</vt:lpstr>
      <vt:lpstr>Arial</vt:lpstr>
      <vt:lpstr>G마켓 산스 TTF Medium</vt:lpstr>
      <vt:lpstr>Yu Gothic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ppoll</dc:creator>
  <cp:lastModifiedBy>chcho cho</cp:lastModifiedBy>
  <cp:revision>867</cp:revision>
  <cp:lastPrinted>2023-01-09T06:34:42Z</cp:lastPrinted>
  <dcterms:created xsi:type="dcterms:W3CDTF">2021-12-03T01:12:42Z</dcterms:created>
  <dcterms:modified xsi:type="dcterms:W3CDTF">2025-02-03T07:08:43Z</dcterms:modified>
</cp:coreProperties>
</file>