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21416-7E57-684C-A20C-C4C5C5373448}" v="1" dt="2022-08-13T22:02:3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6327"/>
  </p:normalViewPr>
  <p:slideViewPr>
    <p:cSldViewPr snapToGrid="0" snapToObjects="1">
      <p:cViewPr>
        <p:scale>
          <a:sx n="56" d="100"/>
          <a:sy n="56" d="100"/>
        </p:scale>
        <p:origin x="453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ald Slater" userId="62463dc1-ef71-426c-ad6e-6d4be3ea211b" providerId="ADAL" clId="{BC0A8172-6E90-4146-ABCC-B0B3BDBF77BC}"/>
    <pc:docChg chg="modSld">
      <pc:chgData name="Donald Slater" userId="62463dc1-ef71-426c-ad6e-6d4be3ea211b" providerId="ADAL" clId="{BC0A8172-6E90-4146-ABCC-B0B3BDBF77BC}" dt="2022-08-06T12:02:47.493" v="124" actId="1035"/>
      <pc:docMkLst>
        <pc:docMk/>
      </pc:docMkLst>
      <pc:sldChg chg="modSp mod">
        <pc:chgData name="Donald Slater" userId="62463dc1-ef71-426c-ad6e-6d4be3ea211b" providerId="ADAL" clId="{BC0A8172-6E90-4146-ABCC-B0B3BDBF77BC}" dt="2022-08-06T12:02:47.493" v="124" actId="1035"/>
        <pc:sldMkLst>
          <pc:docMk/>
          <pc:sldMk cId="4268195578" sldId="257"/>
        </pc:sldMkLst>
        <pc:spChg chg="mod">
          <ac:chgData name="Donald Slater" userId="62463dc1-ef71-426c-ad6e-6d4be3ea211b" providerId="ADAL" clId="{BC0A8172-6E90-4146-ABCC-B0B3BDBF77BC}" dt="2022-08-06T12:00:09.880" v="64" actId="207"/>
          <ac:spMkLst>
            <pc:docMk/>
            <pc:sldMk cId="4268195578" sldId="257"/>
            <ac:spMk id="100" creationId="{04F243B8-44D4-9344-90D8-A040CF26B264}"/>
          </ac:spMkLst>
        </pc:spChg>
        <pc:spChg chg="mod">
          <ac:chgData name="Donald Slater" userId="62463dc1-ef71-426c-ad6e-6d4be3ea211b" providerId="ADAL" clId="{BC0A8172-6E90-4146-ABCC-B0B3BDBF77BC}" dt="2022-08-06T12:00:53.443" v="86" actId="207"/>
          <ac:spMkLst>
            <pc:docMk/>
            <pc:sldMk cId="4268195578" sldId="257"/>
            <ac:spMk id="102" creationId="{3596FB02-47C5-564D-974B-B4FF9BDD25A2}"/>
          </ac:spMkLst>
        </pc:spChg>
        <pc:spChg chg="mod">
          <ac:chgData name="Donald Slater" userId="62463dc1-ef71-426c-ad6e-6d4be3ea211b" providerId="ADAL" clId="{BC0A8172-6E90-4146-ABCC-B0B3BDBF77BC}" dt="2022-08-06T12:01:31.359" v="89" actId="207"/>
          <ac:spMkLst>
            <pc:docMk/>
            <pc:sldMk cId="4268195578" sldId="257"/>
            <ac:spMk id="122" creationId="{409751EC-5246-2348-B3DF-92A06F1DCA3F}"/>
          </ac:spMkLst>
        </pc:spChg>
        <pc:spChg chg="mod">
          <ac:chgData name="Donald Slater" userId="62463dc1-ef71-426c-ad6e-6d4be3ea211b" providerId="ADAL" clId="{BC0A8172-6E90-4146-ABCC-B0B3BDBF77BC}" dt="2022-08-06T12:01:16.465" v="88" actId="207"/>
          <ac:spMkLst>
            <pc:docMk/>
            <pc:sldMk cId="4268195578" sldId="257"/>
            <ac:spMk id="146" creationId="{D45E8482-6258-E141-A707-1917779DA3F6}"/>
          </ac:spMkLst>
        </pc:spChg>
        <pc:spChg chg="mod">
          <ac:chgData name="Donald Slater" userId="62463dc1-ef71-426c-ad6e-6d4be3ea211b" providerId="ADAL" clId="{BC0A8172-6E90-4146-ABCC-B0B3BDBF77BC}" dt="2022-08-06T12:01:31.359" v="89" actId="207"/>
          <ac:spMkLst>
            <pc:docMk/>
            <pc:sldMk cId="4268195578" sldId="257"/>
            <ac:spMk id="147" creationId="{9ABE153B-D973-DF43-A01B-4D486E62D0B6}"/>
          </ac:spMkLst>
        </pc:spChg>
        <pc:spChg chg="mod">
          <ac:chgData name="Donald Slater" userId="62463dc1-ef71-426c-ad6e-6d4be3ea211b" providerId="ADAL" clId="{BC0A8172-6E90-4146-ABCC-B0B3BDBF77BC}" dt="2022-08-06T12:01:31.359" v="89" actId="207"/>
          <ac:spMkLst>
            <pc:docMk/>
            <pc:sldMk cId="4268195578" sldId="257"/>
            <ac:spMk id="152" creationId="{81BB8923-A345-7643-842F-CFE47728F482}"/>
          </ac:spMkLst>
        </pc:spChg>
        <pc:spChg chg="mod">
          <ac:chgData name="Donald Slater" userId="62463dc1-ef71-426c-ad6e-6d4be3ea211b" providerId="ADAL" clId="{BC0A8172-6E90-4146-ABCC-B0B3BDBF77BC}" dt="2022-08-06T12:01:31.359" v="89" actId="207"/>
          <ac:spMkLst>
            <pc:docMk/>
            <pc:sldMk cId="4268195578" sldId="257"/>
            <ac:spMk id="153" creationId="{04336CB0-D19A-8041-A390-37377237ACFB}"/>
          </ac:spMkLst>
        </pc:spChg>
        <pc:spChg chg="mod">
          <ac:chgData name="Donald Slater" userId="62463dc1-ef71-426c-ad6e-6d4be3ea211b" providerId="ADAL" clId="{BC0A8172-6E90-4146-ABCC-B0B3BDBF77BC}" dt="2022-08-06T12:02:15.009" v="92" actId="208"/>
          <ac:spMkLst>
            <pc:docMk/>
            <pc:sldMk cId="4268195578" sldId="257"/>
            <ac:spMk id="175" creationId="{9B280E8D-2A3C-A24B-8E33-83F6BE773860}"/>
          </ac:spMkLst>
        </pc:spChg>
        <pc:spChg chg="mod">
          <ac:chgData name="Donald Slater" userId="62463dc1-ef71-426c-ad6e-6d4be3ea211b" providerId="ADAL" clId="{BC0A8172-6E90-4146-ABCC-B0B3BDBF77BC}" dt="2022-08-06T12:02:15.009" v="92" actId="208"/>
          <ac:spMkLst>
            <pc:docMk/>
            <pc:sldMk cId="4268195578" sldId="257"/>
            <ac:spMk id="176" creationId="{8FBA21B4-4E85-F14E-A34B-2A73EDC895CA}"/>
          </ac:spMkLst>
        </pc:spChg>
        <pc:spChg chg="mod">
          <ac:chgData name="Donald Slater" userId="62463dc1-ef71-426c-ad6e-6d4be3ea211b" providerId="ADAL" clId="{BC0A8172-6E90-4146-ABCC-B0B3BDBF77BC}" dt="2022-08-06T12:01:41.225" v="90" actId="207"/>
          <ac:spMkLst>
            <pc:docMk/>
            <pc:sldMk cId="4268195578" sldId="257"/>
            <ac:spMk id="177" creationId="{E6F13B04-9DB7-3E46-94E0-EC9CEACD746A}"/>
          </ac:spMkLst>
        </pc:spChg>
        <pc:spChg chg="mod">
          <ac:chgData name="Donald Slater" userId="62463dc1-ef71-426c-ad6e-6d4be3ea211b" providerId="ADAL" clId="{BC0A8172-6E90-4146-ABCC-B0B3BDBF77BC}" dt="2022-08-06T12:02:47.493" v="124" actId="1035"/>
          <ac:spMkLst>
            <pc:docMk/>
            <pc:sldMk cId="4268195578" sldId="257"/>
            <ac:spMk id="181" creationId="{A9388DEB-3CA1-C542-9E8D-609AC0FD1DC5}"/>
          </ac:spMkLst>
        </pc:spChg>
        <pc:cxnChg chg="mod">
          <ac:chgData name="Donald Slater" userId="62463dc1-ef71-426c-ad6e-6d4be3ea211b" providerId="ADAL" clId="{BC0A8172-6E90-4146-ABCC-B0B3BDBF77BC}" dt="2022-08-06T12:02:09.460" v="91" actId="208"/>
          <ac:cxnSpMkLst>
            <pc:docMk/>
            <pc:sldMk cId="4268195578" sldId="257"/>
            <ac:cxnSpMk id="130" creationId="{56951D25-52F9-E04C-BA45-2BA2CD76BA47}"/>
          </ac:cxnSpMkLst>
        </pc:cxnChg>
        <pc:cxnChg chg="mod">
          <ac:chgData name="Donald Slater" userId="62463dc1-ef71-426c-ad6e-6d4be3ea211b" providerId="ADAL" clId="{BC0A8172-6E90-4146-ABCC-B0B3BDBF77BC}" dt="2022-08-06T12:02:33.162" v="94" actId="208"/>
          <ac:cxnSpMkLst>
            <pc:docMk/>
            <pc:sldMk cId="4268195578" sldId="257"/>
            <ac:cxnSpMk id="155" creationId="{BF0AB8D5-F24A-E248-B160-9E2C43A43E59}"/>
          </ac:cxnSpMkLst>
        </pc:cxnChg>
        <pc:cxnChg chg="mod">
          <ac:chgData name="Donald Slater" userId="62463dc1-ef71-426c-ad6e-6d4be3ea211b" providerId="ADAL" clId="{BC0A8172-6E90-4146-ABCC-B0B3BDBF77BC}" dt="2022-08-06T12:02:33.162" v="94" actId="208"/>
          <ac:cxnSpMkLst>
            <pc:docMk/>
            <pc:sldMk cId="4268195578" sldId="257"/>
            <ac:cxnSpMk id="156" creationId="{67C6AACE-DFC9-6C42-A496-5972D02168DD}"/>
          </ac:cxnSpMkLst>
        </pc:cxnChg>
        <pc:cxnChg chg="mod">
          <ac:chgData name="Donald Slater" userId="62463dc1-ef71-426c-ad6e-6d4be3ea211b" providerId="ADAL" clId="{BC0A8172-6E90-4146-ABCC-B0B3BDBF77BC}" dt="2022-08-06T12:02:33.162" v="94" actId="208"/>
          <ac:cxnSpMkLst>
            <pc:docMk/>
            <pc:sldMk cId="4268195578" sldId="257"/>
            <ac:cxnSpMk id="158" creationId="{A92086C8-5DC9-C84C-B260-ABE8C27EB106}"/>
          </ac:cxnSpMkLst>
        </pc:cxnChg>
        <pc:cxnChg chg="mod">
          <ac:chgData name="Donald Slater" userId="62463dc1-ef71-426c-ad6e-6d4be3ea211b" providerId="ADAL" clId="{BC0A8172-6E90-4146-ABCC-B0B3BDBF77BC}" dt="2022-08-06T12:02:41.678" v="107" actId="208"/>
          <ac:cxnSpMkLst>
            <pc:docMk/>
            <pc:sldMk cId="4268195578" sldId="257"/>
            <ac:cxnSpMk id="161" creationId="{DD3BCBFB-8CD5-6D4F-9B20-33568667DE71}"/>
          </ac:cxnSpMkLst>
        </pc:cxnChg>
        <pc:cxnChg chg="mod">
          <ac:chgData name="Donald Slater" userId="62463dc1-ef71-426c-ad6e-6d4be3ea211b" providerId="ADAL" clId="{BC0A8172-6E90-4146-ABCC-B0B3BDBF77BC}" dt="2022-08-06T12:02:21.059" v="93" actId="208"/>
          <ac:cxnSpMkLst>
            <pc:docMk/>
            <pc:sldMk cId="4268195578" sldId="257"/>
            <ac:cxnSpMk id="163" creationId="{E0897394-69C0-794B-9236-9BD441C4A36C}"/>
          </ac:cxnSpMkLst>
        </pc:cxnChg>
        <pc:cxnChg chg="mod">
          <ac:chgData name="Donald Slater" userId="62463dc1-ef71-426c-ad6e-6d4be3ea211b" providerId="ADAL" clId="{BC0A8172-6E90-4146-ABCC-B0B3BDBF77BC}" dt="2022-08-06T12:02:21.059" v="93" actId="208"/>
          <ac:cxnSpMkLst>
            <pc:docMk/>
            <pc:sldMk cId="4268195578" sldId="257"/>
            <ac:cxnSpMk id="167" creationId="{4907A88D-25B0-2A40-B24F-3765D4500EE3}"/>
          </ac:cxnSpMkLst>
        </pc:cxnChg>
        <pc:cxnChg chg="mod">
          <ac:chgData name="Donald Slater" userId="62463dc1-ef71-426c-ad6e-6d4be3ea211b" providerId="ADAL" clId="{BC0A8172-6E90-4146-ABCC-B0B3BDBF77BC}" dt="2022-08-06T12:02:21.059" v="93" actId="208"/>
          <ac:cxnSpMkLst>
            <pc:docMk/>
            <pc:sldMk cId="4268195578" sldId="257"/>
            <ac:cxnSpMk id="169" creationId="{0A716651-E726-8341-9D80-71AE9E43FE57}"/>
          </ac:cxnSpMkLst>
        </pc:cxnChg>
        <pc:cxnChg chg="mod">
          <ac:chgData name="Donald Slater" userId="62463dc1-ef71-426c-ad6e-6d4be3ea211b" providerId="ADAL" clId="{BC0A8172-6E90-4146-ABCC-B0B3BDBF77BC}" dt="2022-08-06T12:02:21.059" v="93" actId="208"/>
          <ac:cxnSpMkLst>
            <pc:docMk/>
            <pc:sldMk cId="4268195578" sldId="257"/>
            <ac:cxnSpMk id="172" creationId="{8FC56A58-5D0D-2F4F-83FA-4CA15402E96E}"/>
          </ac:cxnSpMkLst>
        </pc:cxnChg>
      </pc:sldChg>
    </pc:docChg>
  </pc:docChgLst>
  <pc:docChgLst>
    <pc:chgData name="Donald Slater" userId="62463dc1-ef71-426c-ad6e-6d4be3ea211b" providerId="ADAL" clId="{30721416-7E57-684C-A20C-C4C5C5373448}"/>
    <pc:docChg chg="custSel modSld modMainMaster">
      <pc:chgData name="Donald Slater" userId="62463dc1-ef71-426c-ad6e-6d4be3ea211b" providerId="ADAL" clId="{30721416-7E57-684C-A20C-C4C5C5373448}" dt="2022-08-13T22:02:39.669" v="3" actId="1076"/>
      <pc:docMkLst>
        <pc:docMk/>
      </pc:docMkLst>
      <pc:sldChg chg="delSp modSp mod delAnim">
        <pc:chgData name="Donald Slater" userId="62463dc1-ef71-426c-ad6e-6d4be3ea211b" providerId="ADAL" clId="{30721416-7E57-684C-A20C-C4C5C5373448}" dt="2022-08-13T22:02:39.669" v="3" actId="1076"/>
        <pc:sldMkLst>
          <pc:docMk/>
          <pc:sldMk cId="4268195578" sldId="257"/>
        </pc:sldMkLst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" creationId="{8B70774E-2352-B14E-AF80-333055D2AB24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" creationId="{7D3C5BDA-A335-4F4A-B144-8786F57F2B8F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7" creationId="{EB1ADDC4-46B2-D442-9AF7-842640F0C425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8" creationId="{4E8BB07A-BE8F-1C44-ADFE-5019A8DA457C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1" creationId="{B55E6766-2962-5C42-960B-E19E47EEFC7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" creationId="{7072C9B9-C425-604F-9CD1-C28725E90BEE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3" creationId="{E9737275-96F0-DB4C-AA80-6EB9A5D839EB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4" creationId="{81B12CA7-240D-A34C-A617-D85056753BB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5" creationId="{8040D70D-8E9A-3045-8D08-87C58632055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6" creationId="{6DAF00F8-2D3C-3A40-A6BB-65EB00E0FEBA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7" creationId="{A591DCEE-F3EA-0B47-B569-85F6988B242E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8" creationId="{7A65712B-3CD2-3D4D-9707-0C4ABBDE0D1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9" creationId="{6483DAB1-AB67-7946-9942-A0C6E86751C1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0" creationId="{84B5D56F-89D8-ED4A-A97C-72C6796B28F1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1" creationId="{C4BD6F55-8CD8-9C41-95BF-1A9036FF538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2" creationId="{2F37CBA3-3A3A-8F4B-8306-C94CF0D59A3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3" creationId="{C80FFD36-CF2E-0140-98A5-8EB8B29FA274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4" creationId="{214A69E9-62CC-4D44-A171-1EE8A60E2A0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7" creationId="{D62EF49A-0B94-D54F-99CD-14045A984C5A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28" creationId="{D4D0AFD7-776D-BC4E-AE9D-8185FA3387D3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0" creationId="{A042FABA-306D-284E-A32E-2B203B56C8A5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2" creationId="{C6F6D902-FCCA-8345-B7CC-1BCECD75542C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33" creationId="{C3F5DDD2-DF7B-794E-85BB-22AF1EDC7B5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4" creationId="{C339AFC0-A994-4B4D-ADF1-CDC630AF677B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5" creationId="{62D733A4-C15B-4D48-A254-6FC39F06484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36" creationId="{0FEFA5B3-7A70-B44E-A96D-91B122CC2C91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0" creationId="{ED1D8CA1-6457-EB4A-8EF1-FE1F8BBE77A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1" creationId="{3AC4BAF3-3699-C246-8CEC-7BBF11C2E9D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2" creationId="{2B25BD8F-12CC-7440-A0FF-5DAB8C97451F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7" creationId="{195027BD-70EA-4A48-AE48-E5598DC3C4A1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49" creationId="{075010D2-9F75-974B-8643-A7BB3AEF20CE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55" creationId="{A786167A-4FC0-E942-9579-0CEB3D328087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56" creationId="{A4258088-F0B5-5F46-926D-9C57040D688E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57" creationId="{79CC33FE-83F3-E845-887E-2C0D6AE79F1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59" creationId="{D1843D1C-0A99-294F-BFE9-49CC38C6CBE3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62" creationId="{4F6BF7A6-3906-5342-B160-D195509277F5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63" creationId="{54541260-DF45-9641-B544-B2E9075110C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64" creationId="{6EAB6E87-9921-2943-B5D8-DE24C1E1007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65" creationId="{711B92A6-2584-374E-8375-3DC6DE83DE8D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68" creationId="{65C05632-4CB7-FD4C-84F1-CDF15C706B3B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71" creationId="{A015DE66-8F0E-8642-BF64-BD6F92B41B51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73" creationId="{715CE590-7112-7846-912C-C7E177FC7560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74" creationId="{6E1C4AED-3198-4442-B6D5-82D9970EE822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80" creationId="{90692D54-E98E-174B-A475-720B796C615C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81" creationId="{246938B6-134B-7243-ABCA-BD46DDDD5533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82" creationId="{26418896-4ACB-E947-81A4-0A19AB286E1C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84" creationId="{8D14CFB7-0594-244D-8AD0-DCF673790A4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99" creationId="{84E60B86-D009-7A42-932F-C90178F5DEE7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00" creationId="{04F243B8-44D4-9344-90D8-A040CF26B264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02" creationId="{3596FB02-47C5-564D-974B-B4FF9BDD25A2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03" creationId="{5A84944C-5B3C-684A-85D9-6FF39FAC341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04" creationId="{C8DABEE6-977B-D94A-A59D-1648AAF89DC2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06" creationId="{977E942A-019C-7348-97D5-7E7C7F26492B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07" creationId="{D2C59E02-B98B-FE4B-AC0C-EB6A68ADE944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08" creationId="{6B9D0808-1CA4-0A4A-BEBB-EE828CE0FA3E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09" creationId="{BEB4182B-E6EF-F04E-94C9-C5B8CBBED2BB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15" creationId="{ABD28D92-0EE4-9F46-91FD-9413935E9867}"/>
          </ac:spMkLst>
        </pc:spChg>
        <pc:spChg chg="del">
          <ac:chgData name="Donald Slater" userId="62463dc1-ef71-426c-ad6e-6d4be3ea211b" providerId="ADAL" clId="{30721416-7E57-684C-A20C-C4C5C5373448}" dt="2022-08-13T22:02:10.051" v="1" actId="478"/>
          <ac:spMkLst>
            <pc:docMk/>
            <pc:sldMk cId="4268195578" sldId="257"/>
            <ac:spMk id="117" creationId="{EE7B1087-E722-DE4F-B165-3312470FB277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18" creationId="{7243A830-C52F-9B40-A44D-A1E7CB25F160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19" creationId="{C4C262AC-76D5-C349-BC84-EA5EC7D49E4E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22" creationId="{409751EC-5246-2348-B3DF-92A06F1DCA3F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4" creationId="{3BE0D996-CD88-7544-A854-0CD076E09ADC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5" creationId="{C23FBF83-159E-5342-B1E0-F59818176A3D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6" creationId="{8B5B0B58-C386-AE42-B87A-4E6B53ACF59A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7" creationId="{B772C08A-5DA8-164A-9A7D-7C4E93C12A58}"/>
          </ac:spMkLst>
        </pc:spChg>
        <pc:spChg chg="del">
          <ac:chgData name="Donald Slater" userId="62463dc1-ef71-426c-ad6e-6d4be3ea211b" providerId="ADAL" clId="{30721416-7E57-684C-A20C-C4C5C5373448}" dt="2022-08-13T22:02:08.028" v="0" actId="478"/>
          <ac:spMkLst>
            <pc:docMk/>
            <pc:sldMk cId="4268195578" sldId="257"/>
            <ac:spMk id="128" creationId="{14F3EE48-ADCF-BE4D-A954-6E4D8A1C839D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1" creationId="{1653B307-A4E0-B346-9243-F8BC6D9F19D4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2" creationId="{E2514D47-05F9-2E44-B3A4-87F59924812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3" creationId="{C736B282-305E-A741-BC1C-F47FAE5FF433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4" creationId="{5621810D-F170-4B4C-A028-F2EE8D4D0FB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5" creationId="{2FAE31AA-012B-264A-9EB8-859369020594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6" creationId="{9BB8A576-0775-3B4D-AA03-6B43ED68A1EC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37" creationId="{955F85EE-8866-584D-8452-D0ADDF23499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41" creationId="{ECC99051-5867-A149-BD70-08B8721A9EF9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42" creationId="{FF03514A-4B91-FD46-A25C-1D62D3D31EF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46" creationId="{D45E8482-6258-E141-A707-1917779DA3F6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47" creationId="{9ABE153B-D973-DF43-A01B-4D486E62D0B6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48" creationId="{7E9B9B13-D6BA-BD44-95AA-8176E96D679C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50" creationId="{C59B86D4-46A0-384F-AA36-FF0B68877023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52" creationId="{81BB8923-A345-7643-842F-CFE47728F482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53" creationId="{04336CB0-D19A-8041-A390-37377237ACFB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75" creationId="{9B280E8D-2A3C-A24B-8E33-83F6BE773860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76" creationId="{8FBA21B4-4E85-F14E-A34B-2A73EDC895C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77" creationId="{E6F13B04-9DB7-3E46-94E0-EC9CEACD746A}"/>
          </ac:spMkLst>
        </pc:spChg>
        <pc:spChg chg="mod">
          <ac:chgData name="Donald Slater" userId="62463dc1-ef71-426c-ad6e-6d4be3ea211b" providerId="ADAL" clId="{30721416-7E57-684C-A20C-C4C5C5373448}" dt="2022-08-13T22:02:39.669" v="3" actId="1076"/>
          <ac:spMkLst>
            <pc:docMk/>
            <pc:sldMk cId="4268195578" sldId="257"/>
            <ac:spMk id="181" creationId="{A9388DEB-3CA1-C542-9E8D-609AC0FD1DC5}"/>
          </ac:spMkLst>
        </pc:spChg>
        <pc:picChg chg="del">
          <ac:chgData name="Donald Slater" userId="62463dc1-ef71-426c-ad6e-6d4be3ea211b" providerId="ADAL" clId="{30721416-7E57-684C-A20C-C4C5C5373448}" dt="2022-08-13T22:02:08.028" v="0" actId="478"/>
          <ac:picMkLst>
            <pc:docMk/>
            <pc:sldMk cId="4268195578" sldId="257"/>
            <ac:picMk id="2" creationId="{787C3F67-FE22-6F40-96C5-40838ECB1813}"/>
          </ac:picMkLst>
        </pc:pic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5" creationId="{9AFCB616-7433-8D49-9656-3BE757F46FB9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6" creationId="{921D1A91-A7C5-4540-A628-DA5041ED8597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" creationId="{73CC5CB1-E3D6-8D45-B9A4-876266AFD6E1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0" creationId="{0EEE4CE0-FCF8-E244-A20A-A16EF78E7CA6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38" creationId="{94716005-CE27-704E-86BD-E2780318224D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39" creationId="{D084F782-F4FF-2944-9637-3A026821EA0B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43" creationId="{6FC60C84-ABD8-AE4C-B746-C475BF86108C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46" creationId="{66897C30-796B-AA4F-96AD-E4211957E0BC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51" creationId="{87F2BF3C-F37F-6043-84AA-A74FC6CACD67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72" creationId="{297F112E-1A3A-4641-8A21-4191AA53C84C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78" creationId="{341B254B-681B-2E46-8F27-1D10E439AA38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87" creationId="{23D20F5B-00DC-E14A-B59A-BCABE4F3C62E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0" creationId="{52817BB4-2750-5143-9EDD-A607E26E52C8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1" creationId="{5A463E1B-AF43-9C44-B2AE-221C355F586D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2" creationId="{A0D290F5-D9DA-6C49-87E2-8C8819C8FADE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3" creationId="{8FBAED2E-B1E1-7A4E-8268-7D52E98EA3B8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4" creationId="{AB87C8CA-5923-904E-832B-FD8E1BC00E70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5" creationId="{DD219E69-453E-C245-857F-308913CC50BE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6" creationId="{007D5169-C8B0-A248-9CFF-F00EAFC1F294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7" creationId="{29023F31-8C03-F14A-8B51-391E4F52DBD3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98" creationId="{BE899A83-18B1-4042-A292-E4F6794D475A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01" creationId="{DF0B7A37-D046-3D4E-AF82-AC62D9A044EF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05" creationId="{FCEB513E-6E37-2543-83E2-0F90B4C1D3BC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0" creationId="{655A7B9E-59D8-EB4E-AE45-87508FBF4BDD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1" creationId="{2274D126-116C-FA4D-92D6-E7285C9EFE15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2" creationId="{AD9385AC-1E05-4E4C-83FF-4BA0388EA8C7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3" creationId="{40CCF758-06AA-5445-9918-5AEEF0096020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4" creationId="{3A2AC395-FE9A-C04F-BD58-03088A82916F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16" creationId="{0D0DB9C9-ABDD-4E43-B48F-5253121A9CC3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20" creationId="{4BF10593-F32C-2A4C-865E-ED64BD85A4CF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21" creationId="{EC833F1A-98E4-464C-AD3E-E7FA3022260B}"/>
          </ac:cxnSpMkLst>
        </pc:cxnChg>
        <pc:cxnChg chg="del">
          <ac:chgData name="Donald Slater" userId="62463dc1-ef71-426c-ad6e-6d4be3ea211b" providerId="ADAL" clId="{30721416-7E57-684C-A20C-C4C5C5373448}" dt="2022-08-13T22:02:08.028" v="0" actId="478"/>
          <ac:cxnSpMkLst>
            <pc:docMk/>
            <pc:sldMk cId="4268195578" sldId="257"/>
            <ac:cxnSpMk id="123" creationId="{378F76B6-EA17-574F-BBC2-A036B8B12926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30" creationId="{56951D25-52F9-E04C-BA45-2BA2CD76BA47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38" creationId="{2F77A336-6E09-B045-B12F-EDB4DADE1D19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39" creationId="{CA35C24E-C19B-DA45-9478-D3EECA279F91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40" creationId="{2721FCDA-F0AE-204F-A61A-42D962D450AD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43" creationId="{631654BF-0EB3-B544-AED8-697C1926346D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44" creationId="{DAF1D76F-3EA5-7042-A5C8-9B11795BA223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55" creationId="{BF0AB8D5-F24A-E248-B160-9E2C43A43E59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56" creationId="{67C6AACE-DFC9-6C42-A496-5972D02168DD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58" creationId="{A92086C8-5DC9-C84C-B260-ABE8C27EB106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61" creationId="{DD3BCBFB-8CD5-6D4F-9B20-33568667DE71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63" creationId="{E0897394-69C0-794B-9236-9BD441C4A36C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67" creationId="{4907A88D-25B0-2A40-B24F-3765D4500EE3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69" creationId="{0A716651-E726-8341-9D80-71AE9E43FE57}"/>
          </ac:cxnSpMkLst>
        </pc:cxnChg>
        <pc:cxnChg chg="mod">
          <ac:chgData name="Donald Slater" userId="62463dc1-ef71-426c-ad6e-6d4be3ea211b" providerId="ADAL" clId="{30721416-7E57-684C-A20C-C4C5C5373448}" dt="2022-08-13T22:02:39.669" v="3" actId="1076"/>
          <ac:cxnSpMkLst>
            <pc:docMk/>
            <pc:sldMk cId="4268195578" sldId="257"/>
            <ac:cxnSpMk id="172" creationId="{8FC56A58-5D0D-2F4F-83FA-4CA15402E96E}"/>
          </ac:cxnSpMkLst>
        </pc:cxnChg>
      </pc:sldChg>
      <pc:sldMasterChg chg="modSp modSldLayout">
        <pc:chgData name="Donald Slater" userId="62463dc1-ef71-426c-ad6e-6d4be3ea211b" providerId="ADAL" clId="{30721416-7E57-684C-A20C-C4C5C5373448}" dt="2022-08-13T22:02:30.828" v="2"/>
        <pc:sldMasterMkLst>
          <pc:docMk/>
          <pc:sldMasterMk cId="1521806735" sldId="2147483660"/>
        </pc:sldMasterMkLst>
        <pc:spChg chg="mod">
          <ac:chgData name="Donald Slater" userId="62463dc1-ef71-426c-ad6e-6d4be3ea211b" providerId="ADAL" clId="{30721416-7E57-684C-A20C-C4C5C5373448}" dt="2022-08-13T22:02:30.828" v="2"/>
          <ac:spMkLst>
            <pc:docMk/>
            <pc:sldMasterMk cId="1521806735" sldId="2147483660"/>
            <ac:spMk id="2" creationId="{00000000-0000-0000-0000-000000000000}"/>
          </ac:spMkLst>
        </pc:spChg>
        <pc:spChg chg="mod">
          <ac:chgData name="Donald Slater" userId="62463dc1-ef71-426c-ad6e-6d4be3ea211b" providerId="ADAL" clId="{30721416-7E57-684C-A20C-C4C5C5373448}" dt="2022-08-13T22:02:30.828" v="2"/>
          <ac:spMkLst>
            <pc:docMk/>
            <pc:sldMasterMk cId="1521806735" sldId="2147483660"/>
            <ac:spMk id="3" creationId="{00000000-0000-0000-0000-000000000000}"/>
          </ac:spMkLst>
        </pc:spChg>
        <pc:spChg chg="mod">
          <ac:chgData name="Donald Slater" userId="62463dc1-ef71-426c-ad6e-6d4be3ea211b" providerId="ADAL" clId="{30721416-7E57-684C-A20C-C4C5C5373448}" dt="2022-08-13T22:02:30.828" v="2"/>
          <ac:spMkLst>
            <pc:docMk/>
            <pc:sldMasterMk cId="1521806735" sldId="2147483660"/>
            <ac:spMk id="4" creationId="{00000000-0000-0000-0000-000000000000}"/>
          </ac:spMkLst>
        </pc:spChg>
        <pc:spChg chg="mod">
          <ac:chgData name="Donald Slater" userId="62463dc1-ef71-426c-ad6e-6d4be3ea211b" providerId="ADAL" clId="{30721416-7E57-684C-A20C-C4C5C5373448}" dt="2022-08-13T22:02:30.828" v="2"/>
          <ac:spMkLst>
            <pc:docMk/>
            <pc:sldMasterMk cId="1521806735" sldId="2147483660"/>
            <ac:spMk id="5" creationId="{00000000-0000-0000-0000-000000000000}"/>
          </ac:spMkLst>
        </pc:spChg>
        <pc:spChg chg="mod">
          <ac:chgData name="Donald Slater" userId="62463dc1-ef71-426c-ad6e-6d4be3ea211b" providerId="ADAL" clId="{30721416-7E57-684C-A20C-C4C5C5373448}" dt="2022-08-13T22:02:30.828" v="2"/>
          <ac:spMkLst>
            <pc:docMk/>
            <pc:sldMasterMk cId="1521806735" sldId="2147483660"/>
            <ac:spMk id="6" creationId="{00000000-0000-0000-0000-000000000000}"/>
          </ac:spMkLst>
        </pc:sp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995879025" sldId="2147483661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995879025" sldId="2147483661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995879025" sldId="2147483661"/>
              <ac:spMk id="3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1875808994" sldId="2147483663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1875808994" sldId="2147483663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1875808994" sldId="2147483663"/>
              <ac:spMk id="3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4229903388" sldId="2147483664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4229903388" sldId="2147483664"/>
              <ac:spMk id="3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4229903388" sldId="2147483664"/>
              <ac:spMk id="4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219466728" sldId="2147483665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219466728" sldId="2147483665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219466728" sldId="2147483665"/>
              <ac:spMk id="3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219466728" sldId="2147483665"/>
              <ac:spMk id="4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219466728" sldId="2147483665"/>
              <ac:spMk id="5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219466728" sldId="2147483665"/>
              <ac:spMk id="6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3776136851" sldId="2147483668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776136851" sldId="2147483668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776136851" sldId="2147483668"/>
              <ac:spMk id="3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776136851" sldId="2147483668"/>
              <ac:spMk id="4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3915062840" sldId="2147483669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915062840" sldId="2147483669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915062840" sldId="2147483669"/>
              <ac:spMk id="3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915062840" sldId="2147483669"/>
              <ac:spMk id="4" creationId="{00000000-0000-0000-0000-000000000000}"/>
            </ac:spMkLst>
          </pc:spChg>
        </pc:sldLayoutChg>
        <pc:sldLayoutChg chg="modSp">
          <pc:chgData name="Donald Slater" userId="62463dc1-ef71-426c-ad6e-6d4be3ea211b" providerId="ADAL" clId="{30721416-7E57-684C-A20C-C4C5C5373448}" dt="2022-08-13T22:02:30.828" v="2"/>
          <pc:sldLayoutMkLst>
            <pc:docMk/>
            <pc:sldMasterMk cId="1521806735" sldId="2147483660"/>
            <pc:sldLayoutMk cId="3205184641" sldId="2147483671"/>
          </pc:sldLayoutMkLst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205184641" sldId="2147483671"/>
              <ac:spMk id="2" creationId="{00000000-0000-0000-0000-000000000000}"/>
            </ac:spMkLst>
          </pc:spChg>
          <pc:spChg chg="mod">
            <ac:chgData name="Donald Slater" userId="62463dc1-ef71-426c-ad6e-6d4be3ea211b" providerId="ADAL" clId="{30721416-7E57-684C-A20C-C4C5C5373448}" dt="2022-08-13T22:02:30.828" v="2"/>
            <ac:spMkLst>
              <pc:docMk/>
              <pc:sldMasterMk cId="1521806735" sldId="2147483660"/>
              <pc:sldLayoutMk cId="320518464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1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03BF-8E2D-0646-A3F5-16AE54816911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31B7-2133-3F43-94F1-E8CA4C7A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86167A-4FC0-E942-9579-0CEB3D328087}"/>
              </a:ext>
            </a:extLst>
          </p:cNvPr>
          <p:cNvSpPr/>
          <p:nvPr/>
        </p:nvSpPr>
        <p:spPr>
          <a:xfrm>
            <a:off x="3220031" y="3213643"/>
            <a:ext cx="144489" cy="635970"/>
          </a:xfrm>
          <a:prstGeom prst="rect">
            <a:avLst/>
          </a:prstGeom>
          <a:solidFill>
            <a:srgbClr val="43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4E60B86-D009-7A42-932F-C90178F5DEE7}"/>
              </a:ext>
            </a:extLst>
          </p:cNvPr>
          <p:cNvSpPr/>
          <p:nvPr/>
        </p:nvSpPr>
        <p:spPr>
          <a:xfrm>
            <a:off x="3551556" y="3503498"/>
            <a:ext cx="1802176" cy="1422580"/>
          </a:xfrm>
          <a:prstGeom prst="rect">
            <a:avLst/>
          </a:prstGeom>
          <a:gradFill flip="none" rotWithShape="1">
            <a:gsLst>
              <a:gs pos="32000">
                <a:srgbClr val="F8D1CF"/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8E0E2"/>
              </a:gs>
              <a:gs pos="0">
                <a:schemeClr val="accent5">
                  <a:alpha val="57000"/>
                </a:schemeClr>
              </a:gs>
              <a:gs pos="100000">
                <a:srgbClr val="FF665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3596FB02-47C5-564D-974B-B4FF9BDD25A2}"/>
              </a:ext>
            </a:extLst>
          </p:cNvPr>
          <p:cNvSpPr/>
          <p:nvPr/>
        </p:nvSpPr>
        <p:spPr>
          <a:xfrm>
            <a:off x="2088042" y="2909560"/>
            <a:ext cx="1852981" cy="2042029"/>
          </a:xfrm>
          <a:custGeom>
            <a:avLst/>
            <a:gdLst>
              <a:gd name="connsiteX0" fmla="*/ 388883 w 6821214"/>
              <a:gd name="connsiteY0" fmla="*/ 3783724 h 3783724"/>
              <a:gd name="connsiteX1" fmla="*/ 6316717 w 6821214"/>
              <a:gd name="connsiteY1" fmla="*/ 3741683 h 3783724"/>
              <a:gd name="connsiteX2" fmla="*/ 6821214 w 6821214"/>
              <a:gd name="connsiteY2" fmla="*/ 430924 h 3783724"/>
              <a:gd name="connsiteX3" fmla="*/ 5812221 w 6821214"/>
              <a:gd name="connsiteY3" fmla="*/ 378372 h 3783724"/>
              <a:gd name="connsiteX4" fmla="*/ 5707117 w 6821214"/>
              <a:gd name="connsiteY4" fmla="*/ 1051034 h 3783724"/>
              <a:gd name="connsiteX5" fmla="*/ 5738648 w 6821214"/>
              <a:gd name="connsiteY5" fmla="*/ 346841 h 3783724"/>
              <a:gd name="connsiteX6" fmla="*/ 4519448 w 6821214"/>
              <a:gd name="connsiteY6" fmla="*/ 252248 h 3783724"/>
              <a:gd name="connsiteX7" fmla="*/ 4456386 w 6821214"/>
              <a:gd name="connsiteY7" fmla="*/ 1629103 h 3783724"/>
              <a:gd name="connsiteX8" fmla="*/ 4445876 w 6821214"/>
              <a:gd name="connsiteY8" fmla="*/ 252248 h 3783724"/>
              <a:gd name="connsiteX9" fmla="*/ 0 w 6821214"/>
              <a:gd name="connsiteY9" fmla="*/ 0 h 3783724"/>
              <a:gd name="connsiteX0" fmla="*/ 388883 w 6821214"/>
              <a:gd name="connsiteY0" fmla="*/ 3783724 h 3783724"/>
              <a:gd name="connsiteX1" fmla="*/ 6316717 w 6821214"/>
              <a:gd name="connsiteY1" fmla="*/ 3741683 h 3783724"/>
              <a:gd name="connsiteX2" fmla="*/ 6821214 w 6821214"/>
              <a:gd name="connsiteY2" fmla="*/ 430924 h 3783724"/>
              <a:gd name="connsiteX3" fmla="*/ 5812221 w 6821214"/>
              <a:gd name="connsiteY3" fmla="*/ 378372 h 3783724"/>
              <a:gd name="connsiteX4" fmla="*/ 5707117 w 6821214"/>
              <a:gd name="connsiteY4" fmla="*/ 1051034 h 3783724"/>
              <a:gd name="connsiteX5" fmla="*/ 5738648 w 6821214"/>
              <a:gd name="connsiteY5" fmla="*/ 346841 h 3783724"/>
              <a:gd name="connsiteX6" fmla="*/ 4519448 w 6821214"/>
              <a:gd name="connsiteY6" fmla="*/ 252248 h 3783724"/>
              <a:gd name="connsiteX7" fmla="*/ 4456386 w 6821214"/>
              <a:gd name="connsiteY7" fmla="*/ 1629103 h 3783724"/>
              <a:gd name="connsiteX8" fmla="*/ 4445876 w 6821214"/>
              <a:gd name="connsiteY8" fmla="*/ 252248 h 3783724"/>
              <a:gd name="connsiteX9" fmla="*/ 0 w 6821214"/>
              <a:gd name="connsiteY9" fmla="*/ 0 h 3783724"/>
              <a:gd name="connsiteX10" fmla="*/ 388883 w 6821214"/>
              <a:gd name="connsiteY10" fmla="*/ 3783724 h 3783724"/>
              <a:gd name="connsiteX0" fmla="*/ 388883 w 6821214"/>
              <a:gd name="connsiteY0" fmla="*/ 3783724 h 3783724"/>
              <a:gd name="connsiteX1" fmla="*/ 6316717 w 6821214"/>
              <a:gd name="connsiteY1" fmla="*/ 3741683 h 3783724"/>
              <a:gd name="connsiteX2" fmla="*/ 6821214 w 6821214"/>
              <a:gd name="connsiteY2" fmla="*/ 430924 h 3783724"/>
              <a:gd name="connsiteX3" fmla="*/ 5812221 w 6821214"/>
              <a:gd name="connsiteY3" fmla="*/ 378372 h 3783724"/>
              <a:gd name="connsiteX4" fmla="*/ 5707117 w 6821214"/>
              <a:gd name="connsiteY4" fmla="*/ 1051034 h 3783724"/>
              <a:gd name="connsiteX5" fmla="*/ 5738648 w 6821214"/>
              <a:gd name="connsiteY5" fmla="*/ 346841 h 3783724"/>
              <a:gd name="connsiteX6" fmla="*/ 4519448 w 6821214"/>
              <a:gd name="connsiteY6" fmla="*/ 252248 h 3783724"/>
              <a:gd name="connsiteX7" fmla="*/ 4456386 w 6821214"/>
              <a:gd name="connsiteY7" fmla="*/ 1629103 h 3783724"/>
              <a:gd name="connsiteX8" fmla="*/ 4328795 w 6821214"/>
              <a:gd name="connsiteY8" fmla="*/ 244882 h 3783724"/>
              <a:gd name="connsiteX9" fmla="*/ 0 w 6821214"/>
              <a:gd name="connsiteY9" fmla="*/ 0 h 3783724"/>
              <a:gd name="connsiteX10" fmla="*/ 388883 w 6821214"/>
              <a:gd name="connsiteY10" fmla="*/ 3783724 h 3783724"/>
              <a:gd name="connsiteX0" fmla="*/ 388883 w 6821214"/>
              <a:gd name="connsiteY0" fmla="*/ 3783724 h 3783724"/>
              <a:gd name="connsiteX1" fmla="*/ 6316717 w 6821214"/>
              <a:gd name="connsiteY1" fmla="*/ 3741683 h 3783724"/>
              <a:gd name="connsiteX2" fmla="*/ 6821214 w 6821214"/>
              <a:gd name="connsiteY2" fmla="*/ 430924 h 3783724"/>
              <a:gd name="connsiteX3" fmla="*/ 5812221 w 6821214"/>
              <a:gd name="connsiteY3" fmla="*/ 378372 h 3783724"/>
              <a:gd name="connsiteX4" fmla="*/ 5707117 w 6821214"/>
              <a:gd name="connsiteY4" fmla="*/ 1051034 h 3783724"/>
              <a:gd name="connsiteX5" fmla="*/ 5738648 w 6821214"/>
              <a:gd name="connsiteY5" fmla="*/ 346841 h 3783724"/>
              <a:gd name="connsiteX6" fmla="*/ 4651166 w 6821214"/>
              <a:gd name="connsiteY6" fmla="*/ 259613 h 3783724"/>
              <a:gd name="connsiteX7" fmla="*/ 4456386 w 6821214"/>
              <a:gd name="connsiteY7" fmla="*/ 1629103 h 3783724"/>
              <a:gd name="connsiteX8" fmla="*/ 4328795 w 6821214"/>
              <a:gd name="connsiteY8" fmla="*/ 244882 h 3783724"/>
              <a:gd name="connsiteX9" fmla="*/ 0 w 6821214"/>
              <a:gd name="connsiteY9" fmla="*/ 0 h 3783724"/>
              <a:gd name="connsiteX10" fmla="*/ 388883 w 6821214"/>
              <a:gd name="connsiteY10" fmla="*/ 3783724 h 3783724"/>
              <a:gd name="connsiteX0" fmla="*/ 388883 w 6821214"/>
              <a:gd name="connsiteY0" fmla="*/ 3783724 h 3783724"/>
              <a:gd name="connsiteX1" fmla="*/ 6316717 w 6821214"/>
              <a:gd name="connsiteY1" fmla="*/ 3741683 h 3783724"/>
              <a:gd name="connsiteX2" fmla="*/ 6821214 w 6821214"/>
              <a:gd name="connsiteY2" fmla="*/ 430924 h 3783724"/>
              <a:gd name="connsiteX3" fmla="*/ 5812221 w 6821214"/>
              <a:gd name="connsiteY3" fmla="*/ 378372 h 3783724"/>
              <a:gd name="connsiteX4" fmla="*/ 5707117 w 6821214"/>
              <a:gd name="connsiteY4" fmla="*/ 1051034 h 3783724"/>
              <a:gd name="connsiteX5" fmla="*/ 5606930 w 6821214"/>
              <a:gd name="connsiteY5" fmla="*/ 332107 h 3783724"/>
              <a:gd name="connsiteX6" fmla="*/ 4651166 w 6821214"/>
              <a:gd name="connsiteY6" fmla="*/ 259613 h 3783724"/>
              <a:gd name="connsiteX7" fmla="*/ 4456386 w 6821214"/>
              <a:gd name="connsiteY7" fmla="*/ 1629103 h 3783724"/>
              <a:gd name="connsiteX8" fmla="*/ 4328795 w 6821214"/>
              <a:gd name="connsiteY8" fmla="*/ 244882 h 3783724"/>
              <a:gd name="connsiteX9" fmla="*/ 0 w 6821214"/>
              <a:gd name="connsiteY9" fmla="*/ 0 h 3783724"/>
              <a:gd name="connsiteX10" fmla="*/ 388883 w 6821214"/>
              <a:gd name="connsiteY10" fmla="*/ 3783724 h 378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21214" h="3783724">
                <a:moveTo>
                  <a:pt x="388883" y="3783724"/>
                </a:moveTo>
                <a:lnTo>
                  <a:pt x="6316717" y="3741683"/>
                </a:lnTo>
                <a:lnTo>
                  <a:pt x="6821214" y="430924"/>
                </a:lnTo>
                <a:lnTo>
                  <a:pt x="5812221" y="378372"/>
                </a:lnTo>
                <a:lnTo>
                  <a:pt x="5707117" y="1051034"/>
                </a:lnTo>
                <a:lnTo>
                  <a:pt x="5606930" y="332107"/>
                </a:lnTo>
                <a:lnTo>
                  <a:pt x="4651166" y="259613"/>
                </a:lnTo>
                <a:lnTo>
                  <a:pt x="4456386" y="1629103"/>
                </a:lnTo>
                <a:cubicBezTo>
                  <a:pt x="4452883" y="1170151"/>
                  <a:pt x="4332298" y="703834"/>
                  <a:pt x="4328795" y="244882"/>
                </a:cubicBezTo>
                <a:lnTo>
                  <a:pt x="0" y="0"/>
                </a:lnTo>
                <a:lnTo>
                  <a:pt x="388883" y="3783724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84944C-5B3C-684A-85D9-6FF39FAC3418}"/>
              </a:ext>
            </a:extLst>
          </p:cNvPr>
          <p:cNvSpPr txBox="1"/>
          <p:nvPr/>
        </p:nvSpPr>
        <p:spPr>
          <a:xfrm>
            <a:off x="4658245" y="4168258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OCEANIC</a:t>
            </a:r>
          </a:p>
          <a:p>
            <a:pPr algn="ctr"/>
            <a:r>
              <a:rPr lang="en-US" sz="800" dirty="0"/>
              <a:t>VARIABILITY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7E942A-019C-7348-97D5-7E7C7F26492B}"/>
              </a:ext>
            </a:extLst>
          </p:cNvPr>
          <p:cNvSpPr txBox="1"/>
          <p:nvPr/>
        </p:nvSpPr>
        <p:spPr>
          <a:xfrm>
            <a:off x="4862212" y="4623975"/>
            <a:ext cx="282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sill</a:t>
            </a: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BD28D92-0EE4-9F46-91FD-9413935E9867}"/>
              </a:ext>
            </a:extLst>
          </p:cNvPr>
          <p:cNvSpPr/>
          <p:nvPr/>
        </p:nvSpPr>
        <p:spPr>
          <a:xfrm>
            <a:off x="4135012" y="3406357"/>
            <a:ext cx="317632" cy="328339"/>
          </a:xfrm>
          <a:custGeom>
            <a:avLst/>
            <a:gdLst>
              <a:gd name="connsiteX0" fmla="*/ 557784 w 813816"/>
              <a:gd name="connsiteY0" fmla="*/ 0 h 841248"/>
              <a:gd name="connsiteX1" fmla="*/ 0 w 813816"/>
              <a:gd name="connsiteY1" fmla="*/ 237744 h 841248"/>
              <a:gd name="connsiteX2" fmla="*/ 64008 w 813816"/>
              <a:gd name="connsiteY2" fmla="*/ 539496 h 841248"/>
              <a:gd name="connsiteX3" fmla="*/ 301752 w 813816"/>
              <a:gd name="connsiteY3" fmla="*/ 841248 h 841248"/>
              <a:gd name="connsiteX4" fmla="*/ 758952 w 813816"/>
              <a:gd name="connsiteY4" fmla="*/ 694944 h 841248"/>
              <a:gd name="connsiteX5" fmla="*/ 813816 w 813816"/>
              <a:gd name="connsiteY5" fmla="*/ 219456 h 841248"/>
              <a:gd name="connsiteX6" fmla="*/ 557784 w 813816"/>
              <a:gd name="connsiteY6" fmla="*/ 0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16" h="841248">
                <a:moveTo>
                  <a:pt x="557784" y="0"/>
                </a:moveTo>
                <a:lnTo>
                  <a:pt x="0" y="237744"/>
                </a:lnTo>
                <a:lnTo>
                  <a:pt x="64008" y="539496"/>
                </a:lnTo>
                <a:lnTo>
                  <a:pt x="301752" y="841248"/>
                </a:lnTo>
                <a:lnTo>
                  <a:pt x="758952" y="694944"/>
                </a:lnTo>
                <a:lnTo>
                  <a:pt x="813816" y="219456"/>
                </a:lnTo>
                <a:lnTo>
                  <a:pt x="5577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7243A830-C52F-9B40-A44D-A1E7CB25F160}"/>
              </a:ext>
            </a:extLst>
          </p:cNvPr>
          <p:cNvSpPr/>
          <p:nvPr/>
        </p:nvSpPr>
        <p:spPr>
          <a:xfrm>
            <a:off x="4500770" y="3409948"/>
            <a:ext cx="252028" cy="558662"/>
          </a:xfrm>
          <a:custGeom>
            <a:avLst/>
            <a:gdLst>
              <a:gd name="connsiteX0" fmla="*/ 73152 w 548640"/>
              <a:gd name="connsiteY0" fmla="*/ 9144 h 1216152"/>
              <a:gd name="connsiteX1" fmla="*/ 0 w 548640"/>
              <a:gd name="connsiteY1" fmla="*/ 320040 h 1216152"/>
              <a:gd name="connsiteX2" fmla="*/ 182880 w 548640"/>
              <a:gd name="connsiteY2" fmla="*/ 1216152 h 1216152"/>
              <a:gd name="connsiteX3" fmla="*/ 548640 w 548640"/>
              <a:gd name="connsiteY3" fmla="*/ 466344 h 1216152"/>
              <a:gd name="connsiteX4" fmla="*/ 448056 w 548640"/>
              <a:gd name="connsiteY4" fmla="*/ 320040 h 1216152"/>
              <a:gd name="connsiteX5" fmla="*/ 484632 w 548640"/>
              <a:gd name="connsiteY5" fmla="*/ 219456 h 1216152"/>
              <a:gd name="connsiteX6" fmla="*/ 356616 w 548640"/>
              <a:gd name="connsiteY6" fmla="*/ 0 h 1216152"/>
              <a:gd name="connsiteX7" fmla="*/ 73152 w 548640"/>
              <a:gd name="connsiteY7" fmla="*/ 9144 h 121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640" h="1216152">
                <a:moveTo>
                  <a:pt x="73152" y="9144"/>
                </a:moveTo>
                <a:lnTo>
                  <a:pt x="0" y="320040"/>
                </a:lnTo>
                <a:lnTo>
                  <a:pt x="182880" y="1216152"/>
                </a:lnTo>
                <a:lnTo>
                  <a:pt x="548640" y="466344"/>
                </a:lnTo>
                <a:lnTo>
                  <a:pt x="448056" y="320040"/>
                </a:lnTo>
                <a:lnTo>
                  <a:pt x="484632" y="219456"/>
                </a:lnTo>
                <a:lnTo>
                  <a:pt x="356616" y="0"/>
                </a:lnTo>
                <a:lnTo>
                  <a:pt x="73152" y="9144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09751EC-5246-2348-B3DF-92A06F1DCA3F}"/>
              </a:ext>
            </a:extLst>
          </p:cNvPr>
          <p:cNvSpPr txBox="1"/>
          <p:nvPr/>
        </p:nvSpPr>
        <p:spPr>
          <a:xfrm>
            <a:off x="4690691" y="3720140"/>
            <a:ext cx="6254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fjord</a:t>
            </a:r>
            <a:br>
              <a:rPr lang="en-US" sz="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circulation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951D25-52F9-E04C-BA45-2BA2CD76BA47}"/>
              </a:ext>
            </a:extLst>
          </p:cNvPr>
          <p:cNvCxnSpPr>
            <a:cxnSpLocks/>
          </p:cNvCxnSpPr>
          <p:nvPr/>
        </p:nvCxnSpPr>
        <p:spPr>
          <a:xfrm flipV="1">
            <a:off x="4856662" y="4042558"/>
            <a:ext cx="288000" cy="0"/>
          </a:xfrm>
          <a:prstGeom prst="straightConnector1">
            <a:avLst/>
          </a:prstGeom>
          <a:ln w="6350">
            <a:solidFill>
              <a:schemeClr val="bg2">
                <a:lumMod val="2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653B307-A4E0-B346-9243-F8BC6D9F19D4}"/>
              </a:ext>
            </a:extLst>
          </p:cNvPr>
          <p:cNvSpPr/>
          <p:nvPr/>
        </p:nvSpPr>
        <p:spPr>
          <a:xfrm>
            <a:off x="2619497" y="2077886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E2514D47-05F9-2E44-B3A4-87F59924812A}"/>
              </a:ext>
            </a:extLst>
          </p:cNvPr>
          <p:cNvSpPr/>
          <p:nvPr/>
        </p:nvSpPr>
        <p:spPr>
          <a:xfrm rot="4086952">
            <a:off x="2446181" y="2388673"/>
            <a:ext cx="156088" cy="255841"/>
          </a:xfrm>
          <a:custGeom>
            <a:avLst/>
            <a:gdLst>
              <a:gd name="connsiteX0" fmla="*/ 0 w 399393"/>
              <a:gd name="connsiteY0" fmla="*/ 0 h 714703"/>
              <a:gd name="connsiteX1" fmla="*/ 52552 w 399393"/>
              <a:gd name="connsiteY1" fmla="*/ 283779 h 714703"/>
              <a:gd name="connsiteX2" fmla="*/ 315311 w 399393"/>
              <a:gd name="connsiteY2" fmla="*/ 357352 h 714703"/>
              <a:gd name="connsiteX3" fmla="*/ 325821 w 399393"/>
              <a:gd name="connsiteY3" fmla="*/ 588579 h 714703"/>
              <a:gd name="connsiteX4" fmla="*/ 399393 w 399393"/>
              <a:gd name="connsiteY4" fmla="*/ 714703 h 7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93" h="714703">
                <a:moveTo>
                  <a:pt x="0" y="0"/>
                </a:moveTo>
                <a:cubicBezTo>
                  <a:pt x="0" y="112110"/>
                  <a:pt x="0" y="224220"/>
                  <a:pt x="52552" y="283779"/>
                </a:cubicBezTo>
                <a:cubicBezTo>
                  <a:pt x="105104" y="343338"/>
                  <a:pt x="269766" y="306552"/>
                  <a:pt x="315311" y="357352"/>
                </a:cubicBezTo>
                <a:cubicBezTo>
                  <a:pt x="360856" y="408152"/>
                  <a:pt x="311807" y="529021"/>
                  <a:pt x="325821" y="588579"/>
                </a:cubicBezTo>
                <a:cubicBezTo>
                  <a:pt x="339835" y="648137"/>
                  <a:pt x="369614" y="681420"/>
                  <a:pt x="399393" y="714703"/>
                </a:cubicBezTo>
              </a:path>
            </a:pathLst>
          </a:custGeom>
          <a:noFill/>
          <a:ln w="9525">
            <a:solidFill>
              <a:schemeClr val="accent4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C736B282-305E-A741-BC1C-F47FAE5FF433}"/>
              </a:ext>
            </a:extLst>
          </p:cNvPr>
          <p:cNvSpPr/>
          <p:nvPr/>
        </p:nvSpPr>
        <p:spPr>
          <a:xfrm rot="2364454">
            <a:off x="2647422" y="2482714"/>
            <a:ext cx="154233" cy="236868"/>
          </a:xfrm>
          <a:custGeom>
            <a:avLst/>
            <a:gdLst>
              <a:gd name="connsiteX0" fmla="*/ 0 w 399393"/>
              <a:gd name="connsiteY0" fmla="*/ 0 h 714703"/>
              <a:gd name="connsiteX1" fmla="*/ 52552 w 399393"/>
              <a:gd name="connsiteY1" fmla="*/ 283779 h 714703"/>
              <a:gd name="connsiteX2" fmla="*/ 315311 w 399393"/>
              <a:gd name="connsiteY2" fmla="*/ 357352 h 714703"/>
              <a:gd name="connsiteX3" fmla="*/ 325821 w 399393"/>
              <a:gd name="connsiteY3" fmla="*/ 588579 h 714703"/>
              <a:gd name="connsiteX4" fmla="*/ 399393 w 399393"/>
              <a:gd name="connsiteY4" fmla="*/ 714703 h 7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93" h="714703">
                <a:moveTo>
                  <a:pt x="0" y="0"/>
                </a:moveTo>
                <a:cubicBezTo>
                  <a:pt x="0" y="112110"/>
                  <a:pt x="0" y="224220"/>
                  <a:pt x="52552" y="283779"/>
                </a:cubicBezTo>
                <a:cubicBezTo>
                  <a:pt x="105104" y="343338"/>
                  <a:pt x="269766" y="306552"/>
                  <a:pt x="315311" y="357352"/>
                </a:cubicBezTo>
                <a:cubicBezTo>
                  <a:pt x="360856" y="408152"/>
                  <a:pt x="311807" y="529021"/>
                  <a:pt x="325821" y="588579"/>
                </a:cubicBezTo>
                <a:cubicBezTo>
                  <a:pt x="339835" y="648137"/>
                  <a:pt x="369614" y="681420"/>
                  <a:pt x="399393" y="714703"/>
                </a:cubicBezTo>
              </a:path>
            </a:pathLst>
          </a:custGeom>
          <a:noFill/>
          <a:ln w="9525">
            <a:solidFill>
              <a:schemeClr val="accent4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621810D-F170-4B4C-A028-F2EE8D4D0FBA}"/>
              </a:ext>
            </a:extLst>
          </p:cNvPr>
          <p:cNvSpPr/>
          <p:nvPr/>
        </p:nvSpPr>
        <p:spPr>
          <a:xfrm>
            <a:off x="2877707" y="2470436"/>
            <a:ext cx="160582" cy="253432"/>
          </a:xfrm>
          <a:custGeom>
            <a:avLst/>
            <a:gdLst>
              <a:gd name="connsiteX0" fmla="*/ 0 w 399393"/>
              <a:gd name="connsiteY0" fmla="*/ 0 h 714703"/>
              <a:gd name="connsiteX1" fmla="*/ 52552 w 399393"/>
              <a:gd name="connsiteY1" fmla="*/ 283779 h 714703"/>
              <a:gd name="connsiteX2" fmla="*/ 315311 w 399393"/>
              <a:gd name="connsiteY2" fmla="*/ 357352 h 714703"/>
              <a:gd name="connsiteX3" fmla="*/ 325821 w 399393"/>
              <a:gd name="connsiteY3" fmla="*/ 588579 h 714703"/>
              <a:gd name="connsiteX4" fmla="*/ 399393 w 399393"/>
              <a:gd name="connsiteY4" fmla="*/ 714703 h 7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393" h="714703">
                <a:moveTo>
                  <a:pt x="0" y="0"/>
                </a:moveTo>
                <a:cubicBezTo>
                  <a:pt x="0" y="112110"/>
                  <a:pt x="0" y="224220"/>
                  <a:pt x="52552" y="283779"/>
                </a:cubicBezTo>
                <a:cubicBezTo>
                  <a:pt x="105104" y="343338"/>
                  <a:pt x="269766" y="306552"/>
                  <a:pt x="315311" y="357352"/>
                </a:cubicBezTo>
                <a:cubicBezTo>
                  <a:pt x="360856" y="408152"/>
                  <a:pt x="311807" y="529021"/>
                  <a:pt x="325821" y="588579"/>
                </a:cubicBezTo>
                <a:cubicBezTo>
                  <a:pt x="339835" y="648137"/>
                  <a:pt x="369614" y="681420"/>
                  <a:pt x="399393" y="714703"/>
                </a:cubicBezTo>
              </a:path>
            </a:pathLst>
          </a:custGeom>
          <a:noFill/>
          <a:ln w="9525">
            <a:solidFill>
              <a:schemeClr val="accent4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AE31AA-012B-264A-9EB8-859369020594}"/>
              </a:ext>
            </a:extLst>
          </p:cNvPr>
          <p:cNvSpPr txBox="1"/>
          <p:nvPr/>
        </p:nvSpPr>
        <p:spPr>
          <a:xfrm>
            <a:off x="2957999" y="2109464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ATMOSPHERIC</a:t>
            </a:r>
          </a:p>
          <a:p>
            <a:pPr algn="ctr"/>
            <a:r>
              <a:rPr lang="en-US" sz="800" dirty="0"/>
              <a:t>VARIABILITY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B8A576-0775-3B4D-AA03-6B43ED68A1EC}"/>
              </a:ext>
            </a:extLst>
          </p:cNvPr>
          <p:cNvSpPr/>
          <p:nvPr/>
        </p:nvSpPr>
        <p:spPr>
          <a:xfrm rot="240000">
            <a:off x="3760136" y="3771285"/>
            <a:ext cx="97296" cy="9143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8E0E2"/>
              </a:gs>
              <a:gs pos="100000">
                <a:srgbClr val="C00000">
                  <a:alpha val="48000"/>
                </a:srgbClr>
              </a:gs>
              <a:gs pos="0">
                <a:schemeClr val="bg1">
                  <a:lumMod val="75000"/>
                  <a:alpha val="36000"/>
                </a:schemeClr>
              </a:gs>
              <a:gs pos="100000">
                <a:srgbClr val="C00000">
                  <a:alpha val="1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955F85EE-8866-584D-8452-D0ADDF23499A}"/>
              </a:ext>
            </a:extLst>
          </p:cNvPr>
          <p:cNvSpPr/>
          <p:nvPr/>
        </p:nvSpPr>
        <p:spPr>
          <a:xfrm>
            <a:off x="3494258" y="3632643"/>
            <a:ext cx="405581" cy="991331"/>
          </a:xfrm>
          <a:custGeom>
            <a:avLst/>
            <a:gdLst>
              <a:gd name="connsiteX0" fmla="*/ 0 w 803275"/>
              <a:gd name="connsiteY0" fmla="*/ 1778000 h 1778000"/>
              <a:gd name="connsiteX1" fmla="*/ 168275 w 803275"/>
              <a:gd name="connsiteY1" fmla="*/ 1549400 h 1778000"/>
              <a:gd name="connsiteX2" fmla="*/ 412750 w 803275"/>
              <a:gd name="connsiteY2" fmla="*/ 917575 h 1778000"/>
              <a:gd name="connsiteX3" fmla="*/ 565150 w 803275"/>
              <a:gd name="connsiteY3" fmla="*/ 320675 h 1778000"/>
              <a:gd name="connsiteX4" fmla="*/ 803275 w 803275"/>
              <a:gd name="connsiteY4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275" h="1778000">
                <a:moveTo>
                  <a:pt x="0" y="1778000"/>
                </a:moveTo>
                <a:cubicBezTo>
                  <a:pt x="49741" y="1735402"/>
                  <a:pt x="99483" y="1692804"/>
                  <a:pt x="168275" y="1549400"/>
                </a:cubicBezTo>
                <a:cubicBezTo>
                  <a:pt x="237067" y="1405996"/>
                  <a:pt x="346604" y="1122362"/>
                  <a:pt x="412750" y="917575"/>
                </a:cubicBezTo>
                <a:cubicBezTo>
                  <a:pt x="478896" y="712788"/>
                  <a:pt x="500063" y="473604"/>
                  <a:pt x="565150" y="320675"/>
                </a:cubicBezTo>
                <a:cubicBezTo>
                  <a:pt x="630237" y="167746"/>
                  <a:pt x="716756" y="83873"/>
                  <a:pt x="803275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F77A336-6E09-B045-B12F-EDB4DADE1D19}"/>
              </a:ext>
            </a:extLst>
          </p:cNvPr>
          <p:cNvCxnSpPr>
            <a:cxnSpLocks/>
          </p:cNvCxnSpPr>
          <p:nvPr/>
        </p:nvCxnSpPr>
        <p:spPr>
          <a:xfrm flipH="1">
            <a:off x="3585254" y="4506812"/>
            <a:ext cx="24871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A35C24E-C19B-DA45-9478-D3EECA279F91}"/>
              </a:ext>
            </a:extLst>
          </p:cNvPr>
          <p:cNvCxnSpPr>
            <a:cxnSpLocks/>
          </p:cNvCxnSpPr>
          <p:nvPr/>
        </p:nvCxnSpPr>
        <p:spPr>
          <a:xfrm flipH="1">
            <a:off x="3695917" y="4222861"/>
            <a:ext cx="162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721FCDA-F0AE-204F-A61A-42D962D450AD}"/>
              </a:ext>
            </a:extLst>
          </p:cNvPr>
          <p:cNvCxnSpPr>
            <a:cxnSpLocks/>
          </p:cNvCxnSpPr>
          <p:nvPr/>
        </p:nvCxnSpPr>
        <p:spPr>
          <a:xfrm flipH="1" flipV="1">
            <a:off x="3760991" y="3941518"/>
            <a:ext cx="10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reeform 141">
            <a:extLst>
              <a:ext uri="{FF2B5EF4-FFF2-40B4-BE49-F238E27FC236}">
                <a16:creationId xmlns:a16="http://schemas.microsoft.com/office/drawing/2014/main" id="{FF03514A-4B91-FD46-A25C-1D62D3D31EFA}"/>
              </a:ext>
            </a:extLst>
          </p:cNvPr>
          <p:cNvSpPr/>
          <p:nvPr/>
        </p:nvSpPr>
        <p:spPr>
          <a:xfrm rot="243612">
            <a:off x="2410141" y="2956352"/>
            <a:ext cx="468000" cy="69954"/>
          </a:xfrm>
          <a:custGeom>
            <a:avLst/>
            <a:gdLst>
              <a:gd name="connsiteX0" fmla="*/ 0 w 809297"/>
              <a:gd name="connsiteY0" fmla="*/ 0 h 165704"/>
              <a:gd name="connsiteX1" fmla="*/ 199697 w 809297"/>
              <a:gd name="connsiteY1" fmla="*/ 157656 h 165704"/>
              <a:gd name="connsiteX2" fmla="*/ 483476 w 809297"/>
              <a:gd name="connsiteY2" fmla="*/ 136635 h 165704"/>
              <a:gd name="connsiteX3" fmla="*/ 599090 w 809297"/>
              <a:gd name="connsiteY3" fmla="*/ 84083 h 165704"/>
              <a:gd name="connsiteX4" fmla="*/ 809297 w 809297"/>
              <a:gd name="connsiteY4" fmla="*/ 63062 h 165704"/>
              <a:gd name="connsiteX0" fmla="*/ 0 w 809297"/>
              <a:gd name="connsiteY0" fmla="*/ 0 h 165704"/>
              <a:gd name="connsiteX1" fmla="*/ 199697 w 809297"/>
              <a:gd name="connsiteY1" fmla="*/ 157656 h 165704"/>
              <a:gd name="connsiteX2" fmla="*/ 483476 w 809297"/>
              <a:gd name="connsiteY2" fmla="*/ 136635 h 165704"/>
              <a:gd name="connsiteX3" fmla="*/ 599090 w 809297"/>
              <a:gd name="connsiteY3" fmla="*/ 84083 h 165704"/>
              <a:gd name="connsiteX4" fmla="*/ 809297 w 809297"/>
              <a:gd name="connsiteY4" fmla="*/ 63062 h 165704"/>
              <a:gd name="connsiteX5" fmla="*/ 0 w 809297"/>
              <a:gd name="connsiteY5" fmla="*/ 0 h 16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297" h="165704">
                <a:moveTo>
                  <a:pt x="0" y="0"/>
                </a:moveTo>
                <a:cubicBezTo>
                  <a:pt x="59559" y="67442"/>
                  <a:pt x="119118" y="134884"/>
                  <a:pt x="199697" y="157656"/>
                </a:cubicBezTo>
                <a:cubicBezTo>
                  <a:pt x="280276" y="180429"/>
                  <a:pt x="416911" y="148897"/>
                  <a:pt x="483476" y="136635"/>
                </a:cubicBezTo>
                <a:cubicBezTo>
                  <a:pt x="550041" y="124373"/>
                  <a:pt x="544787" y="96345"/>
                  <a:pt x="599090" y="84083"/>
                </a:cubicBezTo>
                <a:cubicBezTo>
                  <a:pt x="653394" y="71821"/>
                  <a:pt x="731345" y="67441"/>
                  <a:pt x="809297" y="630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3F5DDD2-DF7B-794E-85BB-22AF1EDC7B58}"/>
              </a:ext>
            </a:extLst>
          </p:cNvPr>
          <p:cNvSpPr/>
          <p:nvPr/>
        </p:nvSpPr>
        <p:spPr>
          <a:xfrm>
            <a:off x="2554606" y="3002643"/>
            <a:ext cx="191861" cy="1693938"/>
          </a:xfrm>
          <a:custGeom>
            <a:avLst/>
            <a:gdLst>
              <a:gd name="connsiteX0" fmla="*/ 0 w 191861"/>
              <a:gd name="connsiteY0" fmla="*/ 0 h 1693938"/>
              <a:gd name="connsiteX1" fmla="*/ 69396 w 191861"/>
              <a:gd name="connsiteY1" fmla="*/ 828675 h 1693938"/>
              <a:gd name="connsiteX2" fmla="*/ 12246 w 191861"/>
              <a:gd name="connsiteY2" fmla="*/ 1575707 h 1693938"/>
              <a:gd name="connsiteX3" fmla="*/ 191861 w 191861"/>
              <a:gd name="connsiteY3" fmla="*/ 1681843 h 16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61" h="1693938">
                <a:moveTo>
                  <a:pt x="0" y="0"/>
                </a:moveTo>
                <a:cubicBezTo>
                  <a:pt x="33677" y="283028"/>
                  <a:pt x="67355" y="566057"/>
                  <a:pt x="69396" y="828675"/>
                </a:cubicBezTo>
                <a:cubicBezTo>
                  <a:pt x="71437" y="1091293"/>
                  <a:pt x="-8165" y="1433512"/>
                  <a:pt x="12246" y="1575707"/>
                </a:cubicBezTo>
                <a:cubicBezTo>
                  <a:pt x="32657" y="1717902"/>
                  <a:pt x="112259" y="1699872"/>
                  <a:pt x="191861" y="1681843"/>
                </a:cubicBezTo>
              </a:path>
            </a:pathLst>
          </a:custGeom>
          <a:noFill/>
          <a:ln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04F243B8-44D4-9344-90D8-A040CF26B264}"/>
              </a:ext>
            </a:extLst>
          </p:cNvPr>
          <p:cNvSpPr/>
          <p:nvPr/>
        </p:nvSpPr>
        <p:spPr>
          <a:xfrm>
            <a:off x="1434200" y="4587316"/>
            <a:ext cx="4441902" cy="385522"/>
          </a:xfrm>
          <a:custGeom>
            <a:avLst/>
            <a:gdLst>
              <a:gd name="connsiteX0" fmla="*/ 0 w 12737592"/>
              <a:gd name="connsiteY0" fmla="*/ 256356 h 1070172"/>
              <a:gd name="connsiteX1" fmla="*/ 795528 w 12737592"/>
              <a:gd name="connsiteY1" fmla="*/ 430092 h 1070172"/>
              <a:gd name="connsiteX2" fmla="*/ 1636776 w 12737592"/>
              <a:gd name="connsiteY2" fmla="*/ 530676 h 1070172"/>
              <a:gd name="connsiteX3" fmla="*/ 2194560 w 12737592"/>
              <a:gd name="connsiteY3" fmla="*/ 494100 h 1070172"/>
              <a:gd name="connsiteX4" fmla="*/ 3035808 w 12737592"/>
              <a:gd name="connsiteY4" fmla="*/ 311220 h 1070172"/>
              <a:gd name="connsiteX5" fmla="*/ 3758184 w 12737592"/>
              <a:gd name="connsiteY5" fmla="*/ 155772 h 1070172"/>
              <a:gd name="connsiteX6" fmla="*/ 4462272 w 12737592"/>
              <a:gd name="connsiteY6" fmla="*/ 64332 h 1070172"/>
              <a:gd name="connsiteX7" fmla="*/ 5084064 w 12737592"/>
              <a:gd name="connsiteY7" fmla="*/ 46044 h 1070172"/>
              <a:gd name="connsiteX8" fmla="*/ 5879592 w 12737592"/>
              <a:gd name="connsiteY8" fmla="*/ 119196 h 1070172"/>
              <a:gd name="connsiteX9" fmla="*/ 7077456 w 12737592"/>
              <a:gd name="connsiteY9" fmla="*/ 347796 h 1070172"/>
              <a:gd name="connsiteX10" fmla="*/ 7763256 w 12737592"/>
              <a:gd name="connsiteY10" fmla="*/ 466668 h 1070172"/>
              <a:gd name="connsiteX11" fmla="*/ 8531352 w 12737592"/>
              <a:gd name="connsiteY11" fmla="*/ 521532 h 1070172"/>
              <a:gd name="connsiteX12" fmla="*/ 9390888 w 12737592"/>
              <a:gd name="connsiteY12" fmla="*/ 530676 h 1070172"/>
              <a:gd name="connsiteX13" fmla="*/ 9902952 w 12737592"/>
              <a:gd name="connsiteY13" fmla="*/ 128340 h 1070172"/>
              <a:gd name="connsiteX14" fmla="*/ 10158984 w 12737592"/>
              <a:gd name="connsiteY14" fmla="*/ 324 h 1070172"/>
              <a:gd name="connsiteX15" fmla="*/ 10506456 w 12737592"/>
              <a:gd name="connsiteY15" fmla="*/ 100908 h 1070172"/>
              <a:gd name="connsiteX16" fmla="*/ 10753344 w 12737592"/>
              <a:gd name="connsiteY16" fmla="*/ 366084 h 1070172"/>
              <a:gd name="connsiteX17" fmla="*/ 11228832 w 12737592"/>
              <a:gd name="connsiteY17" fmla="*/ 457524 h 1070172"/>
              <a:gd name="connsiteX18" fmla="*/ 12070080 w 12737592"/>
              <a:gd name="connsiteY18" fmla="*/ 521532 h 1070172"/>
              <a:gd name="connsiteX19" fmla="*/ 12737592 w 12737592"/>
              <a:gd name="connsiteY19" fmla="*/ 1070172 h 1070172"/>
              <a:gd name="connsiteX0" fmla="*/ 68431 w 12806023"/>
              <a:gd name="connsiteY0" fmla="*/ 256356 h 1070172"/>
              <a:gd name="connsiteX1" fmla="*/ 56365 w 12806023"/>
              <a:gd name="connsiteY1" fmla="*/ 236654 h 1070172"/>
              <a:gd name="connsiteX2" fmla="*/ 863959 w 12806023"/>
              <a:gd name="connsiteY2" fmla="*/ 430092 h 1070172"/>
              <a:gd name="connsiteX3" fmla="*/ 1705207 w 12806023"/>
              <a:gd name="connsiteY3" fmla="*/ 530676 h 1070172"/>
              <a:gd name="connsiteX4" fmla="*/ 2262991 w 12806023"/>
              <a:gd name="connsiteY4" fmla="*/ 494100 h 1070172"/>
              <a:gd name="connsiteX5" fmla="*/ 3104239 w 12806023"/>
              <a:gd name="connsiteY5" fmla="*/ 311220 h 1070172"/>
              <a:gd name="connsiteX6" fmla="*/ 3826615 w 12806023"/>
              <a:gd name="connsiteY6" fmla="*/ 155772 h 1070172"/>
              <a:gd name="connsiteX7" fmla="*/ 4530703 w 12806023"/>
              <a:gd name="connsiteY7" fmla="*/ 64332 h 1070172"/>
              <a:gd name="connsiteX8" fmla="*/ 5152495 w 12806023"/>
              <a:gd name="connsiteY8" fmla="*/ 46044 h 1070172"/>
              <a:gd name="connsiteX9" fmla="*/ 5948023 w 12806023"/>
              <a:gd name="connsiteY9" fmla="*/ 119196 h 1070172"/>
              <a:gd name="connsiteX10" fmla="*/ 7145887 w 12806023"/>
              <a:gd name="connsiteY10" fmla="*/ 347796 h 1070172"/>
              <a:gd name="connsiteX11" fmla="*/ 7831687 w 12806023"/>
              <a:gd name="connsiteY11" fmla="*/ 466668 h 1070172"/>
              <a:gd name="connsiteX12" fmla="*/ 8599783 w 12806023"/>
              <a:gd name="connsiteY12" fmla="*/ 521532 h 1070172"/>
              <a:gd name="connsiteX13" fmla="*/ 9459319 w 12806023"/>
              <a:gd name="connsiteY13" fmla="*/ 530676 h 1070172"/>
              <a:gd name="connsiteX14" fmla="*/ 9971383 w 12806023"/>
              <a:gd name="connsiteY14" fmla="*/ 128340 h 1070172"/>
              <a:gd name="connsiteX15" fmla="*/ 10227415 w 12806023"/>
              <a:gd name="connsiteY15" fmla="*/ 324 h 1070172"/>
              <a:gd name="connsiteX16" fmla="*/ 10574887 w 12806023"/>
              <a:gd name="connsiteY16" fmla="*/ 100908 h 1070172"/>
              <a:gd name="connsiteX17" fmla="*/ 10821775 w 12806023"/>
              <a:gd name="connsiteY17" fmla="*/ 366084 h 1070172"/>
              <a:gd name="connsiteX18" fmla="*/ 11297263 w 12806023"/>
              <a:gd name="connsiteY18" fmla="*/ 457524 h 1070172"/>
              <a:gd name="connsiteX19" fmla="*/ 12138511 w 12806023"/>
              <a:gd name="connsiteY19" fmla="*/ 521532 h 1070172"/>
              <a:gd name="connsiteX20" fmla="*/ 12806023 w 12806023"/>
              <a:gd name="connsiteY20" fmla="*/ 1070172 h 1070172"/>
              <a:gd name="connsiteX0" fmla="*/ 171721 w 12909313"/>
              <a:gd name="connsiteY0" fmla="*/ 256356 h 1070172"/>
              <a:gd name="connsiteX1" fmla="*/ 37106 w 12909313"/>
              <a:gd name="connsiteY1" fmla="*/ 1009652 h 1070172"/>
              <a:gd name="connsiteX2" fmla="*/ 967249 w 12909313"/>
              <a:gd name="connsiteY2" fmla="*/ 430092 h 1070172"/>
              <a:gd name="connsiteX3" fmla="*/ 1808497 w 12909313"/>
              <a:gd name="connsiteY3" fmla="*/ 530676 h 1070172"/>
              <a:gd name="connsiteX4" fmla="*/ 2366281 w 12909313"/>
              <a:gd name="connsiteY4" fmla="*/ 494100 h 1070172"/>
              <a:gd name="connsiteX5" fmla="*/ 3207529 w 12909313"/>
              <a:gd name="connsiteY5" fmla="*/ 311220 h 1070172"/>
              <a:gd name="connsiteX6" fmla="*/ 3929905 w 12909313"/>
              <a:gd name="connsiteY6" fmla="*/ 155772 h 1070172"/>
              <a:gd name="connsiteX7" fmla="*/ 4633993 w 12909313"/>
              <a:gd name="connsiteY7" fmla="*/ 64332 h 1070172"/>
              <a:gd name="connsiteX8" fmla="*/ 5255785 w 12909313"/>
              <a:gd name="connsiteY8" fmla="*/ 46044 h 1070172"/>
              <a:gd name="connsiteX9" fmla="*/ 6051313 w 12909313"/>
              <a:gd name="connsiteY9" fmla="*/ 119196 h 1070172"/>
              <a:gd name="connsiteX10" fmla="*/ 7249177 w 12909313"/>
              <a:gd name="connsiteY10" fmla="*/ 347796 h 1070172"/>
              <a:gd name="connsiteX11" fmla="*/ 7934977 w 12909313"/>
              <a:gd name="connsiteY11" fmla="*/ 466668 h 1070172"/>
              <a:gd name="connsiteX12" fmla="*/ 8703073 w 12909313"/>
              <a:gd name="connsiteY12" fmla="*/ 521532 h 1070172"/>
              <a:gd name="connsiteX13" fmla="*/ 9562609 w 12909313"/>
              <a:gd name="connsiteY13" fmla="*/ 530676 h 1070172"/>
              <a:gd name="connsiteX14" fmla="*/ 10074673 w 12909313"/>
              <a:gd name="connsiteY14" fmla="*/ 128340 h 1070172"/>
              <a:gd name="connsiteX15" fmla="*/ 10330705 w 12909313"/>
              <a:gd name="connsiteY15" fmla="*/ 324 h 1070172"/>
              <a:gd name="connsiteX16" fmla="*/ 10678177 w 12909313"/>
              <a:gd name="connsiteY16" fmla="*/ 100908 h 1070172"/>
              <a:gd name="connsiteX17" fmla="*/ 10925065 w 12909313"/>
              <a:gd name="connsiteY17" fmla="*/ 366084 h 1070172"/>
              <a:gd name="connsiteX18" fmla="*/ 11400553 w 12909313"/>
              <a:gd name="connsiteY18" fmla="*/ 457524 h 1070172"/>
              <a:gd name="connsiteX19" fmla="*/ 12241801 w 12909313"/>
              <a:gd name="connsiteY19" fmla="*/ 521532 h 1070172"/>
              <a:gd name="connsiteX20" fmla="*/ 12909313 w 12909313"/>
              <a:gd name="connsiteY20" fmla="*/ 1070172 h 1070172"/>
              <a:gd name="connsiteX0" fmla="*/ 7 w 13425756"/>
              <a:gd name="connsiteY0" fmla="*/ 492026 h 1070172"/>
              <a:gd name="connsiteX1" fmla="*/ 553549 w 13425756"/>
              <a:gd name="connsiteY1" fmla="*/ 1009652 h 1070172"/>
              <a:gd name="connsiteX2" fmla="*/ 1483692 w 13425756"/>
              <a:gd name="connsiteY2" fmla="*/ 430092 h 1070172"/>
              <a:gd name="connsiteX3" fmla="*/ 2324940 w 13425756"/>
              <a:gd name="connsiteY3" fmla="*/ 530676 h 1070172"/>
              <a:gd name="connsiteX4" fmla="*/ 2882724 w 13425756"/>
              <a:gd name="connsiteY4" fmla="*/ 494100 h 1070172"/>
              <a:gd name="connsiteX5" fmla="*/ 3723972 w 13425756"/>
              <a:gd name="connsiteY5" fmla="*/ 311220 h 1070172"/>
              <a:gd name="connsiteX6" fmla="*/ 4446348 w 13425756"/>
              <a:gd name="connsiteY6" fmla="*/ 155772 h 1070172"/>
              <a:gd name="connsiteX7" fmla="*/ 5150436 w 13425756"/>
              <a:gd name="connsiteY7" fmla="*/ 64332 h 1070172"/>
              <a:gd name="connsiteX8" fmla="*/ 5772228 w 13425756"/>
              <a:gd name="connsiteY8" fmla="*/ 46044 h 1070172"/>
              <a:gd name="connsiteX9" fmla="*/ 6567756 w 13425756"/>
              <a:gd name="connsiteY9" fmla="*/ 119196 h 1070172"/>
              <a:gd name="connsiteX10" fmla="*/ 7765620 w 13425756"/>
              <a:gd name="connsiteY10" fmla="*/ 347796 h 1070172"/>
              <a:gd name="connsiteX11" fmla="*/ 8451420 w 13425756"/>
              <a:gd name="connsiteY11" fmla="*/ 466668 h 1070172"/>
              <a:gd name="connsiteX12" fmla="*/ 9219516 w 13425756"/>
              <a:gd name="connsiteY12" fmla="*/ 521532 h 1070172"/>
              <a:gd name="connsiteX13" fmla="*/ 10079052 w 13425756"/>
              <a:gd name="connsiteY13" fmla="*/ 530676 h 1070172"/>
              <a:gd name="connsiteX14" fmla="*/ 10591116 w 13425756"/>
              <a:gd name="connsiteY14" fmla="*/ 128340 h 1070172"/>
              <a:gd name="connsiteX15" fmla="*/ 10847148 w 13425756"/>
              <a:gd name="connsiteY15" fmla="*/ 324 h 1070172"/>
              <a:gd name="connsiteX16" fmla="*/ 11194620 w 13425756"/>
              <a:gd name="connsiteY16" fmla="*/ 100908 h 1070172"/>
              <a:gd name="connsiteX17" fmla="*/ 11441508 w 13425756"/>
              <a:gd name="connsiteY17" fmla="*/ 366084 h 1070172"/>
              <a:gd name="connsiteX18" fmla="*/ 11916996 w 13425756"/>
              <a:gd name="connsiteY18" fmla="*/ 457524 h 1070172"/>
              <a:gd name="connsiteX19" fmla="*/ 12758244 w 13425756"/>
              <a:gd name="connsiteY19" fmla="*/ 521532 h 1070172"/>
              <a:gd name="connsiteX20" fmla="*/ 13425756 w 13425756"/>
              <a:gd name="connsiteY20" fmla="*/ 1070172 h 1070172"/>
              <a:gd name="connsiteX0" fmla="*/ 6 w 13425755"/>
              <a:gd name="connsiteY0" fmla="*/ 492026 h 1070172"/>
              <a:gd name="connsiteX1" fmla="*/ 704377 w 13425755"/>
              <a:gd name="connsiteY1" fmla="*/ 264935 h 1070172"/>
              <a:gd name="connsiteX2" fmla="*/ 1483691 w 13425755"/>
              <a:gd name="connsiteY2" fmla="*/ 430092 h 1070172"/>
              <a:gd name="connsiteX3" fmla="*/ 2324939 w 13425755"/>
              <a:gd name="connsiteY3" fmla="*/ 530676 h 1070172"/>
              <a:gd name="connsiteX4" fmla="*/ 2882723 w 13425755"/>
              <a:gd name="connsiteY4" fmla="*/ 494100 h 1070172"/>
              <a:gd name="connsiteX5" fmla="*/ 3723971 w 13425755"/>
              <a:gd name="connsiteY5" fmla="*/ 311220 h 1070172"/>
              <a:gd name="connsiteX6" fmla="*/ 4446347 w 13425755"/>
              <a:gd name="connsiteY6" fmla="*/ 155772 h 1070172"/>
              <a:gd name="connsiteX7" fmla="*/ 5150435 w 13425755"/>
              <a:gd name="connsiteY7" fmla="*/ 64332 h 1070172"/>
              <a:gd name="connsiteX8" fmla="*/ 5772227 w 13425755"/>
              <a:gd name="connsiteY8" fmla="*/ 46044 h 1070172"/>
              <a:gd name="connsiteX9" fmla="*/ 6567755 w 13425755"/>
              <a:gd name="connsiteY9" fmla="*/ 119196 h 1070172"/>
              <a:gd name="connsiteX10" fmla="*/ 7765619 w 13425755"/>
              <a:gd name="connsiteY10" fmla="*/ 347796 h 1070172"/>
              <a:gd name="connsiteX11" fmla="*/ 8451419 w 13425755"/>
              <a:gd name="connsiteY11" fmla="*/ 466668 h 1070172"/>
              <a:gd name="connsiteX12" fmla="*/ 9219515 w 13425755"/>
              <a:gd name="connsiteY12" fmla="*/ 521532 h 1070172"/>
              <a:gd name="connsiteX13" fmla="*/ 10079051 w 13425755"/>
              <a:gd name="connsiteY13" fmla="*/ 530676 h 1070172"/>
              <a:gd name="connsiteX14" fmla="*/ 10591115 w 13425755"/>
              <a:gd name="connsiteY14" fmla="*/ 128340 h 1070172"/>
              <a:gd name="connsiteX15" fmla="*/ 10847147 w 13425755"/>
              <a:gd name="connsiteY15" fmla="*/ 324 h 1070172"/>
              <a:gd name="connsiteX16" fmla="*/ 11194619 w 13425755"/>
              <a:gd name="connsiteY16" fmla="*/ 100908 h 1070172"/>
              <a:gd name="connsiteX17" fmla="*/ 11441507 w 13425755"/>
              <a:gd name="connsiteY17" fmla="*/ 366084 h 1070172"/>
              <a:gd name="connsiteX18" fmla="*/ 11916995 w 13425755"/>
              <a:gd name="connsiteY18" fmla="*/ 457524 h 1070172"/>
              <a:gd name="connsiteX19" fmla="*/ 12758243 w 13425755"/>
              <a:gd name="connsiteY19" fmla="*/ 521532 h 1070172"/>
              <a:gd name="connsiteX20" fmla="*/ 13425755 w 13425755"/>
              <a:gd name="connsiteY20" fmla="*/ 1070172 h 1070172"/>
              <a:gd name="connsiteX0" fmla="*/ 78 w 12888500"/>
              <a:gd name="connsiteY0" fmla="*/ 1133049 h 1133049"/>
              <a:gd name="connsiteX1" fmla="*/ 167122 w 12888500"/>
              <a:gd name="connsiteY1" fmla="*/ 264935 h 1133049"/>
              <a:gd name="connsiteX2" fmla="*/ 946436 w 12888500"/>
              <a:gd name="connsiteY2" fmla="*/ 430092 h 1133049"/>
              <a:gd name="connsiteX3" fmla="*/ 1787684 w 12888500"/>
              <a:gd name="connsiteY3" fmla="*/ 530676 h 1133049"/>
              <a:gd name="connsiteX4" fmla="*/ 2345468 w 12888500"/>
              <a:gd name="connsiteY4" fmla="*/ 494100 h 1133049"/>
              <a:gd name="connsiteX5" fmla="*/ 3186716 w 12888500"/>
              <a:gd name="connsiteY5" fmla="*/ 311220 h 1133049"/>
              <a:gd name="connsiteX6" fmla="*/ 3909092 w 12888500"/>
              <a:gd name="connsiteY6" fmla="*/ 155772 h 1133049"/>
              <a:gd name="connsiteX7" fmla="*/ 4613180 w 12888500"/>
              <a:gd name="connsiteY7" fmla="*/ 64332 h 1133049"/>
              <a:gd name="connsiteX8" fmla="*/ 5234972 w 12888500"/>
              <a:gd name="connsiteY8" fmla="*/ 46044 h 1133049"/>
              <a:gd name="connsiteX9" fmla="*/ 6030500 w 12888500"/>
              <a:gd name="connsiteY9" fmla="*/ 119196 h 1133049"/>
              <a:gd name="connsiteX10" fmla="*/ 7228364 w 12888500"/>
              <a:gd name="connsiteY10" fmla="*/ 347796 h 1133049"/>
              <a:gd name="connsiteX11" fmla="*/ 7914164 w 12888500"/>
              <a:gd name="connsiteY11" fmla="*/ 466668 h 1133049"/>
              <a:gd name="connsiteX12" fmla="*/ 8682260 w 12888500"/>
              <a:gd name="connsiteY12" fmla="*/ 521532 h 1133049"/>
              <a:gd name="connsiteX13" fmla="*/ 9541796 w 12888500"/>
              <a:gd name="connsiteY13" fmla="*/ 530676 h 1133049"/>
              <a:gd name="connsiteX14" fmla="*/ 10053860 w 12888500"/>
              <a:gd name="connsiteY14" fmla="*/ 128340 h 1133049"/>
              <a:gd name="connsiteX15" fmla="*/ 10309892 w 12888500"/>
              <a:gd name="connsiteY15" fmla="*/ 324 h 1133049"/>
              <a:gd name="connsiteX16" fmla="*/ 10657364 w 12888500"/>
              <a:gd name="connsiteY16" fmla="*/ 100908 h 1133049"/>
              <a:gd name="connsiteX17" fmla="*/ 10904252 w 12888500"/>
              <a:gd name="connsiteY17" fmla="*/ 366084 h 1133049"/>
              <a:gd name="connsiteX18" fmla="*/ 11379740 w 12888500"/>
              <a:gd name="connsiteY18" fmla="*/ 457524 h 1133049"/>
              <a:gd name="connsiteX19" fmla="*/ 12220988 w 12888500"/>
              <a:gd name="connsiteY19" fmla="*/ 521532 h 1133049"/>
              <a:gd name="connsiteX20" fmla="*/ 12888500 w 12888500"/>
              <a:gd name="connsiteY20" fmla="*/ 1070172 h 1133049"/>
              <a:gd name="connsiteX0" fmla="*/ 78 w 12888500"/>
              <a:gd name="connsiteY0" fmla="*/ 1133049 h 1133049"/>
              <a:gd name="connsiteX1" fmla="*/ 167122 w 12888500"/>
              <a:gd name="connsiteY1" fmla="*/ 264935 h 1133049"/>
              <a:gd name="connsiteX2" fmla="*/ 946436 w 12888500"/>
              <a:gd name="connsiteY2" fmla="*/ 430092 h 1133049"/>
              <a:gd name="connsiteX3" fmla="*/ 1787684 w 12888500"/>
              <a:gd name="connsiteY3" fmla="*/ 530676 h 1133049"/>
              <a:gd name="connsiteX4" fmla="*/ 2345468 w 12888500"/>
              <a:gd name="connsiteY4" fmla="*/ 494100 h 1133049"/>
              <a:gd name="connsiteX5" fmla="*/ 3186716 w 12888500"/>
              <a:gd name="connsiteY5" fmla="*/ 311220 h 1133049"/>
              <a:gd name="connsiteX6" fmla="*/ 3909092 w 12888500"/>
              <a:gd name="connsiteY6" fmla="*/ 155772 h 1133049"/>
              <a:gd name="connsiteX7" fmla="*/ 4613180 w 12888500"/>
              <a:gd name="connsiteY7" fmla="*/ 64332 h 1133049"/>
              <a:gd name="connsiteX8" fmla="*/ 5234972 w 12888500"/>
              <a:gd name="connsiteY8" fmla="*/ 46044 h 1133049"/>
              <a:gd name="connsiteX9" fmla="*/ 6030500 w 12888500"/>
              <a:gd name="connsiteY9" fmla="*/ 119196 h 1133049"/>
              <a:gd name="connsiteX10" fmla="*/ 7228364 w 12888500"/>
              <a:gd name="connsiteY10" fmla="*/ 347796 h 1133049"/>
              <a:gd name="connsiteX11" fmla="*/ 7914164 w 12888500"/>
              <a:gd name="connsiteY11" fmla="*/ 466668 h 1133049"/>
              <a:gd name="connsiteX12" fmla="*/ 8682260 w 12888500"/>
              <a:gd name="connsiteY12" fmla="*/ 521532 h 1133049"/>
              <a:gd name="connsiteX13" fmla="*/ 9541796 w 12888500"/>
              <a:gd name="connsiteY13" fmla="*/ 530676 h 1133049"/>
              <a:gd name="connsiteX14" fmla="*/ 10053860 w 12888500"/>
              <a:gd name="connsiteY14" fmla="*/ 128340 h 1133049"/>
              <a:gd name="connsiteX15" fmla="*/ 10309892 w 12888500"/>
              <a:gd name="connsiteY15" fmla="*/ 324 h 1133049"/>
              <a:gd name="connsiteX16" fmla="*/ 10657364 w 12888500"/>
              <a:gd name="connsiteY16" fmla="*/ 100908 h 1133049"/>
              <a:gd name="connsiteX17" fmla="*/ 10904252 w 12888500"/>
              <a:gd name="connsiteY17" fmla="*/ 366084 h 1133049"/>
              <a:gd name="connsiteX18" fmla="*/ 11379740 w 12888500"/>
              <a:gd name="connsiteY18" fmla="*/ 457524 h 1133049"/>
              <a:gd name="connsiteX19" fmla="*/ 12220988 w 12888500"/>
              <a:gd name="connsiteY19" fmla="*/ 521532 h 1133049"/>
              <a:gd name="connsiteX20" fmla="*/ 12888500 w 12888500"/>
              <a:gd name="connsiteY20" fmla="*/ 1070172 h 1133049"/>
              <a:gd name="connsiteX21" fmla="*/ 78 w 12888500"/>
              <a:gd name="connsiteY21" fmla="*/ 1133049 h 113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888500" h="1133049">
                <a:moveTo>
                  <a:pt x="78" y="1133049"/>
                </a:moveTo>
                <a:cubicBezTo>
                  <a:pt x="-1933" y="1129765"/>
                  <a:pt x="34534" y="235979"/>
                  <a:pt x="167122" y="264935"/>
                </a:cubicBezTo>
                <a:cubicBezTo>
                  <a:pt x="299710" y="293891"/>
                  <a:pt x="676342" y="385802"/>
                  <a:pt x="946436" y="430092"/>
                </a:cubicBezTo>
                <a:cubicBezTo>
                  <a:pt x="1216530" y="474382"/>
                  <a:pt x="1554512" y="520008"/>
                  <a:pt x="1787684" y="530676"/>
                </a:cubicBezTo>
                <a:cubicBezTo>
                  <a:pt x="2020856" y="541344"/>
                  <a:pt x="2112296" y="530676"/>
                  <a:pt x="2345468" y="494100"/>
                </a:cubicBezTo>
                <a:cubicBezTo>
                  <a:pt x="2578640" y="457524"/>
                  <a:pt x="3186716" y="311220"/>
                  <a:pt x="3186716" y="311220"/>
                </a:cubicBezTo>
                <a:cubicBezTo>
                  <a:pt x="3447320" y="254832"/>
                  <a:pt x="3671348" y="196920"/>
                  <a:pt x="3909092" y="155772"/>
                </a:cubicBezTo>
                <a:cubicBezTo>
                  <a:pt x="4146836" y="114624"/>
                  <a:pt x="4392200" y="82620"/>
                  <a:pt x="4613180" y="64332"/>
                </a:cubicBezTo>
                <a:cubicBezTo>
                  <a:pt x="4834160" y="46044"/>
                  <a:pt x="4998752" y="36900"/>
                  <a:pt x="5234972" y="46044"/>
                </a:cubicBezTo>
                <a:cubicBezTo>
                  <a:pt x="5471192" y="55188"/>
                  <a:pt x="5698268" y="68904"/>
                  <a:pt x="6030500" y="119196"/>
                </a:cubicBezTo>
                <a:cubicBezTo>
                  <a:pt x="6362732" y="169488"/>
                  <a:pt x="6914420" y="289884"/>
                  <a:pt x="7228364" y="347796"/>
                </a:cubicBezTo>
                <a:cubicBezTo>
                  <a:pt x="7542308" y="405708"/>
                  <a:pt x="7671848" y="437712"/>
                  <a:pt x="7914164" y="466668"/>
                </a:cubicBezTo>
                <a:cubicBezTo>
                  <a:pt x="8156480" y="495624"/>
                  <a:pt x="8410988" y="510864"/>
                  <a:pt x="8682260" y="521532"/>
                </a:cubicBezTo>
                <a:cubicBezTo>
                  <a:pt x="8953532" y="532200"/>
                  <a:pt x="9313196" y="596208"/>
                  <a:pt x="9541796" y="530676"/>
                </a:cubicBezTo>
                <a:cubicBezTo>
                  <a:pt x="9770396" y="465144"/>
                  <a:pt x="9925844" y="216732"/>
                  <a:pt x="10053860" y="128340"/>
                </a:cubicBezTo>
                <a:cubicBezTo>
                  <a:pt x="10181876" y="39948"/>
                  <a:pt x="10209308" y="4896"/>
                  <a:pt x="10309892" y="324"/>
                </a:cubicBezTo>
                <a:cubicBezTo>
                  <a:pt x="10410476" y="-4248"/>
                  <a:pt x="10558304" y="39948"/>
                  <a:pt x="10657364" y="100908"/>
                </a:cubicBezTo>
                <a:cubicBezTo>
                  <a:pt x="10756424" y="161868"/>
                  <a:pt x="10783856" y="306648"/>
                  <a:pt x="10904252" y="366084"/>
                </a:cubicBezTo>
                <a:cubicBezTo>
                  <a:pt x="11024648" y="425520"/>
                  <a:pt x="11160284" y="431616"/>
                  <a:pt x="11379740" y="457524"/>
                </a:cubicBezTo>
                <a:cubicBezTo>
                  <a:pt x="11599196" y="483432"/>
                  <a:pt x="11969528" y="419424"/>
                  <a:pt x="12220988" y="521532"/>
                </a:cubicBezTo>
                <a:cubicBezTo>
                  <a:pt x="12472448" y="623640"/>
                  <a:pt x="12680474" y="846906"/>
                  <a:pt x="12888500" y="1070172"/>
                </a:cubicBezTo>
                <a:lnTo>
                  <a:pt x="78" y="1133049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84F782-F4FF-2944-9637-3A026821EA0B}"/>
              </a:ext>
            </a:extLst>
          </p:cNvPr>
          <p:cNvCxnSpPr>
            <a:cxnSpLocks/>
          </p:cNvCxnSpPr>
          <p:nvPr/>
        </p:nvCxnSpPr>
        <p:spPr>
          <a:xfrm>
            <a:off x="2095103" y="2916622"/>
            <a:ext cx="341212" cy="32247"/>
          </a:xfrm>
          <a:prstGeom prst="line">
            <a:avLst/>
          </a:prstGeom>
          <a:ln w="12700">
            <a:solidFill>
              <a:srgbClr val="43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31654BF-0EB3-B544-AED8-697C1926346D}"/>
              </a:ext>
            </a:extLst>
          </p:cNvPr>
          <p:cNvCxnSpPr>
            <a:cxnSpLocks/>
          </p:cNvCxnSpPr>
          <p:nvPr/>
        </p:nvCxnSpPr>
        <p:spPr>
          <a:xfrm>
            <a:off x="3042265" y="3022091"/>
            <a:ext cx="225668" cy="23605"/>
          </a:xfrm>
          <a:prstGeom prst="line">
            <a:avLst/>
          </a:prstGeom>
          <a:ln w="12700">
            <a:solidFill>
              <a:srgbClr val="43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AF1D76F-3EA5-7042-A5C8-9B11795BA223}"/>
              </a:ext>
            </a:extLst>
          </p:cNvPr>
          <p:cNvCxnSpPr>
            <a:cxnSpLocks/>
            <a:stCxn id="102" idx="8"/>
            <a:endCxn id="102" idx="7"/>
          </p:cNvCxnSpPr>
          <p:nvPr/>
        </p:nvCxnSpPr>
        <p:spPr>
          <a:xfrm>
            <a:off x="3263957" y="3041720"/>
            <a:ext cx="34660" cy="747047"/>
          </a:xfrm>
          <a:prstGeom prst="line">
            <a:avLst/>
          </a:prstGeom>
          <a:ln w="12700">
            <a:solidFill>
              <a:srgbClr val="43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65C05632-4CB7-FD4C-84F1-CDF15C706B3B}"/>
              </a:ext>
            </a:extLst>
          </p:cNvPr>
          <p:cNvSpPr/>
          <p:nvPr/>
        </p:nvSpPr>
        <p:spPr>
          <a:xfrm>
            <a:off x="2607779" y="4598629"/>
            <a:ext cx="1220526" cy="88058"/>
          </a:xfrm>
          <a:custGeom>
            <a:avLst/>
            <a:gdLst>
              <a:gd name="connsiteX0" fmla="*/ 0 w 1220526"/>
              <a:gd name="connsiteY0" fmla="*/ 72155 h 88058"/>
              <a:gd name="connsiteX1" fmla="*/ 246491 w 1220526"/>
              <a:gd name="connsiteY1" fmla="*/ 28423 h 88058"/>
              <a:gd name="connsiteX2" fmla="*/ 528762 w 1220526"/>
              <a:gd name="connsiteY2" fmla="*/ 593 h 88058"/>
              <a:gd name="connsiteX3" fmla="*/ 795131 w 1220526"/>
              <a:gd name="connsiteY3" fmla="*/ 12520 h 88058"/>
              <a:gd name="connsiteX4" fmla="*/ 1021743 w 1220526"/>
              <a:gd name="connsiteY4" fmla="*/ 48301 h 88058"/>
              <a:gd name="connsiteX5" fmla="*/ 1220526 w 1220526"/>
              <a:gd name="connsiteY5" fmla="*/ 88058 h 8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526" h="88058">
                <a:moveTo>
                  <a:pt x="0" y="72155"/>
                </a:moveTo>
                <a:cubicBezTo>
                  <a:pt x="79182" y="56252"/>
                  <a:pt x="158364" y="40350"/>
                  <a:pt x="246491" y="28423"/>
                </a:cubicBezTo>
                <a:cubicBezTo>
                  <a:pt x="334618" y="16496"/>
                  <a:pt x="437322" y="3243"/>
                  <a:pt x="528762" y="593"/>
                </a:cubicBezTo>
                <a:cubicBezTo>
                  <a:pt x="620202" y="-2058"/>
                  <a:pt x="712968" y="4569"/>
                  <a:pt x="795131" y="12520"/>
                </a:cubicBezTo>
                <a:cubicBezTo>
                  <a:pt x="877294" y="20471"/>
                  <a:pt x="950844" y="35711"/>
                  <a:pt x="1021743" y="48301"/>
                </a:cubicBezTo>
                <a:cubicBezTo>
                  <a:pt x="1092642" y="60891"/>
                  <a:pt x="1156584" y="74474"/>
                  <a:pt x="1220526" y="88058"/>
                </a:cubicBezTo>
              </a:path>
            </a:pathLst>
          </a:custGeom>
          <a:noFill/>
          <a:ln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15CE590-7112-7846-912C-C7E177FC7560}"/>
              </a:ext>
            </a:extLst>
          </p:cNvPr>
          <p:cNvSpPr/>
          <p:nvPr/>
        </p:nvSpPr>
        <p:spPr>
          <a:xfrm>
            <a:off x="3278851" y="3505918"/>
            <a:ext cx="56256" cy="1101255"/>
          </a:xfrm>
          <a:custGeom>
            <a:avLst/>
            <a:gdLst>
              <a:gd name="connsiteX0" fmla="*/ 24223 w 56256"/>
              <a:gd name="connsiteY0" fmla="*/ 0 h 1101255"/>
              <a:gd name="connsiteX1" fmla="*/ 20247 w 56256"/>
              <a:gd name="connsiteY1" fmla="*/ 274320 h 1101255"/>
              <a:gd name="connsiteX2" fmla="*/ 56028 w 56256"/>
              <a:gd name="connsiteY2" fmla="*/ 608275 h 1101255"/>
              <a:gd name="connsiteX3" fmla="*/ 369 w 56256"/>
              <a:gd name="connsiteY3" fmla="*/ 930302 h 1101255"/>
              <a:gd name="connsiteX4" fmla="*/ 36150 w 56256"/>
              <a:gd name="connsiteY4" fmla="*/ 1101255 h 11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56" h="1101255">
                <a:moveTo>
                  <a:pt x="24223" y="0"/>
                </a:moveTo>
                <a:cubicBezTo>
                  <a:pt x="19584" y="86470"/>
                  <a:pt x="14946" y="172941"/>
                  <a:pt x="20247" y="274320"/>
                </a:cubicBezTo>
                <a:cubicBezTo>
                  <a:pt x="25548" y="375699"/>
                  <a:pt x="59341" y="498945"/>
                  <a:pt x="56028" y="608275"/>
                </a:cubicBezTo>
                <a:cubicBezTo>
                  <a:pt x="52715" y="717605"/>
                  <a:pt x="3682" y="848139"/>
                  <a:pt x="369" y="930302"/>
                </a:cubicBezTo>
                <a:cubicBezTo>
                  <a:pt x="-2944" y="1012465"/>
                  <a:pt x="16603" y="1056860"/>
                  <a:pt x="36150" y="1101255"/>
                </a:cubicBezTo>
              </a:path>
            </a:pathLst>
          </a:custGeom>
          <a:noFill/>
          <a:ln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99051-5867-A149-BD70-08B8721A9EF9}"/>
              </a:ext>
            </a:extLst>
          </p:cNvPr>
          <p:cNvSpPr txBox="1"/>
          <p:nvPr/>
        </p:nvSpPr>
        <p:spPr>
          <a:xfrm rot="17270805">
            <a:off x="3027015" y="4010315"/>
            <a:ext cx="11063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SUBMARINE MELTING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1B254B-681B-2E46-8F27-1D10E439AA38}"/>
              </a:ext>
            </a:extLst>
          </p:cNvPr>
          <p:cNvCxnSpPr>
            <a:cxnSpLocks/>
          </p:cNvCxnSpPr>
          <p:nvPr/>
        </p:nvCxnSpPr>
        <p:spPr>
          <a:xfrm flipV="1">
            <a:off x="2328722" y="4698615"/>
            <a:ext cx="167539" cy="39600"/>
          </a:xfrm>
          <a:prstGeom prst="line">
            <a:avLst/>
          </a:prstGeom>
          <a:ln w="12700">
            <a:solidFill>
              <a:srgbClr val="43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45E8482-6258-E141-A707-1917779DA3F6}"/>
              </a:ext>
            </a:extLst>
          </p:cNvPr>
          <p:cNvSpPr txBox="1"/>
          <p:nvPr/>
        </p:nvSpPr>
        <p:spPr>
          <a:xfrm rot="371077">
            <a:off x="2286991" y="2793397"/>
            <a:ext cx="8556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surface melting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BE153B-D973-DF43-A01B-4D486E62D0B6}"/>
              </a:ext>
            </a:extLst>
          </p:cNvPr>
          <p:cNvSpPr txBox="1"/>
          <p:nvPr/>
        </p:nvSpPr>
        <p:spPr>
          <a:xfrm rot="20788573">
            <a:off x="2181154" y="4637832"/>
            <a:ext cx="85567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basal melting</a:t>
            </a: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7E9B9B13-D6BA-BD44-95AA-8176E96D679C}"/>
              </a:ext>
            </a:extLst>
          </p:cNvPr>
          <p:cNvSpPr/>
          <p:nvPr/>
        </p:nvSpPr>
        <p:spPr>
          <a:xfrm>
            <a:off x="3795880" y="3806263"/>
            <a:ext cx="467768" cy="877387"/>
          </a:xfrm>
          <a:custGeom>
            <a:avLst/>
            <a:gdLst>
              <a:gd name="connsiteX0" fmla="*/ 0 w 1289050"/>
              <a:gd name="connsiteY0" fmla="*/ 1798222 h 1798222"/>
              <a:gd name="connsiteX1" fmla="*/ 174625 w 1289050"/>
              <a:gd name="connsiteY1" fmla="*/ 1728372 h 1798222"/>
              <a:gd name="connsiteX2" fmla="*/ 333375 w 1289050"/>
              <a:gd name="connsiteY2" fmla="*/ 1550572 h 1798222"/>
              <a:gd name="connsiteX3" fmla="*/ 463550 w 1289050"/>
              <a:gd name="connsiteY3" fmla="*/ 1140997 h 1798222"/>
              <a:gd name="connsiteX4" fmla="*/ 409575 w 1289050"/>
              <a:gd name="connsiteY4" fmla="*/ 598072 h 1798222"/>
              <a:gd name="connsiteX5" fmla="*/ 533400 w 1289050"/>
              <a:gd name="connsiteY5" fmla="*/ 182147 h 1798222"/>
              <a:gd name="connsiteX6" fmla="*/ 733425 w 1289050"/>
              <a:gd name="connsiteY6" fmla="*/ 1172 h 1798222"/>
              <a:gd name="connsiteX7" fmla="*/ 1060450 w 1289050"/>
              <a:gd name="connsiteY7" fmla="*/ 105947 h 1798222"/>
              <a:gd name="connsiteX8" fmla="*/ 1289050 w 1289050"/>
              <a:gd name="connsiteY8" fmla="*/ 140872 h 179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050" h="1798222">
                <a:moveTo>
                  <a:pt x="0" y="1798222"/>
                </a:moveTo>
                <a:cubicBezTo>
                  <a:pt x="59531" y="1783934"/>
                  <a:pt x="119063" y="1769647"/>
                  <a:pt x="174625" y="1728372"/>
                </a:cubicBezTo>
                <a:cubicBezTo>
                  <a:pt x="230188" y="1687097"/>
                  <a:pt x="285221" y="1648468"/>
                  <a:pt x="333375" y="1550572"/>
                </a:cubicBezTo>
                <a:cubicBezTo>
                  <a:pt x="381529" y="1452676"/>
                  <a:pt x="450850" y="1299747"/>
                  <a:pt x="463550" y="1140997"/>
                </a:cubicBezTo>
                <a:cubicBezTo>
                  <a:pt x="476250" y="982247"/>
                  <a:pt x="397933" y="757880"/>
                  <a:pt x="409575" y="598072"/>
                </a:cubicBezTo>
                <a:cubicBezTo>
                  <a:pt x="421217" y="438264"/>
                  <a:pt x="479425" y="281630"/>
                  <a:pt x="533400" y="182147"/>
                </a:cubicBezTo>
                <a:cubicBezTo>
                  <a:pt x="587375" y="82664"/>
                  <a:pt x="645583" y="13872"/>
                  <a:pt x="733425" y="1172"/>
                </a:cubicBezTo>
                <a:cubicBezTo>
                  <a:pt x="821267" y="-11528"/>
                  <a:pt x="967846" y="82664"/>
                  <a:pt x="1060450" y="105947"/>
                </a:cubicBezTo>
                <a:cubicBezTo>
                  <a:pt x="1153054" y="129230"/>
                  <a:pt x="1221052" y="135051"/>
                  <a:pt x="1289050" y="140872"/>
                </a:cubicBezTo>
              </a:path>
            </a:pathLst>
          </a:custGeom>
          <a:noFill/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FF7E79"/>
                </a:gs>
                <a:gs pos="51000">
                  <a:srgbClr val="FF7E79"/>
                </a:gs>
                <a:gs pos="100000">
                  <a:schemeClr val="accent1"/>
                </a:gs>
              </a:gsLst>
              <a:lin ang="5400000" scaled="1"/>
              <a:tileRect/>
            </a:gra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C59B86D4-46A0-384F-AA36-FF0B68877023}"/>
              </a:ext>
            </a:extLst>
          </p:cNvPr>
          <p:cNvSpPr/>
          <p:nvPr/>
        </p:nvSpPr>
        <p:spPr>
          <a:xfrm>
            <a:off x="3802298" y="3871058"/>
            <a:ext cx="422390" cy="817150"/>
          </a:xfrm>
          <a:custGeom>
            <a:avLst/>
            <a:gdLst>
              <a:gd name="connsiteX0" fmla="*/ 0 w 1371600"/>
              <a:gd name="connsiteY0" fmla="*/ 1697072 h 1697072"/>
              <a:gd name="connsiteX1" fmla="*/ 171450 w 1371600"/>
              <a:gd name="connsiteY1" fmla="*/ 1500222 h 1697072"/>
              <a:gd name="connsiteX2" fmla="*/ 247650 w 1371600"/>
              <a:gd name="connsiteY2" fmla="*/ 1341472 h 1697072"/>
              <a:gd name="connsiteX3" fmla="*/ 225425 w 1371600"/>
              <a:gd name="connsiteY3" fmla="*/ 1081122 h 1697072"/>
              <a:gd name="connsiteX4" fmla="*/ 355600 w 1371600"/>
              <a:gd name="connsiteY4" fmla="*/ 744572 h 1697072"/>
              <a:gd name="connsiteX5" fmla="*/ 342900 w 1371600"/>
              <a:gd name="connsiteY5" fmla="*/ 242922 h 1697072"/>
              <a:gd name="connsiteX6" fmla="*/ 558800 w 1371600"/>
              <a:gd name="connsiteY6" fmla="*/ 55597 h 1697072"/>
              <a:gd name="connsiteX7" fmla="*/ 777875 w 1371600"/>
              <a:gd name="connsiteY7" fmla="*/ 1622 h 1697072"/>
              <a:gd name="connsiteX8" fmla="*/ 1108075 w 1371600"/>
              <a:gd name="connsiteY8" fmla="*/ 103222 h 1697072"/>
              <a:gd name="connsiteX9" fmla="*/ 1371600 w 1371600"/>
              <a:gd name="connsiteY9" fmla="*/ 109572 h 16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1697072">
                <a:moveTo>
                  <a:pt x="0" y="1697072"/>
                </a:moveTo>
                <a:cubicBezTo>
                  <a:pt x="65087" y="1628280"/>
                  <a:pt x="130175" y="1559489"/>
                  <a:pt x="171450" y="1500222"/>
                </a:cubicBezTo>
                <a:cubicBezTo>
                  <a:pt x="212725" y="1440955"/>
                  <a:pt x="238654" y="1411322"/>
                  <a:pt x="247650" y="1341472"/>
                </a:cubicBezTo>
                <a:cubicBezTo>
                  <a:pt x="256646" y="1271622"/>
                  <a:pt x="207433" y="1180605"/>
                  <a:pt x="225425" y="1081122"/>
                </a:cubicBezTo>
                <a:cubicBezTo>
                  <a:pt x="243417" y="981639"/>
                  <a:pt x="336021" y="884272"/>
                  <a:pt x="355600" y="744572"/>
                </a:cubicBezTo>
                <a:cubicBezTo>
                  <a:pt x="375179" y="604872"/>
                  <a:pt x="309033" y="357751"/>
                  <a:pt x="342900" y="242922"/>
                </a:cubicBezTo>
                <a:cubicBezTo>
                  <a:pt x="376767" y="128093"/>
                  <a:pt x="486304" y="95814"/>
                  <a:pt x="558800" y="55597"/>
                </a:cubicBezTo>
                <a:cubicBezTo>
                  <a:pt x="631296" y="15380"/>
                  <a:pt x="686329" y="-6316"/>
                  <a:pt x="777875" y="1622"/>
                </a:cubicBezTo>
                <a:cubicBezTo>
                  <a:pt x="869421" y="9560"/>
                  <a:pt x="1009121" y="85230"/>
                  <a:pt x="1108075" y="103222"/>
                </a:cubicBezTo>
                <a:cubicBezTo>
                  <a:pt x="1207029" y="121214"/>
                  <a:pt x="1289314" y="115393"/>
                  <a:pt x="1371600" y="109572"/>
                </a:cubicBezTo>
              </a:path>
            </a:pathLst>
          </a:custGeom>
          <a:noFill/>
          <a:ln w="38100">
            <a:gradFill>
              <a:gsLst>
                <a:gs pos="0">
                  <a:srgbClr val="FF7E79"/>
                </a:gs>
                <a:gs pos="51000">
                  <a:srgbClr val="FF7E79"/>
                </a:gs>
                <a:gs pos="10000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2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BB8923-A345-7643-842F-CFE47728F482}"/>
              </a:ext>
            </a:extLst>
          </p:cNvPr>
          <p:cNvSpPr txBox="1"/>
          <p:nvPr/>
        </p:nvSpPr>
        <p:spPr>
          <a:xfrm>
            <a:off x="3861281" y="3907253"/>
            <a:ext cx="53194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plume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336CB0-D19A-8041-A390-37377237ACFB}"/>
              </a:ext>
            </a:extLst>
          </p:cNvPr>
          <p:cNvSpPr txBox="1"/>
          <p:nvPr/>
        </p:nvSpPr>
        <p:spPr>
          <a:xfrm>
            <a:off x="3948373" y="4315556"/>
            <a:ext cx="8004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entrainment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F0AB8D5-F24A-E248-B160-9E2C43A43E59}"/>
              </a:ext>
            </a:extLst>
          </p:cNvPr>
          <p:cNvCxnSpPr>
            <a:cxnSpLocks/>
          </p:cNvCxnSpPr>
          <p:nvPr/>
        </p:nvCxnSpPr>
        <p:spPr>
          <a:xfrm rot="10920000" flipV="1">
            <a:off x="2577973" y="3783843"/>
            <a:ext cx="0" cy="17178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7C6AACE-DFC9-6C42-A496-5972D02168DD}"/>
              </a:ext>
            </a:extLst>
          </p:cNvPr>
          <p:cNvCxnSpPr>
            <a:cxnSpLocks/>
          </p:cNvCxnSpPr>
          <p:nvPr/>
        </p:nvCxnSpPr>
        <p:spPr>
          <a:xfrm>
            <a:off x="3250241" y="3576582"/>
            <a:ext cx="4609" cy="171676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92086C8-5DC9-C84C-B260-ABE8C27EB106}"/>
              </a:ext>
            </a:extLst>
          </p:cNvPr>
          <p:cNvCxnSpPr>
            <a:cxnSpLocks/>
          </p:cNvCxnSpPr>
          <p:nvPr/>
        </p:nvCxnSpPr>
        <p:spPr>
          <a:xfrm flipV="1">
            <a:off x="3002214" y="4636549"/>
            <a:ext cx="138843" cy="1440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D3BCBFB-8CD5-6D4F-9B20-33568667DE71}"/>
              </a:ext>
            </a:extLst>
          </p:cNvPr>
          <p:cNvCxnSpPr>
            <a:cxnSpLocks/>
          </p:cNvCxnSpPr>
          <p:nvPr/>
        </p:nvCxnSpPr>
        <p:spPr>
          <a:xfrm>
            <a:off x="3567360" y="4668571"/>
            <a:ext cx="138930" cy="34296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897394-69C0-794B-9236-9BD441C4A36C}"/>
              </a:ext>
            </a:extLst>
          </p:cNvPr>
          <p:cNvCxnSpPr>
            <a:cxnSpLocks/>
          </p:cNvCxnSpPr>
          <p:nvPr/>
        </p:nvCxnSpPr>
        <p:spPr>
          <a:xfrm flipV="1">
            <a:off x="3872334" y="4362594"/>
            <a:ext cx="3014" cy="108982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907A88D-25B0-2A40-B24F-3765D4500EE3}"/>
              </a:ext>
            </a:extLst>
          </p:cNvPr>
          <p:cNvCxnSpPr>
            <a:cxnSpLocks/>
          </p:cNvCxnSpPr>
          <p:nvPr/>
        </p:nvCxnSpPr>
        <p:spPr>
          <a:xfrm flipH="1" flipV="1">
            <a:off x="3900638" y="4002542"/>
            <a:ext cx="3962" cy="10800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A716651-E726-8341-9D80-71AE9E43FE57}"/>
              </a:ext>
            </a:extLst>
          </p:cNvPr>
          <p:cNvCxnSpPr>
            <a:cxnSpLocks/>
          </p:cNvCxnSpPr>
          <p:nvPr/>
        </p:nvCxnSpPr>
        <p:spPr>
          <a:xfrm flipV="1">
            <a:off x="3913225" y="4406525"/>
            <a:ext cx="47238" cy="144000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FC56A58-5D0D-2F4F-83FA-4CA15402E96E}"/>
              </a:ext>
            </a:extLst>
          </p:cNvPr>
          <p:cNvCxnSpPr>
            <a:cxnSpLocks/>
          </p:cNvCxnSpPr>
          <p:nvPr/>
        </p:nvCxnSpPr>
        <p:spPr>
          <a:xfrm flipH="1" flipV="1">
            <a:off x="3944506" y="4123475"/>
            <a:ext cx="15170" cy="154682"/>
          </a:xfrm>
          <a:prstGeom prst="straightConnector1">
            <a:avLst/>
          </a:prstGeom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>
            <a:extLst>
              <a:ext uri="{FF2B5EF4-FFF2-40B4-BE49-F238E27FC236}">
                <a16:creationId xmlns:a16="http://schemas.microsoft.com/office/drawing/2014/main" id="{9B280E8D-2A3C-A24B-8E33-83F6BE773860}"/>
              </a:ext>
            </a:extLst>
          </p:cNvPr>
          <p:cNvSpPr/>
          <p:nvPr/>
        </p:nvSpPr>
        <p:spPr>
          <a:xfrm>
            <a:off x="4023957" y="4488758"/>
            <a:ext cx="90000" cy="90000"/>
          </a:xfrm>
          <a:custGeom>
            <a:avLst/>
            <a:gdLst>
              <a:gd name="connsiteX0" fmla="*/ 52957 w 70636"/>
              <a:gd name="connsiteY0" fmla="*/ 0 h 83604"/>
              <a:gd name="connsiteX1" fmla="*/ 70610 w 70636"/>
              <a:gd name="connsiteY1" fmla="*/ 52958 h 83604"/>
              <a:gd name="connsiteX2" fmla="*/ 49427 w 70636"/>
              <a:gd name="connsiteY2" fmla="*/ 81202 h 83604"/>
              <a:gd name="connsiteX3" fmla="*/ 21183 w 70636"/>
              <a:gd name="connsiteY3" fmla="*/ 77671 h 83604"/>
              <a:gd name="connsiteX4" fmla="*/ 0 w 70636"/>
              <a:gd name="connsiteY4" fmla="*/ 42366 h 8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6" h="83604">
                <a:moveTo>
                  <a:pt x="52957" y="0"/>
                </a:moveTo>
                <a:cubicBezTo>
                  <a:pt x="62077" y="19712"/>
                  <a:pt x="71198" y="39424"/>
                  <a:pt x="70610" y="52958"/>
                </a:cubicBezTo>
                <a:cubicBezTo>
                  <a:pt x="70022" y="66492"/>
                  <a:pt x="57665" y="77083"/>
                  <a:pt x="49427" y="81202"/>
                </a:cubicBezTo>
                <a:cubicBezTo>
                  <a:pt x="41189" y="85321"/>
                  <a:pt x="29421" y="84144"/>
                  <a:pt x="21183" y="77671"/>
                </a:cubicBezTo>
                <a:cubicBezTo>
                  <a:pt x="12945" y="71198"/>
                  <a:pt x="6472" y="56782"/>
                  <a:pt x="0" y="42366"/>
                </a:cubicBezTo>
              </a:path>
            </a:pathLst>
          </a:custGeom>
          <a:noFill/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8FBA21B4-4E85-F14E-A34B-2A73EDC895CA}"/>
              </a:ext>
            </a:extLst>
          </p:cNvPr>
          <p:cNvSpPr/>
          <p:nvPr/>
        </p:nvSpPr>
        <p:spPr>
          <a:xfrm>
            <a:off x="4052501" y="4278694"/>
            <a:ext cx="90000" cy="90000"/>
          </a:xfrm>
          <a:custGeom>
            <a:avLst/>
            <a:gdLst>
              <a:gd name="connsiteX0" fmla="*/ 52957 w 70636"/>
              <a:gd name="connsiteY0" fmla="*/ 0 h 83604"/>
              <a:gd name="connsiteX1" fmla="*/ 70610 w 70636"/>
              <a:gd name="connsiteY1" fmla="*/ 52958 h 83604"/>
              <a:gd name="connsiteX2" fmla="*/ 49427 w 70636"/>
              <a:gd name="connsiteY2" fmla="*/ 81202 h 83604"/>
              <a:gd name="connsiteX3" fmla="*/ 21183 w 70636"/>
              <a:gd name="connsiteY3" fmla="*/ 77671 h 83604"/>
              <a:gd name="connsiteX4" fmla="*/ 0 w 70636"/>
              <a:gd name="connsiteY4" fmla="*/ 42366 h 8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6" h="83604">
                <a:moveTo>
                  <a:pt x="52957" y="0"/>
                </a:moveTo>
                <a:cubicBezTo>
                  <a:pt x="62077" y="19712"/>
                  <a:pt x="71198" y="39424"/>
                  <a:pt x="70610" y="52958"/>
                </a:cubicBezTo>
                <a:cubicBezTo>
                  <a:pt x="70022" y="66492"/>
                  <a:pt x="57665" y="77083"/>
                  <a:pt x="49427" y="81202"/>
                </a:cubicBezTo>
                <a:cubicBezTo>
                  <a:pt x="41189" y="85321"/>
                  <a:pt x="29421" y="84144"/>
                  <a:pt x="21183" y="77671"/>
                </a:cubicBezTo>
                <a:cubicBezTo>
                  <a:pt x="12945" y="71198"/>
                  <a:pt x="6472" y="56782"/>
                  <a:pt x="0" y="42366"/>
                </a:cubicBezTo>
              </a:path>
            </a:pathLst>
          </a:custGeom>
          <a:noFill/>
          <a:ln w="9525">
            <a:solidFill>
              <a:schemeClr val="bg2">
                <a:lumMod val="25000"/>
              </a:schemeClr>
            </a:solidFill>
            <a:tailEnd type="stealth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F13B04-9DB7-3E46-94E0-EC9CEACD746A}"/>
              </a:ext>
            </a:extLst>
          </p:cNvPr>
          <p:cNvSpPr txBox="1"/>
          <p:nvPr/>
        </p:nvSpPr>
        <p:spPr>
          <a:xfrm>
            <a:off x="4842357" y="4577699"/>
            <a:ext cx="29687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sill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9388DEB-3CA1-C542-9E8D-609AC0FD1DC5}"/>
              </a:ext>
            </a:extLst>
          </p:cNvPr>
          <p:cNvSpPr txBox="1"/>
          <p:nvPr/>
        </p:nvSpPr>
        <p:spPr>
          <a:xfrm>
            <a:off x="3039537" y="4663252"/>
            <a:ext cx="121087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25000"/>
                  </a:schemeClr>
                </a:solidFill>
              </a:rPr>
              <a:t>subglacial discharge</a:t>
            </a:r>
          </a:p>
        </p:txBody>
      </p:sp>
    </p:spTree>
    <p:extLst>
      <p:ext uri="{BB962C8B-B14F-4D97-AF65-F5344CB8AC3E}">
        <p14:creationId xmlns:p14="http://schemas.microsoft.com/office/powerpoint/2010/main" val="426819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Slater</dc:creator>
  <cp:lastModifiedBy>Donald Slater</cp:lastModifiedBy>
  <cp:revision>10</cp:revision>
  <dcterms:created xsi:type="dcterms:W3CDTF">2019-12-10T19:29:08Z</dcterms:created>
  <dcterms:modified xsi:type="dcterms:W3CDTF">2022-08-13T22:02:40Z</dcterms:modified>
</cp:coreProperties>
</file>