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32" r:id="rId4"/>
    <p:sldId id="396" r:id="rId5"/>
    <p:sldId id="397" r:id="rId6"/>
    <p:sldId id="402" r:id="rId7"/>
    <p:sldId id="398" r:id="rId8"/>
    <p:sldId id="260" r:id="rId9"/>
  </p:sldIdLst>
  <p:sldSz cx="9144000" cy="5143500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3673" autoAdjust="0"/>
  </p:normalViewPr>
  <p:slideViewPr>
    <p:cSldViewPr snapToGrid="0">
      <p:cViewPr varScale="1">
        <p:scale>
          <a:sx n="85" d="100"/>
          <a:sy n="85" d="100"/>
        </p:scale>
        <p:origin x="948" y="90"/>
      </p:cViewPr>
      <p:guideLst>
        <p:guide orient="horz" pos="1598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第三章作业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提示</a:t>
            </a:r>
            <a:endParaRPr lang="zh-CN" altLang="en-US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25818" y="34094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791335" y="3408680"/>
            <a:ext cx="788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铃灵狗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32849" y="34094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1110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作业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题目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0" y="1777365"/>
            <a:ext cx="7083425" cy="2289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第一题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55" y="1274445"/>
            <a:ext cx="5542915" cy="941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18615" y="2536825"/>
            <a:ext cx="6837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关键点：</a:t>
            </a:r>
            <a:r>
              <a:rPr lang="en-US" altLang="zh-CN"/>
              <a:t>1. </a:t>
            </a:r>
            <a:r>
              <a:rPr lang="zh-CN" altLang="en-US"/>
              <a:t>在残差原有的基础上对姿态进行求导，就是在旋转</a:t>
            </a:r>
            <a:r>
              <a:rPr lang="zh-CN" altLang="en-US"/>
              <a:t>部分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乘以</a:t>
            </a:r>
            <a:r>
              <a:rPr lang="en-US" altLang="zh-CN"/>
              <a:t>exp</a:t>
            </a:r>
            <a:r>
              <a:rPr lang="zh-CN" altLang="en-US"/>
              <a:t>和李代数的形式，要乘在转置的</a:t>
            </a:r>
            <a:r>
              <a:rPr lang="zh-CN" altLang="en-US"/>
              <a:t>里面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2. </a:t>
            </a:r>
            <a:r>
              <a:rPr lang="zh-CN" altLang="en-US"/>
              <a:t>合理运用</a:t>
            </a:r>
            <a:r>
              <a:rPr lang="en-US" altLang="zh-CN"/>
              <a:t>exp</a:t>
            </a:r>
            <a:r>
              <a:rPr lang="zh-CN" altLang="en-US"/>
              <a:t>打开后的近似形式和伴随</a:t>
            </a:r>
            <a:r>
              <a:rPr lang="zh-CN" altLang="en-US"/>
              <a:t>公式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3. </a:t>
            </a:r>
            <a:r>
              <a:rPr lang="zh-CN" altLang="en-US"/>
              <a:t>可以类比旋转对李代数扰动的</a:t>
            </a:r>
            <a:r>
              <a:rPr lang="zh-CN" altLang="en-US"/>
              <a:t>公式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0" y="1308735"/>
            <a:ext cx="4125595" cy="3721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02080" y="2172970"/>
            <a:ext cx="66389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关键点：</a:t>
            </a:r>
            <a:r>
              <a:rPr lang="en-US" altLang="zh-CN"/>
              <a:t>1. </a:t>
            </a:r>
            <a:r>
              <a:rPr lang="zh-CN" altLang="en-US"/>
              <a:t>仿照</a:t>
            </a:r>
            <a:r>
              <a:rPr lang="en-US" altLang="zh-CN"/>
              <a:t>AddGnss</a:t>
            </a:r>
            <a:r>
              <a:rPr lang="zh-CN" altLang="en-US"/>
              <a:t>函数完成</a:t>
            </a:r>
            <a:r>
              <a:rPr lang="en-US" altLang="zh-CN"/>
              <a:t>AddOdom</a:t>
            </a:r>
            <a:r>
              <a:rPr lang="zh-CN" altLang="en-US"/>
              <a:t>函数，当收到</a:t>
            </a:r>
            <a:r>
              <a:rPr lang="en-US" altLang="zh-CN"/>
              <a:t>Odom</a:t>
            </a:r>
            <a:r>
              <a:rPr lang="zh-CN" altLang="en-US"/>
              <a:t>数据的时候</a:t>
            </a:r>
            <a:r>
              <a:rPr lang="en-US" altLang="zh-CN"/>
              <a:t>imu</a:t>
            </a:r>
            <a:r>
              <a:rPr lang="zh-CN" altLang="en-US"/>
              <a:t>积分到这个时刻，随后触发</a:t>
            </a:r>
            <a:r>
              <a:rPr lang="zh-CN" altLang="en-US"/>
              <a:t>优化</a:t>
            </a:r>
            <a:endParaRPr lang="zh-CN" altLang="en-US"/>
          </a:p>
          <a:p>
            <a:r>
              <a:rPr lang="en-US" altLang="zh-CN"/>
              <a:t>	2. </a:t>
            </a:r>
            <a:r>
              <a:rPr lang="zh-CN" altLang="en-US"/>
              <a:t>区分初始时刻和非初始时刻，初始时刻前后两个均有</a:t>
            </a:r>
            <a:r>
              <a:rPr lang="en-US" altLang="zh-CN"/>
              <a:t>GPS</a:t>
            </a:r>
            <a:r>
              <a:rPr lang="zh-CN" altLang="en-US"/>
              <a:t>输出的位姿，当前时刻有</a:t>
            </a:r>
            <a:r>
              <a:rPr lang="en-US" altLang="zh-CN"/>
              <a:t>odom</a:t>
            </a:r>
            <a:r>
              <a:rPr lang="zh-CN" altLang="en-US"/>
              <a:t>约束</a:t>
            </a:r>
            <a:endParaRPr lang="zh-CN" altLang="en-US"/>
          </a:p>
          <a:p>
            <a:r>
              <a:rPr lang="en-US" altLang="zh-CN"/>
              <a:t>	3. </a:t>
            </a:r>
            <a:r>
              <a:rPr lang="zh-CN" altLang="en-US"/>
              <a:t>非初始时刻前后均有</a:t>
            </a:r>
            <a:r>
              <a:rPr lang="en-US" altLang="zh-CN"/>
              <a:t>odom</a:t>
            </a:r>
            <a:r>
              <a:rPr lang="zh-CN" altLang="en-US"/>
              <a:t>约束，同时此时刻如果有</a:t>
            </a:r>
            <a:r>
              <a:rPr lang="en-US" altLang="zh-CN"/>
              <a:t>GPS</a:t>
            </a:r>
            <a:r>
              <a:rPr lang="zh-CN" altLang="en-US"/>
              <a:t>数据，则添加</a:t>
            </a:r>
            <a:r>
              <a:rPr lang="en-US" altLang="zh-CN"/>
              <a:t>GPS</a:t>
            </a:r>
            <a:r>
              <a:rPr lang="zh-CN" altLang="en-US"/>
              <a:t>约束</a:t>
            </a:r>
            <a:endParaRPr lang="zh-CN" altLang="en-US"/>
          </a:p>
          <a:p>
            <a:r>
              <a:rPr lang="en-US" altLang="zh-CN"/>
              <a:t>	4. </a:t>
            </a:r>
            <a:r>
              <a:rPr lang="zh-CN" altLang="en-US"/>
              <a:t>仿照</a:t>
            </a:r>
            <a:r>
              <a:rPr lang="en-US" altLang="zh-CN"/>
              <a:t>GPS</a:t>
            </a:r>
            <a:r>
              <a:rPr lang="zh-CN" altLang="en-US"/>
              <a:t>添加</a:t>
            </a:r>
            <a:r>
              <a:rPr lang="en-US" altLang="zh-CN"/>
              <a:t>odom</a:t>
            </a:r>
            <a:r>
              <a:rPr lang="zh-CN" altLang="en-US"/>
              <a:t>的边约束，而顶点是不变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0" y="1161415"/>
            <a:ext cx="4125595" cy="372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295" y="1543685"/>
            <a:ext cx="2669540" cy="3430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45870" y="20955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结果</a:t>
            </a:r>
            <a:r>
              <a:rPr lang="zh-CN" altLang="en-US"/>
              <a:t>展示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第三题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95" y="1320165"/>
            <a:ext cx="4804410" cy="285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0925" y="1870075"/>
            <a:ext cx="6816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方法很多，参考</a:t>
            </a:r>
            <a:r>
              <a:rPr lang="zh-CN" altLang="en-US" b="1"/>
              <a:t>会打篮球的猫</a:t>
            </a:r>
            <a:r>
              <a:rPr lang="zh-CN" altLang="en-US"/>
              <a:t>的作业，使用如下的方式求出</a:t>
            </a:r>
            <a:r>
              <a:rPr lang="zh-CN" altLang="en-US"/>
              <a:t>导数：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2381250"/>
            <a:ext cx="2330450" cy="563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13915" y="3276600"/>
            <a:ext cx="4915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然后将得到的雅可比和书中的雅可比比较，若相减等于</a:t>
            </a:r>
            <a:r>
              <a:rPr lang="en-US" altLang="zh-CN"/>
              <a:t>0</a:t>
            </a:r>
            <a:r>
              <a:rPr lang="zh-CN" altLang="en-US"/>
              <a:t>，则可证明书中的雅可比的</a:t>
            </a:r>
            <a:r>
              <a:rPr lang="zh-CN" altLang="en-US"/>
              <a:t>正确性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  <a:endParaRPr lang="zh-CN" altLang="en-US" sz="3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  <a:endParaRPr lang="en-US" altLang="zh-CN" sz="2000" b="1">
              <a:solidFill>
                <a:srgbClr val="464646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8000" b="1" dirty="0">
              <a:solidFill>
                <a:srgbClr val="005BA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WPS 演示</Application>
  <PresentationFormat>全屏显示(16:9)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</vt:lpstr>
      <vt:lpstr>黑体</vt:lpstr>
      <vt:lpstr>隶书</vt:lpstr>
      <vt:lpstr>报隶-简</vt:lpstr>
      <vt:lpstr>Times New Roman</vt:lpstr>
      <vt:lpstr>汉仪中黑KW</vt:lpstr>
      <vt:lpstr>Calibri</vt:lpstr>
      <vt:lpstr>Helvetica Neue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作业题目</vt:lpstr>
      <vt:lpstr>标题</vt:lpstr>
      <vt:lpstr>标题</vt:lpstr>
      <vt:lpstr>第二题</vt:lpstr>
      <vt:lpstr>标题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铃灵狗</cp:lastModifiedBy>
  <cp:revision>931</cp:revision>
  <dcterms:created xsi:type="dcterms:W3CDTF">2023-06-07T11:51:12Z</dcterms:created>
  <dcterms:modified xsi:type="dcterms:W3CDTF">2023-06-07T11:51:12Z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2052-5.2.0.7734</vt:lpwstr>
  </property>
  <property fmtid="{D5CDD505-2E9C-101B-9397-08002B2CF9AE}" pid="3" name="ICV">
    <vt:lpwstr>FFF5D725739174C2F66280644C658E36_43</vt:lpwstr>
  </property>
</Properties>
</file>