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CCCF5-D81E-49A1-8FAC-40A023310C2C}" v="560" dt="2022-03-28T05:16:15.654"/>
    <p1510:client id="{B677D03B-E5F8-42A2-965B-04FFEAF1FDC3}" v="184" dt="2022-03-28T04:47:3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21394 7257 16383 0 0,'0'-6'0'0'0,"-11"-2"0"0"0,-16 0 0 0 0,-15 2 0 0 0,-24-10 0 0 0,-17-8 0 0 0,-7-7 0 0 0,-6 3 0 0 0,-9 0 0 0 0,-10-2 0 0 0,-10-7 0 0 0,-11-3 0 0 0,-7-2 0 0 0,-14 2 0 0 0,-9 6 0 0 0,-11 4 0 0 0,1 1 0 0 0,-5-1 0 0 0,6-1 0 0 0,9 5 0 0 0,9 6 0 0 0,3 8 0 0 0,3 4 0 0 0,11 5 0 0 0,12 2 0 0 0,21 2 0 0 0,23 0 0 0 0,20 1 0 0 0,10-1 0 0 0,7 0 0 0 0,1 5 0 0 0,2 3 0 0 0,3 4 0 0 0,2 1 0 0 0,-3 4 0 0 0,-7 5 0 0 0,-6 4 0 0 0,-6 4 0 0 0,-4 2 0 0 0,-2 2 0 0 0,4 1 0 0 0,-5 0 0 0 0,9 0 0 0 0,4-6 0 0 0,4 3 0 0 0,6-3 0 0 0,4 5 0 0 0,4-4 0 0 0,2 5 0 0 0,1 3 0 0 0,7 6 0 0 0,-5 1 0 0 0,5 0 0 0 0,-1-3 0 0 0,0-3 0 0 0,4-1 0 0 0,1-3 0 0 0,-2 6 0 0 0,-2-5 0 0 0,3-3 0 0 0,0-1 0 0 0,4 0 0 0 0,0 6 0 0 0,2 3 0 0 0,0-1 0 0 0,2 6 0 0 0,4 6 0 0 0,4 0 0 0 0,4-2 0 0 0,2 1 0 0 0,1-2 0 0 0,1 2 0 0 0,1-1 0 0 0,0-3 0 0 0,0-5 0 0 0,-1 3 0 0 0,1 5 0 0 0,-1 7 0 0 0,0-2 0 0 0,0 3 0 0 0,6-4 0 0 0,7 2 0 0 0,8 8 0 0 0,6-1 0 0 0,4 1 0 0 0,-3-4 0 0 0,-1-2 0 0 0,2 2 0 0 0,0-3 0 0 0,3-1 0 0 0,0-9 0 0 0,2 5 0 0 0,0-6 0 0 0,0 0 0 0 0,1 10 0 0 0,5 2 0 0 0,2 2 0 0 0,0-2 0 0 0,4-1 0 0 0,6 3 0 0 0,0-3 0 0 0,3 0 0 0 0,-2-4 0 0 0,1-4 0 0 0,4 6 0 0 0,8-6 0 0 0,0 0 0 0 0,6-1 0 0 0,8 1 0 0 0,2-1 0 0 0,-7-8 0 0 0,1-7 0 0 0,-6 5 0 0 0,-4 0 0 0 0,-1 0 0 0 0,0-7 0 0 0,6 4 0 0 0,9 1 0 0 0,8 0 0 0 0,0-6 0 0 0,4-8 0 0 0,3 4 0 0 0,2 3 0 0 0,3-4 0 0 0,-4-5 0 0 0,5-1 0 0 0,-3-4 0 0 0,-7-5 0 0 0,-1-3 0 0 0,1-5 0 0 0,-2 5 0 0 0,-6 0 0 0 0,-10-1 0 0 0,-1-2 0 0 0,-6-1 0 0 0,2-2 0 0 0,2 5 0 0 0,7 1 0 0 0,1-1 0 0 0,5-1 0 0 0,6-2 0 0 0,0-2 0 0 0,-4 0 0 0 0,-5-2 0 0 0,-4 0 0 0 0,2 0 0 0 0,0-1 0 0 0,-2 1 0 0 0,-8 0 0 0 0,2-7 0 0 0,0-1 0 0 0,7-5 0 0 0,-5-13 0 0 0,3-8 0 0 0,1-10 0 0 0,-2-3 0 0 0,-1-6 0 0 0,-7 6 0 0 0,-15 5 0 0 0,-11 4 0 0 0,-5 3 0 0 0,-10-6 0 0 0,-8-1 0 0 0,-2 1 0 0 0,3-5 0 0 0,3-13 0 0 0,5-7 0 0 0,4 0 0 0 0,-4 1 0 0 0,0-2 0 0 0,-5-6 0 0 0,1 2 0 0 0,-5 2 0 0 0,2 1 0 0 0,-3 0 0 0 0,-4 5 0 0 0,-4 2 0 0 0,-4-1 0 0 0,-2 4 0 0 0,-1 0 0 0 0,-2 4 0 0 0,1 0 0 0 0,-1-4 0 0 0,0-4 0 0 0,0-8 0 0 0,1 0 0 0 0,0 2 0 0 0,0-1 0 0 0,0-6 0 0 0,-12-2 0 0 0,-9 0 0 0 0,-7 7 0 0 0,-5-3 0 0 0,-3 0 0 0 0,0 6 0 0 0,5 8 0 0 0,3-3 0 0 0,0-4 0 0 0,-8-1 0 0 0,4 3 0 0 0,-11-4 0 0 0,2 2 0 0 0,-4 8 0 0 0,0-5 0 0 0,2 2 0 0 0,8 6 0 0 0,5 0 0 0 0,0 10 0 0 0,7 6 0 0 0,-5 4 0 0 0,-4 2 0 0 0,-2 0 0 0 0,5-5 0 0 0,1-3 0 0 0,0 0 0 0 0,-1 6 0 0 0,-2 4 0 0 0,-1 1 0 0 0,-7 0 0 0 0,-2-8 0 0 0,-7-8 0 0 0,-6-3 0 0 0,-11 7 0 0 0,-1-1 0 0 0,-1 6 0 0 0,6 10 0 0 0,1 4 0 0 0,5 5 0 0 0,6 6 0 0 0,6 5 0 0 0,4-2 0 0 0,2 0 0 0 0,9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22864 10202 16383 0 0,'-5'10'0'0'0,"-2"15"0"0"0,1-3 0 0 0,0-16 0 0 0,3-13 0 0 0,0-22 0 0 0,2-11 0 0 0,0-9 0 0 0,1-7 0 0 0,1-4 0 0 0,-1 3 0 0 0,0 6 0 0 0,0 6 0 0 0,1 6 0 0 0,-1 4 0 0 0,0 3 0 0 0,5 7 0 0 0,7 7 0 0 0,12 8 0 0 0,12 4 0 0 0,16 4 0 0 0,9 3 0 0 0,11 0 0 0 0,13 0 0 0 0,8 6 0 0 0,4 1 0 0 0,-10-1 0 0 0,-14-1 0 0 0,-19 3 0 0 0,-14 1 0 0 0,-9 3 0 0 0,-9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17648 5054 16383 0 0,'4'4'0'0'0,"1"1"0"0"0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17701 5060 16383 0 0,'4'0'0'0'0,"5"0"0"0"0,6 0 0 0 0,8 5 0 0 0,4 0 0 0 0,2 4 0 0 0,0 1 0 0 0,-1 2 0 0 0,-1 4 0 0 0,-1-2 0 0 0,-1-2 0 0 0,0-4 0 0 0,-1-7 0 0 0,-5-8 0 0 0,0-11 0 0 0,0-2 0 0 0,0-10 0 0 0,-2-5 0 0 0,0 1 0 0 0,1 1 0 0 0,1-2 0 0 0,6 2 0 0 0,3-3 0 0 0,5-3 0 0 0,4-3 0 0 0,1-2 0 0 0,6 1 0 0 0,-5 1 0 0 0,-4 7 0 0 0,-9 10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15849 5806 16383 0 0,'0'4'0'0'0,"4"6"0"0"0,5 5 0 0 0,6-1 0 0 0,4 3 0 0 0,3-3 0 0 0,1-3 0 0 0,2-3 0 0 0,0-4 0 0 0,0-2 0 0 0,0-1 0 0 0,4-2 0 0 0,1-3 0 0 0,-1-3 0 0 0,4-7 0 0 0,-1-5 0 0 0,3-4 0 0 0,4-2 0 0 0,-1-1 0 0 0,-3 4 0 0 0,-3 1 0 0 0,-3 1 0 0 0,-2 4 0 0 0,-2 0 0 0 0,-5-2 0 0 0,-6 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17674 6326 16383 0 0,'4'0'0'0'0,"10"4"0"0"0,2 5 0 0 0,3 2 0 0 0,1 2 0 0 0,3 0 0 0 0,1 1 0 0 0,0 3 0 0 0,0-2 0 0 0,1-4 0 0 0,-1-3 0 0 0,1-3 0 0 0,-1-7 0 0 0,0-6 0 0 0,0-11 0 0 0,0-6 0 0 0,0-3 0 0 0,1-1 0 0 0,-1 1 0 0 0,0 1 0 0 0,0-4 0 0 0,0 5 0 0 0,0 1 0 0 0,4 2 0 0 0,-3 0 0 0 0,-1 4 0 0 0,-5 2 0 0 0,-2-1 0 0 0,-3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18336 6818 16383 0 0,'4'5'0'0'0,"5"4"0"0"0,2 6 0 0 0,2 4 0 0 0,0 3 0 0 0,1-3 0 0 0,3 0 0 0 0,2-3 0 0 0,2 4 0 0 0,1 2 0 0 0,2-2 0 0 0,0-5 0 0 0,1-5 0 0 0,-1-8 0 0 0,-3-8 0 0 0,-2-8 0 0 0,4-9 0 0 0,-2-5 0 0 0,4-2 0 0 0,-2 0 0 0 0,3 1 0 0 0,1-2 0 0 0,4-1 0 0 0,1-2 0 0 0,3-1 0 0 0,8-5 0 0 0,5-1 0 0 0,-2 3 0 0 0,0 4 0 0 0,-4 3 0 0 0,-5 7 0 0 0,-9 4 0 0 0,-5 1 0 0 0,-7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14923 7409 16383 0 0,'4'0'0'0'0,"5"0"0"0"0,6 4 0 0 0,4 5 0 0 0,3 2 0 0 0,1 2 0 0 0,2 0 0 0 0,4-3 0 0 0,2-3 0 0 0,-1-3 0 0 0,-1-1 0 0 0,-2-3 0 0 0,-1-4 0 0 0,-1-14 0 0 0,-4-8 0 0 0,-3-4 0 0 0,5 4 0 0 0,2 1 0 0 0,1 2 0 0 0,0 0 0 0 0,0 0 0 0 0,0 0 0 0 0,-1-1 0 0 0,-5 1 0 0 0,-1-1 0 0 0,-4 0 0 0 0,-5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15108 7967 16383 0 0,'0'4'0'0'0,"4"9"0"0"0,5 3 0 0 0,6-1 0 0 0,4-4 0 0 0,3-3 0 0 0,2-3 0 0 0,4 1 0 0 0,3 0 0 0 0,-1 4 0 0 0,-1-1 0 0 0,-1-2 0 0 0,-2-2 0 0 0,0-5 0 0 0,-2-8 0 0 0,-4-6 0 0 0,-2-9 0 0 0,1-4 0 0 0,1-2 0 0 0,1-9 0 0 0,1 3 0 0 0,-4 3 0 0 0,1 7 0 0 0,-1-1 0 0 0,7 1 0 0 0,1-1 0 0 0,2 1 0 0 0,-5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17912 11649 16383 0 0,'4'4'0'0'0,"2"6"0"0"0,3 4 0 0 0,1 5 0 0 0,2 3 0 0 0,4 2 0 0 0,2-3 0 0 0,-1-2 0 0 0,1 1 0 0 0,0-3 0 0 0,3-5 0 0 0,-4-8 0 0 0,1-5 0 0 0,-4-7 0 0 0,0-5 0 0 0,3-5 0 0 0,1-8 0 0 0,6-3 0 0 0,0-1 0 0 0,-1 5 0 0 0,-4-2 0 0 0,-2 4 0 0 0,1 1 0 0 0,2-3 0 0 0,1 3 0 0 0,1 0 0 0 0,-3 0 0 0 0,-5 0 0 0 0,-5 0 0 0 0,-3 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16404 11125 16383 0 0,'4'0'0'0'0,"6"0"0"0"0,0 4 0 0 0,8 5 0 0 0,0 6 0 0 0,1 0 0 0 0,2 5 0 0 0,1 0 0 0 0,-3 0 0 0 0,-1-3 0 0 0,1-4 0 0 0,1-5 0 0 0,2-3 0 0 0,-4-7 0 0 0,0-4 0 0 0,-4-7 0 0 0,1-11 0 0 0,1-6 0 0 0,2-1 0 0 0,2 1 0 0 0,2 1 0 0 0,2 1 0 0 0,-5 1 0 0 0,0 2 0 0 0,-3 1 0 0 0,-6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3916 8440 16383 0 0,'5'0'0'0'0,"7"0"0"0"0,12 0 0 0 0,12 0 0 0 0,22 5 0 0 0,36 2 0 0 0,24 0 0 0 0,7-2 0 0 0,-7 4 0 0 0,-14 1 0 0 0,-18-3 0 0 0,-14 5 0 0 0,1-2 0 0 0,5-1 0 0 0,-6-3 0 0 0,-5 4 0 0 0,-4-1 0 0 0,-6-2 0 0 0,1-2 0 0 0,-2-1 0 0 0,-7-2 0 0 0,-1-1 0 0 0,2-1 0 0 0,8-1 0 0 0,0 1 0 0 0,0 0 0 0 0,5-1 0 0 0,4 1 0 0 0,5 0 0 0 0,6 0 0 0 0,0 0 0 0 0,-2 0 0 0 0,-4 0 0 0 0,-9 0 0 0 0,-10 0 0 0 0,-4 0 0 0 0,1 0 0 0 0,-3 0 0 0 0,0 0 0 0 0,-2 0 0 0 0,-3 0 0 0 0,-4 0 0 0 0,-9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21246 10536 16383 0 0,'4'0'0'0'0,"6"0"0"0"0,4 5 0 0 0,5 4 0 0 0,7 10 0 0 0,3 5 0 0 0,1 3 0 0 0,0-3 0 0 0,-6-2 0 0 0,-3-4 0 0 0,-1-6 0 0 0,1-4 0 0 0,0-8 0 0 0,-3-12 0 0 0,0-9 0 0 0,-4-3 0 0 0,0-8 0 0 0,6-5 0 0 0,0-1 0 0 0,4-2 0 0 0,6-2 0 0 0,-1 1 0 0 0,-7 4 0 0 0,-2 9 0 0 0,-4 8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19950 14333 16383 0 0,'4'4'0'0'0,"5"5"0"0"0,6 2 0 0 0,4 6 0 0 0,3 1 0 0 0,1 2 0 0 0,2-4 0 0 0,0-3 0 0 0,4-9 0 0 0,-2-9 0 0 0,-3-3 0 0 0,0-9 0 0 0,-1-6 0 0 0,-4-2 0 0 0,2-6 0 0 0,-1-1 0 0 0,-1 0 0 0 0,-3 2 0 0 0,-1 2 0 0 0,2 1 0 0 0,2 2 0 0 0,1 0 0 0 0,2 1 0 0 0,2 0 0 0 0,3 1 0 0 0,-1-1 0 0 0,-2 4 0 0 0,-4 2 0 0 0,-7 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7673 16936 16383 0 0,'4'0'0'0'0,"1"4"0"0"0,5 1 0 0 0,3 5 0 0 0,5-1 0 0 0,3-1 0 0 0,2 3 0 0 0,-3 2 0 0 0,-1 0 0 0 0,1-3 0 0 0,-4 2 0 0 0,1-2 0 0 0,0-3 0 0 0,2-1 0 0 0,2-3 0 0 0,1-2 0 0 0,6-9 0 0 0,1-7 0 0 0,-4-5 0 0 0,-2-4 0 0 0,0-1 0 0 0,-1-1 0 0 0,-4-4 0 0 0,3-1 0 0 0,-1-4 0 0 0,3 1 0 0 0,-2 1 0 0 0,0 3 0 0 0,0 2 0 0 0,-4 6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7673 17517 16383 0 0,'0'4'0'0'0,"8"5"0"0"0,3 6 0 0 0,3 4 0 0 0,4 3 0 0 0,-1 1 0 0 0,0-2 0 0 0,2-1 0 0 0,1-4 0 0 0,2-5 0 0 0,5-4 0 0 0,2-8 0 0 0,0-7 0 0 0,0-10 0 0 0,-6-7 0 0 0,-6-3 0 0 0,-3-1 0 0 0,1 0 0 0 0,-2 2 0 0 0,1 1 0 0 0,2 4 0 0 0,-2 3 0 0 0,1 0 0 0 0,2-1 0 0 0,2-1 0 0 0,2-1 0 0 0,2-1 0 0 0,1 4 0 0 0,0 0 0 0 0,0 4 0 0 0,1 5 0 0 0,-5-1 0 0 0,-5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8969 17975 16383 0 0,'0'4'0'0'0,"0"10"0"0"0,4 2 0 0 0,2 2 0 0 0,3-1 0 0 0,5 4 0 0 0,4 3 0 0 0,2-3 0 0 0,7-9 0 0 0,-1-10 0 0 0,-2-6 0 0 0,0-7 0 0 0,0-4 0 0 0,-1-5 0 0 0,1-3 0 0 0,4-5 0 0 0,1-3 0 0 0,4-7 0 0 0,9-7 0 0 0,1-7 0 0 0,6-11 0 0 0,-2-3 0 0 0,-4 5 0 0 0,-10 10 0 0 0,-11 8 0 0 0,-8 13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8202 18636 16383 0 0,'4'8'0'0'0,"6"7"0"0"0,4 5 0 0 0,5-1 0 0 0,3-4 0 0 0,2-4 0 0 0,5-9 0 0 0,1-12 0 0 0,1-4 0 0 0,-2-9 0 0 0,2-8 0 0 0,-3-3 0 0 0,-3 4 0 0 0,-5 4 0 0 0,-3 5 0 0 0,-4 3 0 0 0,-3 0 0 0 0,-1 4 0 0 0,-1-1 0 0 0,-2 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7699 19128 16383 0 0,'4'0'0'0'0,"10"0"0"0"0,6 4 0 0 0,4 5 0 0 0,2 2 0 0 0,1 3 0 0 0,-4 2 0 0 0,-3 0 0 0 0,0-4 0 0 0,-3 1 0 0 0,-1-3 0 0 0,6-10 0 0 0,-2-14 0 0 0,0-8 0 0 0,1-10 0 0 0,-3-2 0 0 0,-1-4 0 0 0,1 5 0 0 0,-2 3 0 0 0,0 3 0 0 0,-3 2 0 0 0,-4 1 0 0 0,1 5 0 0 0,3-3 0 0 0,3 3 0 0 0,0 0 0 0 0,0 3 0 0 0,-3 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6429 8625 16383 0 0,'9'0'0'0'0,"6"0"0"0"0,4 0 0 0 0,5 0 0 0 0,0 0 0 0 0,2 0 0 0 0,0 0 0 0 0,3 0 0 0 0,2 0 0 0 0,-1 0 0 0 0,-2 0 0 0 0,-5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6429 9075 16383 0 0,'4'0'0'0'0,"6"0"0"0"0,5 4 0 0 0,4 2 0 0 0,7-1 0 0 0,-1 3 0 0 0,3 1 0 0 0,2-2 0 0 0,7-2 0 0 0,6 2 0 0 0,4 1 0 0 0,-3-2 0 0 0,-3-2 0 0 0,-10-1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6271 9631 16383 0 0,'4'0'0'0'0,"5"0"0"0"0,6 0 0 0 0,4 0 0 0 0,3 0 0 0 0,1 0 0 0 0,2 4 0 0 0,0 1 0 0 0,0 1 0 0 0,0-2 0 0 0,0-1 0 0 0,-1-1 0 0 0,5-1 0 0 0,0-1 0 0 0,1 0 0 0 0,-2 0 0 0 0,3 0 0 0 0,0-1 0 0 0,-1 1 0 0 0,-1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3995 6959 16383 0 0,'5'0'0'0'0,"13"0"0"0"0,13 0 0 0 0,17 5 0 0 0,11 2 0 0 0,5 5 0 0 0,14 0 0 0 0,3-2 0 0 0,-1-2 0 0 0,1 2 0 0 0,2 0 0 0 0,3-2 0 0 0,3-3 0 0 0,-4-1 0 0 0,-6-2 0 0 0,-5-1 0 0 0,-1-1 0 0 0,4-1 0 0 0,-1 1 0 0 0,-3-1 0 0 0,2 1 0 0 0,-2 5 0 0 0,3 2 0 0 0,3-1 0 0 0,0 5 0 0 0,-4 0 0 0 0,-4-2 0 0 0,-9-3 0 0 0,-9-2 0 0 0,-9-1 0 0 0,-7-2 0 0 0,-4-1 0 0 0,-8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6456 10160 16383 0 0,'4'0'0'0'0,"10"0"0"0"0,6 0 0 0 0,4 0 0 0 0,2 0 0 0 0,1 0 0 0 0,-1 0 0 0 0,0 0 0 0 0,4 4 0 0 0,0 2 0 0 0,0-1 0 0 0,-6-1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6509 10663 16383 0 0,'4'0'0'0'0,"5"0"0"0"0,6 0 0 0 0,4 0 0 0 0,3 0 0 0 0,6 0 0 0 0,2 0 0 0 0,0 0 0 0 0,3 0 0 0 0,1 0 0 0 0,-2 0 0 0 0,-3 0 0 0 0,-9 0 0 0 0,-9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3995 7682 16383 0 0,'0'-6'0'0'0,"5"-1"0"0"0,8 1 0 0 0,5 0 0 0 0,12 3 0 0 0,4 0 0 0 0,3 2 0 0 0,5 1 0 0 0,6 0 0 0 0,5 0 0 0 0,10 0 0 0 0,9 0 0 0 0,13 1 0 0 0,9-1 0 0 0,-3 0 0 0 0,6 0 0 0 0,11 0 0 0 0,19 0 0 0 0,9 0 0 0 0,2 0 0 0 0,-7 0 0 0 0,-5 0 0 0 0,-8 0 0 0 0,-18 0 0 0 0,-22 0 0 0 0,-14 0 0 0 0,-17-5 0 0 0,-12-2 0 0 0,-6 0 0 0 0,-3 2 0 0 0,-1 1 0 0 0,6 2 0 0 0,8 0 0 0 0,3 2 0 0 0,-1 0 0 0 0,-2 0 0 0 0,-3 0 0 0 0,-6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9985 3122 16383 0 0,'0'5'0'0'0,"0"13"0"0"0,0 18 0 0 0,0 19 0 0 0,-5 10 0 0 0,-7 5 0 0 0,-2 7 0 0 0,-3 10 0 0 0,1 6 0 0 0,3 8 0 0 0,4 3 0 0 0,4-1 0 0 0,2 4 0 0 0,-3 3 0 0 0,-1 5 0 0 0,1-3 0 0 0,-4-3 0 0 0,0-6 0 0 0,-4 2 0 0 0,-4 8 0 0 0,-5 0 0 0 0,2-2 0 0 0,-6-5 0 0 0,-9-11 0 0 0,-9 1 0 0 0,-1-7 0 0 0,1-7 0 0 0,-2-8 0 0 0,2 5 0 0 0,-2-1 0 0 0,7-3 0 0 0,0-4 0 0 0,1-3 0 0 0,3-4 0 0 0,1 4 0 0 0,3-5 0 0 0,5-2 0 0 0,3 3 0 0 0,1-3 0 0 0,-2-7 0 0 0,-2 3 0 0 0,-1-3 0 0 0,-1 4 0 0 0,-1-1 0 0 0,5-6 0 0 0,-4-1 0 0 0,-3 2 0 0 0,0 1 0 0 0,0-1 0 0 0,-6 4 0 0 0,-1 4 0 0 0,-9 8 0 0 0,-3-3 0 0 0,3 3 0 0 0,-6 6 0 0 0,6-5 0 0 0,6-3 0 0 0,-6-3 0 0 0,1-1 0 0 0,-3-2 0 0 0,2 1 0 0 0,-1-1 0 0 0,3 6 0 0 0,-2 2 0 0 0,3-6 0 0 0,3-7 0 0 0,4-9 0 0 0,3-7 0 0 0,-8-9 0 0 0,-3-5 0 0 0,3-2 0 0 0,2 1 0 0 0,-2 6 0 0 0,2 4 0 0 0,1-4 0 0 0,4-2 0 0 0,7-1 0 0 0,3-4 0 0 0,1-7 0 0 0,0 0 0 0 0,-1-4 0 0 0,-7 2 0 0 0,2 4 0 0 0,2-1 0 0 0,5-4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7557 6853 16383 0 0,'0'5'0'0'0,"-6"12"0"0"0,-11 30 0 0 0,-3 17 0 0 0,-4 13 0 0 0,-3 14 0 0 0,4 3 0 0 0,0-5 0 0 0,3-2 0 0 0,7-5 0 0 0,-1-11 0 0 0,2-13 0 0 0,-2 0 0 0 0,-4-5 0 0 0,2-6 0 0 0,2-6 0 0 0,5-5 0 0 0,-2-9 0 0 0,1-3 0 0 0,2 0 0 0 0,-2 0 0 0 0,10 2 0 0 0,16-4 0 0 0,16-6 0 0 0,18-5 0 0 0,16-4 0 0 0,17-5 0 0 0,6-1 0 0 0,3-1 0 0 0,1-1 0 0 0,1 0 0 0 0,-10 0 0 0 0,-15 0 0 0 0,-13 0 0 0 0,-12 1 0 0 0,-7 0 0 0 0,-5 0 0 0 0,-9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23764 12647 16383 0 0,'-5'0'0'0'0,"-13"0"0"0"0,-18 0 0 0 0,-19 11 0 0 0,-26 8 0 0 0,-20 11 0 0 0,-4 1 0 0 0,-35 11 0 0 0,-37 9 0 0 0,-34 10 0 0 0,-18 7 0 0 0,-12 1 0 0 0,-2 5 0 0 0,5 5 0 0 0,5 0 0 0 0,7-3 0 0 0,5-9 0 0 0,3-11 0 0 0,8-10 0 0 0,13-12 0 0 0,4-8 0 0 0,8-7 0 0 0,5-7 0 0 0,7-1 0 0 0,6-2 0 0 0,16-2 0 0 0,29-3 0 0 0,25-2 0 0 0,23-1 0 0 0,19-1 0 0 0,14 0 0 0 0,13-1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19583 13179 16383 0 0,'0'-5'0'0'0,"-6"-2"0"0"0,-6 0 0 0 0,-12 7 0 0 0,-12 3 0 0 0,-11 12 0 0 0,-2 3 0 0 0,2 3 0 0 0,-7-1 0 0 0,1 7 0 0 0,4-3 0 0 0,-1 1 0 0 0,-6 1 0 0 0,-5 2 0 0 0,-2 1 0 0 0,4-5 0 0 0,-3 5 0 0 0,3-4 0 0 0,7-5 0 0 0,7-1 0 0 0,6-3 0 0 0,4-6 0 0 0,8 2 0 0 0,25 4 0 0 0,22 4 0 0 0,24 9 0 0 0,21 5 0 0 0,24 2 0 0 0,18 0 0 0 0,7 0 0 0 0,0-8 0 0 0,-4-2 0 0 0,-16-6 0 0 0,-13-6 0 0 0,-21-6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23527 11372 16383 0 0,'0'-5'0'0'0,"0"-13"0"0"0,0-13 0 0 0,0-22 0 0 0,0-13 0 0 0,-6-5 0 0 0,-6-7 0 0 0,-7-10 0 0 0,-15-12 0 0 0,-13-9 0 0 0,-3-2 0 0 0,-4 2 0 0 0,-3-1 0 0 0,2 3 0 0 0,2 8 0 0 0,3 6 0 0 0,5 14 0 0 0,6 14 0 0 0,3 14 0 0 0,4 15 0 0 0,6 14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3.png"/><Relationship Id="rId17" Type="http://schemas.openxmlformats.org/officeDocument/2006/relationships/customXml" Target="../ink/ink9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2.png"/><Relationship Id="rId19" Type="http://schemas.openxmlformats.org/officeDocument/2006/relationships/customXml" Target="../ink/ink10.xml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34.png"/><Relationship Id="rId42" Type="http://schemas.openxmlformats.org/officeDocument/2006/relationships/image" Target="../media/image38.png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4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28.xml"/><Relationship Id="rId40" Type="http://schemas.openxmlformats.org/officeDocument/2006/relationships/image" Target="../media/image37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3.xml"/><Relationship Id="rId30" Type="http://schemas.openxmlformats.org/officeDocument/2006/relationships/image" Target="../media/image32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8" Type="http://schemas.openxmlformats.org/officeDocument/2006/relationships/image" Target="../media/image21.png"/><Relationship Id="rId3" Type="http://schemas.openxmlformats.org/officeDocument/2006/relationships/customXml" Target="../ink/ink11.xml"/><Relationship Id="rId12" Type="http://schemas.openxmlformats.org/officeDocument/2006/relationships/image" Target="../media/image23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08CB12-25FA-5971-5ABD-9C35220B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4170"/>
            <a:ext cx="5172973" cy="6866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cs typeface="Calibri Light"/>
              </a:rPr>
              <a:t>Project Zero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By Donald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923-BFF8-0AA4-C53E-C77CFE87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Welcome to my </a:t>
            </a:r>
            <a:r>
              <a:rPr lang="en-US" dirty="0" err="1">
                <a:cs typeface="Calibri Light"/>
              </a:rPr>
              <a:t>ComicBuy</a:t>
            </a:r>
            <a:r>
              <a:rPr lang="en-US" dirty="0">
                <a:cs typeface="Calibri Light"/>
              </a:rPr>
              <a:t> Website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2E399A0-AD5A-368C-9555-6E74D072E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27" y="1250531"/>
            <a:ext cx="12200054" cy="560216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496B4B-97A1-7537-8EB1-0F63F77B8796}"/>
              </a:ext>
            </a:extLst>
          </p:cNvPr>
          <p:cNvSpPr txBox="1">
            <a:spLocks/>
          </p:cNvSpPr>
          <p:nvPr/>
        </p:nvSpPr>
        <p:spPr>
          <a:xfrm>
            <a:off x="631166" y="5434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cs typeface="Calibri Light"/>
              </a:rPr>
              <a:t>This my login page kept it simple.</a:t>
            </a:r>
          </a:p>
        </p:txBody>
      </p:sp>
    </p:spTree>
    <p:extLst>
      <p:ext uri="{BB962C8B-B14F-4D97-AF65-F5344CB8AC3E}">
        <p14:creationId xmlns:p14="http://schemas.microsoft.com/office/powerpoint/2010/main" val="36975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929E-0AFD-AEBB-46AE-38C4FB5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This is my Store at </a:t>
            </a:r>
            <a:r>
              <a:rPr lang="en-US" dirty="0" err="1">
                <a:cs typeface="Calibri Light"/>
              </a:rPr>
              <a:t>ComicBuy</a:t>
            </a:r>
            <a:endParaRPr lang="en-US">
              <a:cs typeface="Calibri Light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8F4B2EC4-369D-79FD-0421-49563FF53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8" y="977360"/>
            <a:ext cx="11544315" cy="5875339"/>
          </a:xfrm>
        </p:spPr>
      </p:pic>
    </p:spTree>
    <p:extLst>
      <p:ext uri="{BB962C8B-B14F-4D97-AF65-F5344CB8AC3E}">
        <p14:creationId xmlns:p14="http://schemas.microsoft.com/office/powerpoint/2010/main" val="137941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748-2933-5D55-D5F3-6FD8E21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I made my Website Responsive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C9ADF4-07A0-E1E1-68FE-63D13336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770" y="1955021"/>
            <a:ext cx="2424386" cy="435133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CDD64F-1227-D0BA-F4EC-3758B677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71" y="1952413"/>
            <a:ext cx="2150033" cy="4344837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468F5D-3C63-CA3F-2CAC-0AE707AE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168" y="2256637"/>
            <a:ext cx="5279005" cy="377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7A9685-FFB7-0ACB-E457-3D19D1670FB5}"/>
              </a:ext>
            </a:extLst>
          </p:cNvPr>
          <p:cNvSpPr txBox="1"/>
          <p:nvPr/>
        </p:nvSpPr>
        <p:spPr>
          <a:xfrm>
            <a:off x="3777296" y="14776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with a Dropdown Navbar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8DDBA-D304-1DBF-4551-7D2DB9AA6B1B}"/>
              </a:ext>
            </a:extLst>
          </p:cNvPr>
          <p:cNvSpPr txBox="1"/>
          <p:nvPr/>
        </p:nvSpPr>
        <p:spPr>
          <a:xfrm>
            <a:off x="7445048" y="1479186"/>
            <a:ext cx="3557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added a Favicon in my browser tab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21692E-C0D4-4F8D-E9B7-233D46A2AE6A}"/>
                  </a:ext>
                </a:extLst>
              </p14:cNvPr>
              <p14:cNvContentPartPr/>
              <p14:nvPr/>
            </p14:nvContentPartPr>
            <p14:xfrm>
              <a:off x="6447471" y="2059426"/>
              <a:ext cx="1998517" cy="15144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21692E-C0D4-4F8D-E9B7-233D46A2AE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9483" y="2041482"/>
                <a:ext cx="2034134" cy="15500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2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D44-FF2A-D38E-CB16-C170DDBD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How I Organized my Files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9CF3E4-E6D1-18C3-DCA0-B0AFF05F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832" y="1064250"/>
            <a:ext cx="10287588" cy="579740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AE297-AFF0-959B-7452-E3B58FD210BC}"/>
                  </a:ext>
                </a:extLst>
              </p14:cNvPr>
              <p14:cNvContentPartPr/>
              <p14:nvPr/>
            </p14:nvContentPartPr>
            <p14:xfrm>
              <a:off x="1523999" y="3257826"/>
              <a:ext cx="962025" cy="476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AE297-AFF0-959B-7452-E3B58FD21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253" y="3144436"/>
                <a:ext cx="1069879" cy="274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85B21D-AC70-175A-B6BC-1D51DAC75774}"/>
                  </a:ext>
                </a:extLst>
              </p14:cNvPr>
              <p14:cNvContentPartPr/>
              <p14:nvPr/>
            </p14:nvContentPartPr>
            <p14:xfrm>
              <a:off x="1557130" y="2639391"/>
              <a:ext cx="761999" cy="571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85B21D-AC70-175A-B6BC-1D51DAC75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3291" y="2530551"/>
                <a:ext cx="869318" cy="27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23D66C-BA8B-67FD-CB19-C457758116F5}"/>
                  </a:ext>
                </a:extLst>
              </p14:cNvPr>
              <p14:cNvContentPartPr/>
              <p14:nvPr/>
            </p14:nvContentPartPr>
            <p14:xfrm>
              <a:off x="1557130" y="2914997"/>
              <a:ext cx="838199" cy="1904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23D66C-BA8B-67FD-CB19-C457758116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3122" y="2826002"/>
                <a:ext cx="945854" cy="197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858E0F-8E0A-92D7-8DBC-037DBC86C38E}"/>
                  </a:ext>
                </a:extLst>
              </p14:cNvPr>
              <p14:cNvContentPartPr/>
              <p14:nvPr/>
            </p14:nvContentPartPr>
            <p14:xfrm>
              <a:off x="2981464" y="1038086"/>
              <a:ext cx="923925" cy="1904999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858E0F-8E0A-92D7-8DBC-037DBC86C3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3910" y="1020091"/>
                <a:ext cx="959392" cy="1940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00BBD2-B42F-ED95-4E7C-E70BCB803029}"/>
                  </a:ext>
                </a:extLst>
              </p14:cNvPr>
              <p14:cNvContentPartPr/>
              <p14:nvPr/>
            </p14:nvContentPartPr>
            <p14:xfrm>
              <a:off x="2914751" y="2595217"/>
              <a:ext cx="342899" cy="42862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00BBD2-B42F-ED95-4E7C-E70BCB8030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7285" y="2577744"/>
                <a:ext cx="378187" cy="46392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741D086-F9E6-F4F9-096E-61205096327F}"/>
              </a:ext>
            </a:extLst>
          </p:cNvPr>
          <p:cNvSpPr txBox="1"/>
          <p:nvPr/>
        </p:nvSpPr>
        <p:spPr>
          <a:xfrm>
            <a:off x="8302487" y="44593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Code Preview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0222B6-D23D-A268-D480-0BEDB7AF5E56}"/>
                  </a:ext>
                </a:extLst>
              </p14:cNvPr>
              <p14:cNvContentPartPr/>
              <p14:nvPr/>
            </p14:nvContentPartPr>
            <p14:xfrm>
              <a:off x="7867362" y="5013739"/>
              <a:ext cx="1676399" cy="35242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0222B6-D23D-A268-D480-0BEDB7AF5E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9344" y="4995849"/>
                <a:ext cx="1712075" cy="387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D63BFF-DC92-7564-6F1F-2E4306D996D8}"/>
                  </a:ext>
                </a:extLst>
              </p14:cNvPr>
              <p14:cNvContentPartPr/>
              <p14:nvPr/>
            </p14:nvContentPartPr>
            <p14:xfrm>
              <a:off x="7651253" y="5227809"/>
              <a:ext cx="352424" cy="24764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D63BFF-DC92-7564-6F1F-2E4306D996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33774" y="5210349"/>
                <a:ext cx="387738" cy="28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27D09E-4283-E6B1-FF22-07E104FBD10B}"/>
                  </a:ext>
                </a:extLst>
              </p14:cNvPr>
              <p14:cNvContentPartPr/>
              <p14:nvPr/>
            </p14:nvContentPartPr>
            <p14:xfrm>
              <a:off x="9452772" y="3855067"/>
              <a:ext cx="219075" cy="5429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27D09E-4283-E6B1-FF22-07E104FBD1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5346" y="3836994"/>
                <a:ext cx="254283" cy="578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3A651A-BE5B-5458-90F7-520EC483FB99}"/>
                  </a:ext>
                </a:extLst>
              </p14:cNvPr>
              <p14:cNvContentPartPr/>
              <p14:nvPr/>
            </p14:nvContentPartPr>
            <p14:xfrm>
              <a:off x="9419605" y="3785489"/>
              <a:ext cx="304799" cy="2000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3A651A-BE5B-5458-90F7-520EC483FB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1612" y="3767693"/>
                <a:ext cx="340425" cy="2352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99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C650F0-AC77-3945-356A-35C7207C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15" y="3452"/>
            <a:ext cx="12192883" cy="68546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68143-1507-41CB-5904-7903DB3A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1" y="884671"/>
            <a:ext cx="5432714" cy="3646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P0 CHECKLIST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3600" dirty="0">
                <a:cs typeface="Calibri Light"/>
              </a:rPr>
              <a:t>What I learned? 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cs typeface="Calibri Light"/>
              </a:rPr>
              <a:t>My Web design is stronger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cs typeface="Calibri Light"/>
              </a:rPr>
              <a:t>than my Web </a:t>
            </a:r>
            <a:r>
              <a:rPr lang="en-US" sz="3600" dirty="0">
                <a:ea typeface="+mj-lt"/>
                <a:cs typeface="+mj-lt"/>
              </a:rPr>
              <a:t>development</a:t>
            </a:r>
            <a:r>
              <a:rPr lang="en-US" sz="3600" dirty="0">
                <a:cs typeface="Calibri Ligh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098C3-6A0F-6A91-E15C-196CBB265A1A}"/>
              </a:ext>
            </a:extLst>
          </p:cNvPr>
          <p:cNvSpPr txBox="1"/>
          <p:nvPr/>
        </p:nvSpPr>
        <p:spPr>
          <a:xfrm>
            <a:off x="7218218" y="4992832"/>
            <a:ext cx="34272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How I feel after P0?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Can I try again?</a:t>
            </a:r>
            <a:endParaRPr 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FF6C83-9E05-BA4C-F7A4-E08BD740B0AB}"/>
                  </a:ext>
                </a:extLst>
              </p14:cNvPr>
              <p14:cNvContentPartPr/>
              <p14:nvPr/>
            </p14:nvContentPartPr>
            <p14:xfrm>
              <a:off x="4684568" y="1584614"/>
              <a:ext cx="9524" cy="952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FF6C83-9E05-BA4C-F7A4-E08BD740B0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3788" y="1563834"/>
                <a:ext cx="51949" cy="51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28753D-D4F4-D9B0-C869-B6DA087BBCA0}"/>
                  </a:ext>
                </a:extLst>
              </p14:cNvPr>
              <p14:cNvContentPartPr/>
              <p14:nvPr/>
            </p14:nvContentPartPr>
            <p14:xfrm>
              <a:off x="4701886" y="1436395"/>
              <a:ext cx="266700" cy="20002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28753D-D4F4-D9B0-C869-B6DA087BBC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3283" y="1427698"/>
                <a:ext cx="284265" cy="217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24037E2-C242-C38C-11C0-F26649EB53F2}"/>
                  </a:ext>
                </a:extLst>
              </p14:cNvPr>
              <p14:cNvContentPartPr/>
              <p14:nvPr/>
            </p14:nvContentPartPr>
            <p14:xfrm>
              <a:off x="4095749" y="1782975"/>
              <a:ext cx="228599" cy="857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24037E2-C242-C38C-11C0-F26649EB5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7190" y="1774645"/>
                <a:ext cx="246074" cy="102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4969530-F064-3E35-C594-2B0987AD5457}"/>
                  </a:ext>
                </a:extLst>
              </p14:cNvPr>
              <p14:cNvContentPartPr/>
              <p14:nvPr/>
            </p14:nvContentPartPr>
            <p14:xfrm>
              <a:off x="4693227" y="1921359"/>
              <a:ext cx="228599" cy="13335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4969530-F064-3E35-C594-2B0987AD54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4227" y="1912200"/>
                <a:ext cx="246239" cy="151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263679-042C-EDC4-8D3C-057CC9C70F06}"/>
                  </a:ext>
                </a:extLst>
              </p14:cNvPr>
              <p14:cNvContentPartPr/>
              <p14:nvPr/>
            </p14:nvContentPartPr>
            <p14:xfrm>
              <a:off x="4909704" y="2050258"/>
              <a:ext cx="304800" cy="20002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263679-042C-EDC4-8D3C-057CC9C70F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1138" y="2041264"/>
                <a:ext cx="322289" cy="21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0833A5-A387-D82A-A2A5-59C255CEACFE}"/>
                  </a:ext>
                </a:extLst>
              </p14:cNvPr>
              <p14:cNvContentPartPr/>
              <p14:nvPr/>
            </p14:nvContentPartPr>
            <p14:xfrm>
              <a:off x="3792681" y="2269723"/>
              <a:ext cx="209550" cy="1238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0833A5-A387-D82A-A2A5-59C255CEAC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84243" y="2260905"/>
                <a:ext cx="226778" cy="141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D0FC00-4109-FA1F-2D4E-F9033402FD3E}"/>
                  </a:ext>
                </a:extLst>
              </p14:cNvPr>
              <p14:cNvContentPartPr/>
              <p14:nvPr/>
            </p14:nvContentPartPr>
            <p14:xfrm>
              <a:off x="3853295" y="2460185"/>
              <a:ext cx="209550" cy="1238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D0FC00-4109-FA1F-2D4E-F9033402FD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4828" y="2451814"/>
                <a:ext cx="226836" cy="14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571555-9B48-95A2-E4CC-FE4170B73092}"/>
                  </a:ext>
                </a:extLst>
              </p14:cNvPr>
              <p14:cNvContentPartPr/>
              <p14:nvPr/>
            </p14:nvContentPartPr>
            <p14:xfrm>
              <a:off x="4771159" y="3680940"/>
              <a:ext cx="171449" cy="13335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571555-9B48-95A2-E4CC-FE4170B730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2285" y="3672451"/>
                <a:ext cx="188842" cy="15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F020E4C-2E61-9A08-45DB-272FEC6CE6AF}"/>
                  </a:ext>
                </a:extLst>
              </p14:cNvPr>
              <p14:cNvContentPartPr/>
              <p14:nvPr/>
            </p14:nvContentPartPr>
            <p14:xfrm>
              <a:off x="4277590" y="3524739"/>
              <a:ext cx="161925" cy="10477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F020E4C-2E61-9A08-45DB-272FEC6CE6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8594" y="3516068"/>
                <a:ext cx="179557" cy="122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0E7A58-33D9-E66D-7532-7D8CDBCE9AF4}"/>
                  </a:ext>
                </a:extLst>
              </p14:cNvPr>
              <p14:cNvContentPartPr/>
              <p14:nvPr/>
            </p14:nvContentPartPr>
            <p14:xfrm>
              <a:off x="5862205" y="3312082"/>
              <a:ext cx="180974" cy="1333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0E7A58-33D9-E66D-7532-7D8CDBCE9A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53420" y="3303502"/>
                <a:ext cx="198193" cy="15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EDF86D-5E70-7E73-3EDC-49EDA04C902A}"/>
                  </a:ext>
                </a:extLst>
              </p14:cNvPr>
              <p14:cNvContentPartPr/>
              <p14:nvPr/>
            </p14:nvContentPartPr>
            <p14:xfrm>
              <a:off x="5437909" y="4508982"/>
              <a:ext cx="209550" cy="1619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EDF86D-5E70-7E73-3EDC-49EDA04C90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29428" y="4500124"/>
                <a:ext cx="226865" cy="17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66B866-28C6-1651-7AF3-314BC0F2FDBA}"/>
                  </a:ext>
                </a:extLst>
              </p14:cNvPr>
              <p14:cNvContentPartPr/>
              <p14:nvPr/>
            </p14:nvContentPartPr>
            <p14:xfrm>
              <a:off x="1420090" y="5395207"/>
              <a:ext cx="209550" cy="13335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66B866-28C6-1651-7AF3-314BC0F2FD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11389" y="5385998"/>
                <a:ext cx="227315" cy="1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24F563A-ADBB-85F7-5ACF-F62E81C24C8D}"/>
                  </a:ext>
                </a:extLst>
              </p14:cNvPr>
              <p14:cNvContentPartPr/>
              <p14:nvPr/>
            </p14:nvContentPartPr>
            <p14:xfrm>
              <a:off x="1420090" y="5580836"/>
              <a:ext cx="219075" cy="152399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24F563A-ADBB-85F7-5ACF-F62E81C24C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1527" y="5571786"/>
                <a:ext cx="236558" cy="17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BAF865-63D6-2A02-3FA6-FD66E716895E}"/>
                  </a:ext>
                </a:extLst>
              </p14:cNvPr>
              <p14:cNvContentPartPr/>
              <p14:nvPr/>
            </p14:nvContentPartPr>
            <p14:xfrm>
              <a:off x="1844386" y="5671920"/>
              <a:ext cx="228599" cy="20955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BAF865-63D6-2A02-3FA6-FD66E716895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5271" y="5663279"/>
                <a:ext cx="246464" cy="22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28280B-DE3A-4C73-CD46-45B6E57984FC}"/>
                  </a:ext>
                </a:extLst>
              </p14:cNvPr>
              <p14:cNvContentPartPr/>
              <p14:nvPr/>
            </p14:nvContentPartPr>
            <p14:xfrm>
              <a:off x="1593272" y="5972025"/>
              <a:ext cx="133350" cy="9525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28280B-DE3A-4C73-CD46-45B6E57984F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84499" y="5963495"/>
                <a:ext cx="150545" cy="11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B1A8B54-1CCA-905E-A2EA-FA58FE4B2314}"/>
                  </a:ext>
                </a:extLst>
              </p14:cNvPr>
              <p14:cNvContentPartPr/>
              <p14:nvPr/>
            </p14:nvContentPartPr>
            <p14:xfrm>
              <a:off x="1428750" y="6099207"/>
              <a:ext cx="171449" cy="142874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B1A8B54-1CCA-905E-A2EA-FA58FE4B231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19931" y="6089954"/>
                <a:ext cx="188735" cy="161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DC6432-BC31-5E18-4415-7400B881533C}"/>
                  </a:ext>
                </a:extLst>
              </p14:cNvPr>
              <p14:cNvContentPartPr/>
              <p14:nvPr/>
            </p14:nvContentPartPr>
            <p14:xfrm>
              <a:off x="1013113" y="2753591"/>
              <a:ext cx="104775" cy="9524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DC6432-BC31-5E18-4415-7400B88153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7968" y="-103609"/>
                <a:ext cx="214697" cy="57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94C37B8-18F5-5BAE-5FBE-57C1E9AA3081}"/>
                  </a:ext>
                </a:extLst>
              </p14:cNvPr>
              <p14:cNvContentPartPr/>
              <p14:nvPr/>
            </p14:nvContentPartPr>
            <p14:xfrm>
              <a:off x="1013114" y="2900795"/>
              <a:ext cx="142874" cy="28574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94C37B8-18F5-5BAE-5FBE-57C1E9AA308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9536" y="2781737"/>
                <a:ext cx="249672" cy="2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4378D76-9408-52D6-9A94-8BE1E98C6DDB}"/>
                  </a:ext>
                </a:extLst>
              </p14:cNvPr>
              <p14:cNvContentPartPr/>
              <p14:nvPr/>
            </p14:nvContentPartPr>
            <p14:xfrm>
              <a:off x="961159" y="3082636"/>
              <a:ext cx="180974" cy="9524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4378D76-9408-52D6-9A94-8BE1E98C6DD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7444" y="2973110"/>
                <a:ext cx="288765" cy="22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10DFE7-3508-467B-0E45-F9A31764AA2F}"/>
                  </a:ext>
                </a:extLst>
              </p14:cNvPr>
              <p14:cNvContentPartPr/>
              <p14:nvPr/>
            </p14:nvContentPartPr>
            <p14:xfrm>
              <a:off x="1021772" y="3255818"/>
              <a:ext cx="104775" cy="9524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10DFE7-3508-467B-0E45-F9A31764AA2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6412" y="3112958"/>
                <a:ext cx="215866" cy="29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AF9FA8E-ED1B-6D83-23E7-1B0C9B119FB2}"/>
                  </a:ext>
                </a:extLst>
              </p14:cNvPr>
              <p14:cNvContentPartPr/>
              <p14:nvPr/>
            </p14:nvContentPartPr>
            <p14:xfrm>
              <a:off x="1039090" y="3420341"/>
              <a:ext cx="114299" cy="9524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AF9FA8E-ED1B-6D83-23E7-1B0C9B119F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5366" y="572665"/>
                <a:ext cx="222108" cy="57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Zero Website</vt:lpstr>
      <vt:lpstr>Welcome to my ComicBuy Website</vt:lpstr>
      <vt:lpstr>This is my Store at ComicBuy</vt:lpstr>
      <vt:lpstr>I made my Website Responsive</vt:lpstr>
      <vt:lpstr>How I Organized my Files</vt:lpstr>
      <vt:lpstr>P0 CHECKLIST  What I learned?  My Web design is stronger than my Web development.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2022-03-28T04:25:26Z</dcterms:created>
  <dcterms:modified xsi:type="dcterms:W3CDTF">2022-03-28T05:17:48Z</dcterms:modified>
</cp:coreProperties>
</file>