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CCCF5-D81E-49A1-8FAC-40A023310C2C}" v="560" dt="2022-03-28T05:16:15.654"/>
    <p1510:client id="{B677D03B-E5F8-42A2-965B-04FFEAF1FDC3}" v="184" dt="2022-03-28T04:47:35.760"/>
    <p1510:client id="{C1AFB01E-3D8F-6019-B6B9-33869CC2735D}" v="86" dt="2022-04-06T14:45:37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6T14:39:17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21394 7257 16383 0 0,'0'-6'0'0'0,"-11"-2"0"0"0,-16 0 0 0 0,-15 2 0 0 0,-24-10 0 0 0,-17-8 0 0 0,-7-7 0 0 0,-6 3 0 0 0,-9 0 0 0 0,-10-2 0 0 0,-10-7 0 0 0,-11-3 0 0 0,-7-2 0 0 0,-14 2 0 0 0,-9 6 0 0 0,-11 4 0 0 0,1 1 0 0 0,-5-1 0 0 0,6-1 0 0 0,9 5 0 0 0,9 6 0 0 0,3 8 0 0 0,3 4 0 0 0,11 5 0 0 0,12 2 0 0 0,21 2 0 0 0,23 0 0 0 0,20 1 0 0 0,10-1 0 0 0,7 0 0 0 0,1 5 0 0 0,2 3 0 0 0,3 4 0 0 0,2 1 0 0 0,-3 4 0 0 0,-7 5 0 0 0,-6 4 0 0 0,-6 4 0 0 0,-4 2 0 0 0,-2 2 0 0 0,4 1 0 0 0,-5 0 0 0 0,9 0 0 0 0,4-6 0 0 0,4 3 0 0 0,6-3 0 0 0,4 5 0 0 0,4-4 0 0 0,2 5 0 0 0,1 3 0 0 0,7 6 0 0 0,-5 1 0 0 0,5 0 0 0 0,-1-3 0 0 0,0-3 0 0 0,4-1 0 0 0,1-3 0 0 0,-2 6 0 0 0,-2-5 0 0 0,3-3 0 0 0,0-1 0 0 0,4 0 0 0 0,0 6 0 0 0,2 3 0 0 0,0-1 0 0 0,2 6 0 0 0,4 6 0 0 0,4 0 0 0 0,4-2 0 0 0,2 1 0 0 0,1-2 0 0 0,1 2 0 0 0,1-1 0 0 0,0-3 0 0 0,0-5 0 0 0,-1 3 0 0 0,1 5 0 0 0,-1 7 0 0 0,0-2 0 0 0,0 3 0 0 0,6-4 0 0 0,7 2 0 0 0,8 8 0 0 0,6-1 0 0 0,4 1 0 0 0,-3-4 0 0 0,-1-2 0 0 0,2 2 0 0 0,0-3 0 0 0,3-1 0 0 0,0-9 0 0 0,2 5 0 0 0,0-6 0 0 0,0 0 0 0 0,1 10 0 0 0,5 2 0 0 0,2 2 0 0 0,0-2 0 0 0,4-1 0 0 0,6 3 0 0 0,0-3 0 0 0,3 0 0 0 0,-2-4 0 0 0,1-4 0 0 0,4 6 0 0 0,8-6 0 0 0,0 0 0 0 0,6-1 0 0 0,8 1 0 0 0,2-1 0 0 0,-7-8 0 0 0,1-7 0 0 0,-6 5 0 0 0,-4 0 0 0 0,-1 0 0 0 0,0-7 0 0 0,6 4 0 0 0,9 1 0 0 0,8 0 0 0 0,0-6 0 0 0,4-8 0 0 0,3 4 0 0 0,2 3 0 0 0,3-4 0 0 0,-4-5 0 0 0,5-1 0 0 0,-3-4 0 0 0,-7-5 0 0 0,-1-3 0 0 0,1-5 0 0 0,-2 5 0 0 0,-6 0 0 0 0,-10-1 0 0 0,-1-2 0 0 0,-6-1 0 0 0,2-2 0 0 0,2 5 0 0 0,7 1 0 0 0,1-1 0 0 0,5-1 0 0 0,6-2 0 0 0,0-2 0 0 0,-4 0 0 0 0,-5-2 0 0 0,-4 0 0 0 0,2 0 0 0 0,0-1 0 0 0,-2 1 0 0 0,-8 0 0 0 0,2-7 0 0 0,0-1 0 0 0,7-5 0 0 0,-5-13 0 0 0,3-8 0 0 0,1-10 0 0 0,-2-3 0 0 0,-1-6 0 0 0,-7 6 0 0 0,-15 5 0 0 0,-11 4 0 0 0,-5 3 0 0 0,-10-6 0 0 0,-8-1 0 0 0,-2 1 0 0 0,3-5 0 0 0,3-13 0 0 0,5-7 0 0 0,4 0 0 0 0,-4 1 0 0 0,0-2 0 0 0,-5-6 0 0 0,1 2 0 0 0,-5 2 0 0 0,2 1 0 0 0,-3 0 0 0 0,-4 5 0 0 0,-4 2 0 0 0,-4-1 0 0 0,-2 4 0 0 0,-1 0 0 0 0,-2 4 0 0 0,1 0 0 0 0,-1-4 0 0 0,0-4 0 0 0,0-8 0 0 0,1 0 0 0 0,0 2 0 0 0,0-1 0 0 0,0-6 0 0 0,-12-2 0 0 0,-9 0 0 0 0,-7 7 0 0 0,-5-3 0 0 0,-3 0 0 0 0,0 6 0 0 0,5 8 0 0 0,3-3 0 0 0,0-4 0 0 0,-8-1 0 0 0,4 3 0 0 0,-11-4 0 0 0,2 2 0 0 0,-4 8 0 0 0,0-5 0 0 0,2 2 0 0 0,8 6 0 0 0,5 0 0 0 0,0 10 0 0 0,7 6 0 0 0,-5 4 0 0 0,-4 2 0 0 0,-2 0 0 0 0,5-5 0 0 0,1-3 0 0 0,0 0 0 0 0,-1 6 0 0 0,-2 4 0 0 0,-1 1 0 0 0,-7 0 0 0 0,-2-8 0 0 0,-7-8 0 0 0,-6-3 0 0 0,-11 7 0 0 0,-1-1 0 0 0,-1 6 0 0 0,6 10 0 0 0,1 4 0 0 0,5 5 0 0 0,6 6 0 0 0,6 5 0 0 0,4-2 0 0 0,2 0 0 0 0,9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cs typeface="Calibri Light"/>
              </a:rPr>
              <a:t>Project Zero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Website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000">
              <a:cs typeface="Calibri"/>
            </a:endParaRPr>
          </a:p>
          <a:p>
            <a:pPr algn="l"/>
            <a:r>
              <a:rPr lang="en-US" sz="2000">
                <a:cs typeface="Calibri"/>
              </a:rPr>
              <a:t>By Donald Lopez</a:t>
            </a:r>
            <a:endParaRPr lang="en-US" sz="2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08CB12-25FA-5971-5ABD-9C35220B8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5" r="1" b="14033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923-BFF8-0AA4-C53E-C77CFE87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Welcome to my </a:t>
            </a:r>
            <a:r>
              <a:rPr lang="en-US" dirty="0" err="1">
                <a:cs typeface="Calibri Light"/>
              </a:rPr>
              <a:t>ComicBuy</a:t>
            </a:r>
            <a:r>
              <a:rPr lang="en-US" dirty="0">
                <a:cs typeface="Calibri Light"/>
              </a:rPr>
              <a:t> Website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2E399A0-AD5A-368C-9555-6E74D072E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27" y="1250531"/>
            <a:ext cx="12200054" cy="5602167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496B4B-97A1-7537-8EB1-0F63F77B8796}"/>
              </a:ext>
            </a:extLst>
          </p:cNvPr>
          <p:cNvSpPr txBox="1">
            <a:spLocks/>
          </p:cNvSpPr>
          <p:nvPr/>
        </p:nvSpPr>
        <p:spPr>
          <a:xfrm>
            <a:off x="631166" y="54345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cs typeface="Calibri Light"/>
              </a:rPr>
              <a:t>This my login page kept it simple.</a:t>
            </a:r>
          </a:p>
        </p:txBody>
      </p:sp>
    </p:spTree>
    <p:extLst>
      <p:ext uri="{BB962C8B-B14F-4D97-AF65-F5344CB8AC3E}">
        <p14:creationId xmlns:p14="http://schemas.microsoft.com/office/powerpoint/2010/main" val="369753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929E-0AFD-AEBB-46AE-38C4FB55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This is my Store at </a:t>
            </a:r>
            <a:r>
              <a:rPr lang="en-US" dirty="0" err="1">
                <a:cs typeface="Calibri Light"/>
              </a:rPr>
              <a:t>ComicBuy</a:t>
            </a:r>
            <a:endParaRPr lang="en-US">
              <a:cs typeface="Calibri Light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8F4B2EC4-369D-79FD-0421-49563FF53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8" y="977360"/>
            <a:ext cx="11544315" cy="5875339"/>
          </a:xfrm>
        </p:spPr>
      </p:pic>
    </p:spTree>
    <p:extLst>
      <p:ext uri="{BB962C8B-B14F-4D97-AF65-F5344CB8AC3E}">
        <p14:creationId xmlns:p14="http://schemas.microsoft.com/office/powerpoint/2010/main" val="137941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1748-2933-5D55-D5F3-6FD8E212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I made my Website Responsive</a:t>
            </a:r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C9ADF4-07A0-E1E1-68FE-63D133362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770" y="1955021"/>
            <a:ext cx="2424386" cy="4351338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CDD64F-1227-D0BA-F4EC-3758B6776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71" y="1952413"/>
            <a:ext cx="2150033" cy="4344837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1468F5D-3C63-CA3F-2CAC-0AE707AE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168" y="2256637"/>
            <a:ext cx="5279005" cy="3771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7A9685-FFB7-0ACB-E457-3D19D1670FB5}"/>
              </a:ext>
            </a:extLst>
          </p:cNvPr>
          <p:cNvSpPr txBox="1"/>
          <p:nvPr/>
        </p:nvSpPr>
        <p:spPr>
          <a:xfrm>
            <a:off x="3777296" y="14776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with a Dropdown Navbar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8DDBA-D304-1DBF-4551-7D2DB9AA6B1B}"/>
              </a:ext>
            </a:extLst>
          </p:cNvPr>
          <p:cNvSpPr txBox="1"/>
          <p:nvPr/>
        </p:nvSpPr>
        <p:spPr>
          <a:xfrm>
            <a:off x="7445048" y="1479186"/>
            <a:ext cx="35571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added a Favicon in my browser tab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21692E-C0D4-4F8D-E9B7-233D46A2AE6A}"/>
                  </a:ext>
                </a:extLst>
              </p14:cNvPr>
              <p14:cNvContentPartPr/>
              <p14:nvPr/>
            </p14:nvContentPartPr>
            <p14:xfrm>
              <a:off x="6447471" y="2059426"/>
              <a:ext cx="1998517" cy="151447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21692E-C0D4-4F8D-E9B7-233D46A2AE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9483" y="2041482"/>
                <a:ext cx="2034134" cy="15500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2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8143-1507-41CB-5904-7903DB3A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831" y="3294101"/>
            <a:ext cx="5006336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600" dirty="0"/>
              <a:t>Thank you</a:t>
            </a:r>
            <a:br>
              <a:rPr lang="en-US" sz="2800" dirty="0">
                <a:ea typeface="Calibri Light"/>
                <a:cs typeface="Calibri Light"/>
              </a:rPr>
            </a:br>
            <a:br>
              <a:rPr lang="en-US" sz="2800" dirty="0">
                <a:ea typeface="Calibri Light"/>
                <a:cs typeface="Calibri Light"/>
              </a:rPr>
            </a:br>
            <a:br>
              <a:rPr lang="en-US" sz="2800" dirty="0">
                <a:ea typeface="Calibri Light"/>
                <a:cs typeface="Calibri Light"/>
              </a:rPr>
            </a:br>
            <a:br>
              <a:rPr lang="en-US" sz="2800" dirty="0">
                <a:ea typeface="Calibri Light"/>
                <a:cs typeface="Calibri Light"/>
              </a:rPr>
            </a:br>
            <a:br>
              <a:rPr lang="en-US" sz="2800" dirty="0">
                <a:ea typeface="Calibri Light"/>
                <a:cs typeface="Calibri Light"/>
              </a:rPr>
            </a:br>
            <a:br>
              <a:rPr lang="en-US" sz="2800" dirty="0">
                <a:ea typeface="Calibri Light"/>
                <a:cs typeface="Calibri Light"/>
              </a:rPr>
            </a:br>
            <a:br>
              <a:rPr lang="en-US" sz="2800" dirty="0">
                <a:ea typeface="Calibri Light"/>
                <a:cs typeface="Calibri Light"/>
              </a:rPr>
            </a:br>
            <a:r>
              <a:rPr lang="en-US" sz="3200" dirty="0">
                <a:ea typeface="Calibri Light"/>
                <a:cs typeface="Calibri Light"/>
              </a:rPr>
              <a:t>for your attention</a:t>
            </a:r>
            <a:br>
              <a:rPr lang="en-US" sz="2800" dirty="0">
                <a:ea typeface="Calibri Light"/>
                <a:cs typeface="Calibri Light"/>
              </a:rPr>
            </a:br>
            <a:br>
              <a:rPr lang="en-US" sz="2800" dirty="0"/>
            </a:br>
            <a:br>
              <a:rPr lang="en-US" sz="2800" dirty="0"/>
            </a:br>
            <a:endParaRPr lang="en-US" sz="2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17D27F7-AC48-BF06-9E0C-D502071FB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5" r="1" b="14033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8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Zero Website</vt:lpstr>
      <vt:lpstr>Welcome to my ComicBuy Website</vt:lpstr>
      <vt:lpstr>This is my Store at ComicBuy</vt:lpstr>
      <vt:lpstr>I made my Website Responsive</vt:lpstr>
      <vt:lpstr>Thank you       for your attention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316</cp:revision>
  <dcterms:created xsi:type="dcterms:W3CDTF">2022-03-28T04:25:26Z</dcterms:created>
  <dcterms:modified xsi:type="dcterms:W3CDTF">2022-04-06T14:46:25Z</dcterms:modified>
</cp:coreProperties>
</file>