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1802"/>
    <a:srgbClr val="293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92"/>
  </p:normalViewPr>
  <p:slideViewPr>
    <p:cSldViewPr snapToGrid="0" snapToObjects="1">
      <p:cViewPr varScale="1">
        <p:scale>
          <a:sx n="76" d="100"/>
          <a:sy n="76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0082-1342-6C48-BBDA-FFDA2F9DBB17}" type="datetimeFigureOut">
              <a:rPr lang="es-ES_tradnl" smtClean="0"/>
              <a:t>2/10/16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8FA3-FAD6-8D47-A24D-67E31F302B1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678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0082-1342-6C48-BBDA-FFDA2F9DBB17}" type="datetimeFigureOut">
              <a:rPr lang="es-ES_tradnl" smtClean="0"/>
              <a:t>2/10/16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8FA3-FAD6-8D47-A24D-67E31F302B1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674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0082-1342-6C48-BBDA-FFDA2F9DBB17}" type="datetimeFigureOut">
              <a:rPr lang="es-ES_tradnl" smtClean="0"/>
              <a:t>2/10/16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8FA3-FAD6-8D47-A24D-67E31F302B1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63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0082-1342-6C48-BBDA-FFDA2F9DBB17}" type="datetimeFigureOut">
              <a:rPr lang="es-ES_tradnl" smtClean="0"/>
              <a:t>2/10/16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8FA3-FAD6-8D47-A24D-67E31F302B1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282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0082-1342-6C48-BBDA-FFDA2F9DBB17}" type="datetimeFigureOut">
              <a:rPr lang="es-ES_tradnl" smtClean="0"/>
              <a:t>2/10/16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8FA3-FAD6-8D47-A24D-67E31F302B1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574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0082-1342-6C48-BBDA-FFDA2F9DBB17}" type="datetimeFigureOut">
              <a:rPr lang="es-ES_tradnl" smtClean="0"/>
              <a:t>2/10/16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8FA3-FAD6-8D47-A24D-67E31F302B1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854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0082-1342-6C48-BBDA-FFDA2F9DBB17}" type="datetimeFigureOut">
              <a:rPr lang="es-ES_tradnl" smtClean="0"/>
              <a:t>2/10/16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8FA3-FAD6-8D47-A24D-67E31F302B1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564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0082-1342-6C48-BBDA-FFDA2F9DBB17}" type="datetimeFigureOut">
              <a:rPr lang="es-ES_tradnl" smtClean="0"/>
              <a:t>2/10/16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8FA3-FAD6-8D47-A24D-67E31F302B1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36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0082-1342-6C48-BBDA-FFDA2F9DBB17}" type="datetimeFigureOut">
              <a:rPr lang="es-ES_tradnl" smtClean="0"/>
              <a:t>2/10/16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8FA3-FAD6-8D47-A24D-67E31F302B1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892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0082-1342-6C48-BBDA-FFDA2F9DBB17}" type="datetimeFigureOut">
              <a:rPr lang="es-ES_tradnl" smtClean="0"/>
              <a:t>2/10/16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8FA3-FAD6-8D47-A24D-67E31F302B1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71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0082-1342-6C48-BBDA-FFDA2F9DBB17}" type="datetimeFigureOut">
              <a:rPr lang="es-ES_tradnl" smtClean="0"/>
              <a:t>2/10/16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8FA3-FAD6-8D47-A24D-67E31F302B1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096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5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E0082-1342-6C48-BBDA-FFDA2F9DBB17}" type="datetimeFigureOut">
              <a:rPr lang="es-ES_tradnl" smtClean="0"/>
              <a:t>2/10/16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A8FA3-FAD6-8D47-A24D-67E31F302B1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14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Controlador de versiones 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sz="8000" b="1" dirty="0" err="1" smtClean="0">
                <a:solidFill>
                  <a:schemeClr val="bg1"/>
                </a:solidFill>
              </a:rPr>
              <a:t>git</a:t>
            </a:r>
            <a:endParaRPr lang="es-ES_tradnl" sz="80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 smtClean="0"/>
          </a:p>
          <a:p>
            <a:endParaRPr lang="es-ES_tradnl" dirty="0"/>
          </a:p>
          <a:p>
            <a:r>
              <a:rPr lang="es-ES_tradnl" dirty="0" smtClean="0">
                <a:solidFill>
                  <a:schemeClr val="bg1"/>
                </a:solidFill>
              </a:rPr>
              <a:t>José Donaldo Fernández Montenegro</a:t>
            </a:r>
            <a:endParaRPr lang="es-ES_trad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2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288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57517" y="628837"/>
            <a:ext cx="10515600" cy="5220634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3600" dirty="0" smtClean="0">
                <a:solidFill>
                  <a:schemeClr val="bg1"/>
                </a:solidFill>
              </a:rPr>
              <a:t>Un sistema de control de versiones nos registra los cambios realizados en un archivo o un conjunto de de archivos </a:t>
            </a:r>
            <a:endParaRPr lang="es-ES_tradnl" sz="3600" dirty="0">
              <a:solidFill>
                <a:schemeClr val="bg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1653516" y="2758989"/>
            <a:ext cx="3742267" cy="37422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01" y="3818467"/>
            <a:ext cx="2297899" cy="1879600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6463316" y="2758988"/>
            <a:ext cx="3742267" cy="37422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846" y="3612518"/>
            <a:ext cx="1017603" cy="10176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849" y="4565550"/>
            <a:ext cx="1017603" cy="101760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849" y="3612518"/>
            <a:ext cx="1017603" cy="101760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846" y="4565550"/>
            <a:ext cx="1017603" cy="101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8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9346" y="861798"/>
            <a:ext cx="10515600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</a:rPr>
              <a:t>Imaginemos que tenemos un proyecto </a:t>
            </a:r>
            <a:endParaRPr lang="es-ES_tradnl" sz="4400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23" y="2777069"/>
            <a:ext cx="2812592" cy="230060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15" y="3759202"/>
            <a:ext cx="586187" cy="5861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25" y="3759201"/>
            <a:ext cx="586187" cy="58618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36" y="3759201"/>
            <a:ext cx="586187" cy="586187"/>
          </a:xfrm>
          <a:prstGeom prst="rect">
            <a:avLst/>
          </a:prstGeom>
        </p:spPr>
      </p:pic>
      <p:sp>
        <p:nvSpPr>
          <p:cNvPr id="10" name="Flecha derecha 9"/>
          <p:cNvSpPr/>
          <p:nvPr/>
        </p:nvSpPr>
        <p:spPr>
          <a:xfrm>
            <a:off x="3782596" y="3987801"/>
            <a:ext cx="846667" cy="399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855" y="2819401"/>
            <a:ext cx="2812592" cy="230060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447" y="3801534"/>
            <a:ext cx="586187" cy="58618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57" y="3801533"/>
            <a:ext cx="586187" cy="58618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68" y="3801533"/>
            <a:ext cx="586187" cy="586187"/>
          </a:xfrm>
          <a:prstGeom prst="rect">
            <a:avLst/>
          </a:prstGeom>
        </p:spPr>
      </p:pic>
      <p:sp>
        <p:nvSpPr>
          <p:cNvPr id="15" name="Flecha derecha 14"/>
          <p:cNvSpPr/>
          <p:nvPr/>
        </p:nvSpPr>
        <p:spPr>
          <a:xfrm>
            <a:off x="7946287" y="3987801"/>
            <a:ext cx="846667" cy="399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546" y="2819401"/>
            <a:ext cx="2812592" cy="2300601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138" y="3801534"/>
            <a:ext cx="586187" cy="58618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748" y="3801533"/>
            <a:ext cx="586187" cy="586187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359" y="3801533"/>
            <a:ext cx="586187" cy="58618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1109515" y="5256111"/>
            <a:ext cx="1921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solidFill>
                  <a:schemeClr val="bg1"/>
                </a:solidFill>
              </a:rPr>
              <a:t>Proyecto Computación</a:t>
            </a:r>
            <a:endParaRPr lang="es-ES_tradnl" sz="2400" dirty="0">
              <a:solidFill>
                <a:schemeClr val="bg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961855" y="5256111"/>
            <a:ext cx="1921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solidFill>
                  <a:schemeClr val="bg1"/>
                </a:solidFill>
              </a:rPr>
              <a:t>Proyecto Computación</a:t>
            </a:r>
          </a:p>
          <a:p>
            <a:r>
              <a:rPr lang="es-ES_tradnl" sz="2400" dirty="0" smtClean="0">
                <a:solidFill>
                  <a:schemeClr val="bg1"/>
                </a:solidFill>
              </a:rPr>
              <a:t>Bueno</a:t>
            </a:r>
            <a:endParaRPr lang="es-ES_tradnl" sz="2400" dirty="0">
              <a:solidFill>
                <a:schemeClr val="bg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9125546" y="5256111"/>
            <a:ext cx="1921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solidFill>
                  <a:schemeClr val="bg1"/>
                </a:solidFill>
              </a:rPr>
              <a:t>Proyecto Computación</a:t>
            </a:r>
          </a:p>
          <a:p>
            <a:r>
              <a:rPr lang="es-ES_tradnl" sz="2400" dirty="0" smtClean="0">
                <a:solidFill>
                  <a:schemeClr val="bg1"/>
                </a:solidFill>
              </a:rPr>
              <a:t>Bueno</a:t>
            </a:r>
            <a:endParaRPr lang="es-ES_trad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59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2732" y="758825"/>
            <a:ext cx="10676467" cy="557424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</a:rPr>
              <a:t>Entonces eso es </a:t>
            </a:r>
            <a:r>
              <a:rPr lang="es-ES_tradnl" sz="6000" b="1" dirty="0" err="1" smtClean="0">
                <a:solidFill>
                  <a:schemeClr val="bg1"/>
                </a:solidFill>
              </a:rPr>
              <a:t>git</a:t>
            </a:r>
            <a:endParaRPr lang="es-ES_tradnl" sz="6000" b="1" dirty="0" smtClean="0">
              <a:solidFill>
                <a:schemeClr val="bg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6000" b="1" dirty="0" smtClean="0">
              <a:solidFill>
                <a:schemeClr val="bg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000" b="1" dirty="0" err="1" smtClean="0">
                <a:solidFill>
                  <a:schemeClr val="bg1"/>
                </a:solidFill>
              </a:rPr>
              <a:t>git</a:t>
            </a:r>
            <a:r>
              <a:rPr lang="es-ES_tradnl" sz="4000" b="1" dirty="0" smtClean="0">
                <a:solidFill>
                  <a:schemeClr val="bg1"/>
                </a:solidFill>
              </a:rPr>
              <a:t> lo que hace es monitorear todo en nuestro proyecto (agregar cambiar o eliminar algo)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4000" b="1" dirty="0">
              <a:solidFill>
                <a:schemeClr val="bg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4000" b="1" dirty="0">
              <a:solidFill>
                <a:schemeClr val="bg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4400" b="1" dirty="0">
              <a:solidFill>
                <a:schemeClr val="bg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2167467" y="4318000"/>
            <a:ext cx="1693333" cy="1693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/>
              <a:t>Versión </a:t>
            </a:r>
            <a:r>
              <a:rPr lang="es-ES_tradnl" dirty="0" smtClean="0"/>
              <a:t>1</a:t>
            </a:r>
            <a:endParaRPr lang="es-ES_tradnl" dirty="0"/>
          </a:p>
        </p:txBody>
      </p:sp>
      <p:sp>
        <p:nvSpPr>
          <p:cNvPr id="5" name="Elipse 4"/>
          <p:cNvSpPr/>
          <p:nvPr/>
        </p:nvSpPr>
        <p:spPr>
          <a:xfrm>
            <a:off x="5113869" y="4318000"/>
            <a:ext cx="1693333" cy="1693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Versión 2</a:t>
            </a:r>
            <a:endParaRPr lang="es-ES_tradnl" dirty="0"/>
          </a:p>
        </p:txBody>
      </p:sp>
      <p:sp>
        <p:nvSpPr>
          <p:cNvPr id="6" name="Elipse 5"/>
          <p:cNvSpPr/>
          <p:nvPr/>
        </p:nvSpPr>
        <p:spPr>
          <a:xfrm>
            <a:off x="8297334" y="4318000"/>
            <a:ext cx="1693333" cy="1693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Versión 3</a:t>
            </a:r>
            <a:endParaRPr lang="es-ES_tradnl" dirty="0"/>
          </a:p>
        </p:txBody>
      </p:sp>
      <p:sp>
        <p:nvSpPr>
          <p:cNvPr id="7" name="Flecha derecha 6"/>
          <p:cNvSpPr/>
          <p:nvPr/>
        </p:nvSpPr>
        <p:spPr>
          <a:xfrm>
            <a:off x="4165600" y="4876800"/>
            <a:ext cx="643467" cy="37253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Flecha derecha 8"/>
          <p:cNvSpPr/>
          <p:nvPr/>
        </p:nvSpPr>
        <p:spPr>
          <a:xfrm>
            <a:off x="7230534" y="4978400"/>
            <a:ext cx="643467" cy="37253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876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60399"/>
            <a:ext cx="10515600" cy="551656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4000" dirty="0" smtClean="0">
                <a:solidFill>
                  <a:schemeClr val="bg1"/>
                </a:solidFill>
              </a:rPr>
              <a:t>Y nos permite viajar en el tiempo entre las versiones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_tradnl" sz="4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_tradnl" sz="40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_tradnl" sz="4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_tradnl" sz="40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_tradnl" sz="4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4000" dirty="0" smtClean="0">
                <a:solidFill>
                  <a:schemeClr val="bg1"/>
                </a:solidFill>
              </a:rPr>
              <a:t>Así como tener una mejor organización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  <p:sp>
        <p:nvSpPr>
          <p:cNvPr id="10" name="Elipse 9"/>
          <p:cNvSpPr/>
          <p:nvPr/>
        </p:nvSpPr>
        <p:spPr>
          <a:xfrm>
            <a:off x="2235200" y="2421467"/>
            <a:ext cx="1693333" cy="1693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/>
              <a:t>Versión </a:t>
            </a:r>
            <a:r>
              <a:rPr lang="es-ES_tradnl" dirty="0" smtClean="0"/>
              <a:t>1</a:t>
            </a:r>
            <a:endParaRPr lang="es-ES_tradnl" dirty="0"/>
          </a:p>
        </p:txBody>
      </p:sp>
      <p:sp>
        <p:nvSpPr>
          <p:cNvPr id="11" name="Elipse 10"/>
          <p:cNvSpPr/>
          <p:nvPr/>
        </p:nvSpPr>
        <p:spPr>
          <a:xfrm>
            <a:off x="5181602" y="2421467"/>
            <a:ext cx="1693333" cy="1693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Versión 2</a:t>
            </a:r>
            <a:endParaRPr lang="es-ES_tradnl" dirty="0"/>
          </a:p>
        </p:txBody>
      </p:sp>
      <p:sp>
        <p:nvSpPr>
          <p:cNvPr id="12" name="Elipse 11"/>
          <p:cNvSpPr/>
          <p:nvPr/>
        </p:nvSpPr>
        <p:spPr>
          <a:xfrm>
            <a:off x="8365067" y="2421467"/>
            <a:ext cx="1693333" cy="1693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Versión 3</a:t>
            </a:r>
            <a:endParaRPr lang="es-ES_tradnl" dirty="0"/>
          </a:p>
        </p:txBody>
      </p:sp>
      <p:sp>
        <p:nvSpPr>
          <p:cNvPr id="13" name="Flecha derecha 12"/>
          <p:cNvSpPr/>
          <p:nvPr/>
        </p:nvSpPr>
        <p:spPr>
          <a:xfrm>
            <a:off x="4233333" y="2624667"/>
            <a:ext cx="643467" cy="37253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Flecha derecha 13"/>
          <p:cNvSpPr/>
          <p:nvPr/>
        </p:nvSpPr>
        <p:spPr>
          <a:xfrm>
            <a:off x="7298267" y="2726267"/>
            <a:ext cx="643467" cy="37253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Flecha derecha 14"/>
          <p:cNvSpPr/>
          <p:nvPr/>
        </p:nvSpPr>
        <p:spPr>
          <a:xfrm rot="10800000">
            <a:off x="4233333" y="3471334"/>
            <a:ext cx="643467" cy="3725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Flecha derecha 15"/>
          <p:cNvSpPr/>
          <p:nvPr/>
        </p:nvSpPr>
        <p:spPr>
          <a:xfrm rot="10800000">
            <a:off x="7298267" y="3572934"/>
            <a:ext cx="643467" cy="3725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83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90588" y="986897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s-ES_tradnl" sz="3200" dirty="0" err="1" smtClean="0">
                <a:solidFill>
                  <a:schemeClr val="bg1"/>
                </a:solidFill>
              </a:rPr>
              <a:t>Working</a:t>
            </a:r>
            <a:r>
              <a:rPr lang="es-ES_tradnl" sz="3200" dirty="0" smtClean="0">
                <a:solidFill>
                  <a:schemeClr val="bg1"/>
                </a:solidFill>
              </a:rPr>
              <a:t> </a:t>
            </a:r>
            <a:r>
              <a:rPr lang="es-ES_tradnl" sz="3200" dirty="0" err="1" smtClean="0">
                <a:solidFill>
                  <a:schemeClr val="bg1"/>
                </a:solidFill>
              </a:rPr>
              <a:t>Directory</a:t>
            </a:r>
            <a:endParaRPr lang="es-ES_tradnl" sz="3200" dirty="0">
              <a:solidFill>
                <a:schemeClr val="bg1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90588" y="1810809"/>
            <a:ext cx="5157787" cy="3684588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3200" dirty="0" smtClean="0">
                <a:solidFill>
                  <a:schemeClr val="bg1"/>
                </a:solidFill>
              </a:rPr>
              <a:t/>
            </a:r>
            <a:br>
              <a:rPr lang="es-ES_tradnl" sz="3200" dirty="0" smtClean="0">
                <a:solidFill>
                  <a:schemeClr val="bg1"/>
                </a:solidFill>
              </a:rPr>
            </a:br>
            <a:r>
              <a:rPr lang="es-ES_tradnl" sz="3200" dirty="0" smtClean="0">
                <a:solidFill>
                  <a:schemeClr val="bg1"/>
                </a:solidFill>
              </a:rPr>
              <a:t/>
            </a:r>
            <a:br>
              <a:rPr lang="es-ES_tradnl" sz="3200" dirty="0" smtClean="0">
                <a:solidFill>
                  <a:schemeClr val="bg1"/>
                </a:solidFill>
              </a:rPr>
            </a:br>
            <a:r>
              <a:rPr lang="es-ES_tradnl" sz="3200" dirty="0" smtClean="0">
                <a:solidFill>
                  <a:schemeClr val="bg1"/>
                </a:solidFill>
              </a:rPr>
              <a:t>Área de trabajo en nuestro proyecto</a:t>
            </a:r>
            <a:endParaRPr lang="es-ES_tradnl" sz="3200" dirty="0">
              <a:solidFill>
                <a:schemeClr val="bg1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223000" y="986897"/>
            <a:ext cx="5183188" cy="823912"/>
          </a:xfrm>
        </p:spPr>
        <p:txBody>
          <a:bodyPr/>
          <a:lstStyle/>
          <a:p>
            <a:pPr algn="ctr"/>
            <a:r>
              <a:rPr lang="es-ES_tradnl" sz="2800" dirty="0" smtClean="0">
                <a:solidFill>
                  <a:schemeClr val="bg1"/>
                </a:solidFill>
              </a:rPr>
              <a:t>Repositorio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223000" y="1810809"/>
            <a:ext cx="5183188" cy="3684588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3200" dirty="0" smtClean="0">
              <a:solidFill>
                <a:schemeClr val="bg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3200" dirty="0">
              <a:solidFill>
                <a:schemeClr val="bg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3200" dirty="0" smtClean="0">
                <a:solidFill>
                  <a:schemeClr val="bg1"/>
                </a:solidFill>
              </a:rPr>
              <a:t>Registro de nuestro proyecto</a:t>
            </a:r>
            <a:endParaRPr lang="es-ES_tradn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3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Entonces el flujo de trabajo 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1303866" y="2929467"/>
            <a:ext cx="2116667" cy="21166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 smtClean="0"/>
              <a:t>Crear, modifica y editar una serie de archivos</a:t>
            </a:r>
            <a:endParaRPr lang="es-ES_tradnl" b="1" dirty="0"/>
          </a:p>
        </p:txBody>
      </p:sp>
      <p:sp>
        <p:nvSpPr>
          <p:cNvPr id="5" name="Elipse 4"/>
          <p:cNvSpPr/>
          <p:nvPr/>
        </p:nvSpPr>
        <p:spPr>
          <a:xfrm>
            <a:off x="5037666" y="2929467"/>
            <a:ext cx="2116667" cy="21166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 smtClean="0"/>
              <a:t>Escoger los archivo listos</a:t>
            </a:r>
            <a:endParaRPr lang="es-ES_tradnl" b="1" dirty="0"/>
          </a:p>
        </p:txBody>
      </p:sp>
      <p:sp>
        <p:nvSpPr>
          <p:cNvPr id="6" name="Elipse 5"/>
          <p:cNvSpPr/>
          <p:nvPr/>
        </p:nvSpPr>
        <p:spPr>
          <a:xfrm>
            <a:off x="8771466" y="2929467"/>
            <a:ext cx="2116667" cy="21166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 smtClean="0"/>
              <a:t>Registrar en el repositorio</a:t>
            </a:r>
            <a:endParaRPr lang="es-ES_tradnl" b="1" dirty="0"/>
          </a:p>
        </p:txBody>
      </p:sp>
      <p:sp>
        <p:nvSpPr>
          <p:cNvPr id="7" name="Flecha derecha 6"/>
          <p:cNvSpPr/>
          <p:nvPr/>
        </p:nvSpPr>
        <p:spPr>
          <a:xfrm>
            <a:off x="3810000" y="3843867"/>
            <a:ext cx="778933" cy="42333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Flecha derecha 7"/>
          <p:cNvSpPr/>
          <p:nvPr/>
        </p:nvSpPr>
        <p:spPr>
          <a:xfrm>
            <a:off x="7653866" y="3843866"/>
            <a:ext cx="778933" cy="42333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35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</a:rPr>
              <a:t>Instalación de </a:t>
            </a:r>
            <a:r>
              <a:rPr lang="es-ES_tradnl" sz="6000" b="1" dirty="0" err="1" smtClean="0">
                <a:solidFill>
                  <a:schemeClr val="bg1"/>
                </a:solidFill>
              </a:rPr>
              <a:t>git</a:t>
            </a:r>
            <a:endParaRPr lang="es-ES_tradnl" sz="6000" b="1" dirty="0" smtClean="0">
              <a:solidFill>
                <a:schemeClr val="bg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6000" b="1" dirty="0" smtClean="0">
              <a:solidFill>
                <a:schemeClr val="bg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4400" b="1" dirty="0" smtClean="0">
                <a:solidFill>
                  <a:schemeClr val="bg1"/>
                </a:solidFill>
              </a:rPr>
              <a:t>	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4400" b="1" dirty="0">
                <a:solidFill>
                  <a:schemeClr val="bg1"/>
                </a:solidFill>
              </a:rPr>
              <a:t>	</a:t>
            </a:r>
            <a:r>
              <a:rPr lang="es-ES_tradnl" sz="4400" b="1" dirty="0" smtClean="0">
                <a:solidFill>
                  <a:schemeClr val="bg1"/>
                </a:solidFill>
              </a:rPr>
              <a:t>     https://</a:t>
            </a:r>
            <a:r>
              <a:rPr lang="es-ES_tradnl" sz="4400" b="1" dirty="0" err="1" smtClean="0">
                <a:solidFill>
                  <a:schemeClr val="bg1"/>
                </a:solidFill>
              </a:rPr>
              <a:t>git-scm.com</a:t>
            </a:r>
            <a:r>
              <a:rPr lang="es-ES_tradnl" sz="4400" b="1" dirty="0" smtClean="0">
                <a:solidFill>
                  <a:schemeClr val="bg1"/>
                </a:solidFill>
              </a:rPr>
              <a:t>/</a:t>
            </a:r>
            <a:r>
              <a:rPr lang="es-ES_tradnl" sz="4400" b="1" dirty="0" err="1" smtClean="0">
                <a:solidFill>
                  <a:schemeClr val="bg1"/>
                </a:solidFill>
              </a:rPr>
              <a:t>downloads</a:t>
            </a:r>
            <a:endParaRPr lang="es-ES_tradnl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60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58800"/>
            <a:ext cx="10515600" cy="561816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000" dirty="0" smtClean="0">
                <a:solidFill>
                  <a:schemeClr val="bg1"/>
                </a:solidFill>
              </a:rPr>
              <a:t>Primero pasos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4000" dirty="0">
              <a:solidFill>
                <a:schemeClr val="bg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000" dirty="0" smtClean="0">
                <a:solidFill>
                  <a:schemeClr val="bg1"/>
                </a:solidFill>
              </a:rPr>
              <a:t>Lo primero que debemos hacer 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4000" dirty="0" smtClean="0">
              <a:solidFill>
                <a:schemeClr val="bg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000" dirty="0" smtClean="0">
                <a:solidFill>
                  <a:schemeClr val="bg1"/>
                </a:solidFill>
              </a:rPr>
              <a:t>	     </a:t>
            </a:r>
            <a:r>
              <a:rPr lang="es-ES_tradnl" sz="4000" dirty="0" err="1" smtClean="0">
                <a:solidFill>
                  <a:schemeClr val="bg1"/>
                </a:solidFill>
              </a:rPr>
              <a:t>git</a:t>
            </a:r>
            <a:r>
              <a:rPr lang="es-ES_tradnl" sz="4000" dirty="0" smtClean="0">
                <a:solidFill>
                  <a:schemeClr val="bg1"/>
                </a:solidFill>
              </a:rPr>
              <a:t> </a:t>
            </a:r>
            <a:r>
              <a:rPr lang="es-ES_tradnl" sz="4000" dirty="0" err="1" smtClean="0">
                <a:solidFill>
                  <a:schemeClr val="bg1"/>
                </a:solidFill>
              </a:rPr>
              <a:t>config</a:t>
            </a:r>
            <a:r>
              <a:rPr lang="es-ES_tradnl" sz="4000" dirty="0" smtClean="0">
                <a:solidFill>
                  <a:schemeClr val="bg1"/>
                </a:solidFill>
              </a:rPr>
              <a:t>  --global </a:t>
            </a:r>
            <a:r>
              <a:rPr lang="es-ES_tradnl" sz="4000" dirty="0" err="1" smtClean="0">
                <a:solidFill>
                  <a:schemeClr val="bg1"/>
                </a:solidFill>
              </a:rPr>
              <a:t>user.name</a:t>
            </a:r>
            <a:r>
              <a:rPr lang="es-ES_tradnl" sz="4000" dirty="0" smtClean="0">
                <a:solidFill>
                  <a:schemeClr val="bg1"/>
                </a:solidFill>
              </a:rPr>
              <a:t> “nombre”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4000" dirty="0" smtClean="0">
                <a:solidFill>
                  <a:schemeClr val="bg1"/>
                </a:solidFill>
              </a:rPr>
              <a:t>	     </a:t>
            </a:r>
            <a:r>
              <a:rPr lang="es-ES_tradnl" sz="4000" dirty="0" err="1" smtClean="0">
                <a:solidFill>
                  <a:schemeClr val="bg1"/>
                </a:solidFill>
              </a:rPr>
              <a:t>git</a:t>
            </a:r>
            <a:r>
              <a:rPr lang="es-ES_tradnl" sz="4000" dirty="0" smtClean="0">
                <a:solidFill>
                  <a:schemeClr val="bg1"/>
                </a:solidFill>
              </a:rPr>
              <a:t> </a:t>
            </a:r>
            <a:r>
              <a:rPr lang="es-ES_tradnl" sz="4000" dirty="0" err="1" smtClean="0">
                <a:solidFill>
                  <a:schemeClr val="bg1"/>
                </a:solidFill>
              </a:rPr>
              <a:t>config</a:t>
            </a:r>
            <a:r>
              <a:rPr lang="es-ES_tradnl" sz="4000" dirty="0" smtClean="0">
                <a:solidFill>
                  <a:schemeClr val="bg1"/>
                </a:solidFill>
              </a:rPr>
              <a:t>  --global </a:t>
            </a:r>
            <a:r>
              <a:rPr lang="es-ES_tradnl" sz="4000" dirty="0" err="1" smtClean="0">
                <a:solidFill>
                  <a:schemeClr val="bg1"/>
                </a:solidFill>
              </a:rPr>
              <a:t>user.email</a:t>
            </a:r>
            <a:r>
              <a:rPr lang="es-ES_tradnl" sz="4000" dirty="0" smtClean="0">
                <a:solidFill>
                  <a:schemeClr val="bg1"/>
                </a:solidFill>
              </a:rPr>
              <a:t> “email”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_tradnl" sz="4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4000" dirty="0" smtClean="0">
                <a:solidFill>
                  <a:schemeClr val="bg1"/>
                </a:solidFill>
              </a:rPr>
              <a:t>	     </a:t>
            </a:r>
            <a:r>
              <a:rPr lang="es-ES_tradnl" sz="4000" dirty="0" err="1" smtClean="0">
                <a:solidFill>
                  <a:schemeClr val="bg1"/>
                </a:solidFill>
              </a:rPr>
              <a:t>git</a:t>
            </a:r>
            <a:r>
              <a:rPr lang="es-ES_tradnl" sz="4000" dirty="0" smtClean="0">
                <a:solidFill>
                  <a:schemeClr val="bg1"/>
                </a:solidFill>
              </a:rPr>
              <a:t> </a:t>
            </a:r>
            <a:r>
              <a:rPr lang="es-ES_tradnl" sz="4000" dirty="0" err="1" smtClean="0">
                <a:solidFill>
                  <a:schemeClr val="bg1"/>
                </a:solidFill>
              </a:rPr>
              <a:t>config</a:t>
            </a:r>
            <a:r>
              <a:rPr lang="es-ES_tradnl" sz="4000" dirty="0" smtClean="0">
                <a:solidFill>
                  <a:schemeClr val="bg1"/>
                </a:solidFill>
              </a:rPr>
              <a:t> --global --</a:t>
            </a:r>
            <a:r>
              <a:rPr lang="es-ES_tradnl" sz="4000" dirty="0" err="1" smtClean="0">
                <a:solidFill>
                  <a:schemeClr val="bg1"/>
                </a:solidFill>
              </a:rPr>
              <a:t>list</a:t>
            </a:r>
            <a:endParaRPr lang="es-ES_tradnl" sz="4000" dirty="0" smtClean="0">
              <a:solidFill>
                <a:schemeClr val="bg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4226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130</Words>
  <Application>Microsoft Macintosh PowerPoint</Application>
  <PresentationFormat>Panorámica</PresentationFormat>
  <Paragraphs>50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Tema de Office</vt:lpstr>
      <vt:lpstr>Controlador de versiones  git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Entonces el flujo de trabajo es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7</cp:revision>
  <dcterms:created xsi:type="dcterms:W3CDTF">2016-10-03T02:28:08Z</dcterms:created>
  <dcterms:modified xsi:type="dcterms:W3CDTF">2016-10-03T12:37:03Z</dcterms:modified>
</cp:coreProperties>
</file>