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92"/>
  </p:normalViewPr>
  <p:slideViewPr>
    <p:cSldViewPr snapToGrid="0" snapToObjects="1">
      <p:cViewPr varScale="1">
        <p:scale>
          <a:sx n="100" d="100"/>
          <a:sy n="100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635-9C09-4D4F-A3D3-8B79702B770E}" type="datetimeFigureOut">
              <a:rPr lang="es-ES_tradnl" smtClean="0"/>
              <a:t>8/1/17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C899-3E80-7C40-9F79-ABBFC92B4A6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8513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635-9C09-4D4F-A3D3-8B79702B770E}" type="datetimeFigureOut">
              <a:rPr lang="es-ES_tradnl" smtClean="0"/>
              <a:t>8/1/17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C899-3E80-7C40-9F79-ABBFC92B4A6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961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635-9C09-4D4F-A3D3-8B79702B770E}" type="datetimeFigureOut">
              <a:rPr lang="es-ES_tradnl" smtClean="0"/>
              <a:t>8/1/17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C899-3E80-7C40-9F79-ABBFC92B4A6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589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635-9C09-4D4F-A3D3-8B79702B770E}" type="datetimeFigureOut">
              <a:rPr lang="es-ES_tradnl" smtClean="0"/>
              <a:t>8/1/17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C899-3E80-7C40-9F79-ABBFC92B4A6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34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635-9C09-4D4F-A3D3-8B79702B770E}" type="datetimeFigureOut">
              <a:rPr lang="es-ES_tradnl" smtClean="0"/>
              <a:t>8/1/17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C899-3E80-7C40-9F79-ABBFC92B4A6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339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635-9C09-4D4F-A3D3-8B79702B770E}" type="datetimeFigureOut">
              <a:rPr lang="es-ES_tradnl" smtClean="0"/>
              <a:t>8/1/17</a:t>
            </a:fld>
            <a:endParaRPr lang="es-ES_trad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C899-3E80-7C40-9F79-ABBFC92B4A6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922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635-9C09-4D4F-A3D3-8B79702B770E}" type="datetimeFigureOut">
              <a:rPr lang="es-ES_tradnl" smtClean="0"/>
              <a:t>8/1/17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C899-3E80-7C40-9F79-ABBFC92B4A67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4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635-9C09-4D4F-A3D3-8B79702B770E}" type="datetimeFigureOut">
              <a:rPr lang="es-ES_tradnl" smtClean="0"/>
              <a:t>8/1/17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C899-3E80-7C40-9F79-ABBFC92B4A6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497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635-9C09-4D4F-A3D3-8B79702B770E}" type="datetimeFigureOut">
              <a:rPr lang="es-ES_tradnl" smtClean="0"/>
              <a:t>8/1/17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C899-3E80-7C40-9F79-ABBFC92B4A6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70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635-9C09-4D4F-A3D3-8B79702B770E}" type="datetimeFigureOut">
              <a:rPr lang="es-ES_tradnl" smtClean="0"/>
              <a:t>8/1/17</a:t>
            </a:fld>
            <a:endParaRPr lang="es-ES_trad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C899-3E80-7C40-9F79-ABBFC92B4A6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7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435C635-9C09-4D4F-A3D3-8B79702B770E}" type="datetimeFigureOut">
              <a:rPr lang="es-ES_tradnl" smtClean="0"/>
              <a:t>8/1/17</a:t>
            </a:fld>
            <a:endParaRPr lang="es-ES_trad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C899-3E80-7C40-9F79-ABBFC92B4A6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195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435C635-9C09-4D4F-A3D3-8B79702B770E}" type="datetimeFigureOut">
              <a:rPr lang="es-ES_tradnl" smtClean="0"/>
              <a:t>8/1/17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EBC899-3E80-7C40-9F79-ABBFC92B4A6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464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¿Qué es </a:t>
            </a:r>
            <a:r>
              <a:rPr lang="es-ES_tradnl" smtClean="0"/>
              <a:t>el </a:t>
            </a:r>
            <a:r>
              <a:rPr lang="es-ES_tradnl" smtClean="0"/>
              <a:t>Internet</a:t>
            </a:r>
            <a:r>
              <a:rPr lang="es-ES_tradnl" dirty="0" smtClean="0"/>
              <a:t>?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3735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Nota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800" dirty="0"/>
              <a:t>E</a:t>
            </a:r>
            <a:r>
              <a:rPr lang="es-ES_tradnl" sz="2800" dirty="0" smtClean="0"/>
              <a:t>l </a:t>
            </a:r>
            <a:r>
              <a:rPr lang="es-ES_tradnl" sz="2800" dirty="0"/>
              <a:t>término “</a:t>
            </a:r>
            <a:r>
              <a:rPr lang="es-ES_tradnl" sz="2800" b="1" dirty="0"/>
              <a:t>internet</a:t>
            </a:r>
            <a:r>
              <a:rPr lang="es-ES_tradnl" sz="2800" dirty="0"/>
              <a:t>” (con “i” minúscula) se utiliza para describir un </a:t>
            </a:r>
            <a:r>
              <a:rPr lang="es-ES_tradnl" sz="2800" b="1" dirty="0"/>
              <a:t>conjunto de redes interconectadas</a:t>
            </a:r>
            <a:r>
              <a:rPr lang="es-ES_tradnl" sz="2800" dirty="0"/>
              <a:t>. Para referirse al sistema global de redes de computadoras interconectadas, o </a:t>
            </a:r>
            <a:r>
              <a:rPr lang="es-ES_tradnl" sz="2800" dirty="0" err="1"/>
              <a:t>World</a:t>
            </a:r>
            <a:r>
              <a:rPr lang="es-ES_tradnl" sz="2800" dirty="0"/>
              <a:t> Wide Web, se utiliza el término “Internet” (con “I” mayúscula).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390829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Temas Interesantes 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31136" y="3260344"/>
            <a:ext cx="7729728" cy="2543556"/>
          </a:xfrm>
        </p:spPr>
        <p:txBody>
          <a:bodyPr numCol="2">
            <a:noAutofit/>
          </a:bodyPr>
          <a:lstStyle/>
          <a:p>
            <a:r>
              <a:rPr lang="es-ES_tradnl" sz="2000" dirty="0" err="1" smtClean="0"/>
              <a:t>QoS</a:t>
            </a:r>
            <a:endParaRPr lang="es-ES_tradnl" sz="2000" dirty="0" smtClean="0"/>
          </a:p>
          <a:p>
            <a:r>
              <a:rPr lang="es-ES_tradnl" sz="2000" dirty="0" smtClean="0"/>
              <a:t>Seguridad de Redes </a:t>
            </a:r>
          </a:p>
          <a:p>
            <a:r>
              <a:rPr lang="es-ES_tradnl" sz="2000" dirty="0" smtClean="0"/>
              <a:t>Computación en la nube </a:t>
            </a:r>
          </a:p>
          <a:p>
            <a:r>
              <a:rPr lang="es-ES_tradnl" sz="2000" dirty="0" smtClean="0"/>
              <a:t>IOT</a:t>
            </a:r>
          </a:p>
          <a:p>
            <a:r>
              <a:rPr lang="es-ES_tradnl" sz="2000" dirty="0" smtClean="0"/>
              <a:t>SDN</a:t>
            </a:r>
          </a:p>
          <a:p>
            <a:r>
              <a:rPr lang="es-ES_tradnl" sz="2000" dirty="0" smtClean="0"/>
              <a:t>BYOD (</a:t>
            </a:r>
            <a:r>
              <a:rPr lang="es-ES_tradnl" sz="2000" dirty="0" err="1" smtClean="0"/>
              <a:t>Bring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Your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Own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Device</a:t>
            </a:r>
            <a:r>
              <a:rPr lang="es-ES_tradnl" sz="2000" dirty="0" smtClean="0"/>
              <a:t>) </a:t>
            </a:r>
          </a:p>
          <a:p>
            <a:r>
              <a:rPr lang="es-ES_tradnl" sz="2000" dirty="0" smtClean="0"/>
              <a:t>Redes por Línea </a:t>
            </a:r>
            <a:r>
              <a:rPr lang="es-ES_tradnl" sz="2000" dirty="0" err="1" smtClean="0"/>
              <a:t>Electrica</a:t>
            </a:r>
            <a:r>
              <a:rPr lang="es-ES_tradnl" sz="2000" dirty="0" smtClean="0"/>
              <a:t> </a:t>
            </a:r>
          </a:p>
          <a:p>
            <a:r>
              <a:rPr lang="es-ES_tradnl" sz="2000" dirty="0" smtClean="0"/>
              <a:t>Redes Celulares 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733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Actividad de </a:t>
            </a:r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467099"/>
            <a:ext cx="10515600" cy="673101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3600" dirty="0" smtClean="0"/>
              <a:t>Dibuje en equipos de 4 su concepto actual de internet </a:t>
            </a:r>
            <a:endParaRPr lang="es-ES_tradnl" sz="3600" dirty="0"/>
          </a:p>
        </p:txBody>
      </p:sp>
    </p:spTree>
    <p:extLst>
      <p:ext uri="{BB962C8B-B14F-4D97-AF65-F5344CB8AC3E}">
        <p14:creationId xmlns:p14="http://schemas.microsoft.com/office/powerpoint/2010/main" val="48556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Internet 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2400" y="2628899"/>
            <a:ext cx="4572000" cy="34972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2800" dirty="0"/>
              <a:t> IP </a:t>
            </a:r>
            <a:r>
              <a:rPr lang="es-ES_tradnl" sz="2800" dirty="0" smtClean="0"/>
              <a:t>(internet </a:t>
            </a:r>
            <a:r>
              <a:rPr lang="es-ES_tradnl" sz="2800" dirty="0" err="1" smtClean="0"/>
              <a:t>Protocol</a:t>
            </a:r>
            <a:r>
              <a:rPr lang="es-ES_tradnl" sz="2800" dirty="0" smtClean="0"/>
              <a:t>) es </a:t>
            </a:r>
            <a:r>
              <a:rPr lang="es-ES_tradnl" sz="2800" dirty="0"/>
              <a:t>un protocolo de comunicación de datos digitales clasificado funcionalmente en la capa de red según el modelo internacional OSI.</a:t>
            </a:r>
          </a:p>
        </p:txBody>
      </p:sp>
    </p:spTree>
    <p:extLst>
      <p:ext uri="{BB962C8B-B14F-4D97-AF65-F5344CB8AC3E}">
        <p14:creationId xmlns:p14="http://schemas.microsoft.com/office/powerpoint/2010/main" val="212092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Red de datos 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87500" y="2519362"/>
            <a:ext cx="4927600" cy="34750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2800" dirty="0"/>
              <a:t>Se denomina red de datos a aquellas infraestructuras o redes de comunicación que se ha diseñado específicamente a la transmisión de información mediante el intercambio de datos.</a:t>
            </a:r>
          </a:p>
        </p:txBody>
      </p:sp>
    </p:spTree>
    <p:extLst>
      <p:ext uri="{BB962C8B-B14F-4D97-AF65-F5344CB8AC3E}">
        <p14:creationId xmlns:p14="http://schemas.microsoft.com/office/powerpoint/2010/main" val="176097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Tipos de Redes </a:t>
            </a:r>
            <a:endParaRPr lang="es-ES_tradnl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71550" y="3276599"/>
            <a:ext cx="10248900" cy="1998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s-ES_tradnl" dirty="0" smtClean="0"/>
              <a:t>Redes Domesticas (LAN)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s-ES_tradnl" dirty="0" smtClean="0"/>
              <a:t>Redes Metropolitanas (MAN)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s-ES_tradnl" dirty="0" smtClean="0"/>
              <a:t>Redes Globales (WAN)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4287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Medios de Red 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3536" y="2726944"/>
            <a:ext cx="7729728" cy="3101983"/>
          </a:xfrm>
        </p:spPr>
        <p:txBody>
          <a:bodyPr>
            <a:normAutofit/>
          </a:bodyPr>
          <a:lstStyle/>
          <a:p>
            <a:r>
              <a:rPr lang="es-ES_tradnl" sz="3200" dirty="0" smtClean="0"/>
              <a:t>Cobre </a:t>
            </a:r>
          </a:p>
          <a:p>
            <a:r>
              <a:rPr lang="es-ES_tradnl" sz="3200" dirty="0" smtClean="0"/>
              <a:t>Fibra Óptica</a:t>
            </a:r>
            <a:endParaRPr lang="es-ES_tradnl" sz="3200" dirty="0"/>
          </a:p>
          <a:p>
            <a:r>
              <a:rPr lang="es-ES_tradnl" sz="3200" dirty="0" smtClean="0"/>
              <a:t>Tecnología inalámbrica </a:t>
            </a:r>
            <a:endParaRPr lang="es-ES_tradnl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2457601"/>
            <a:ext cx="5348376" cy="36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5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WWW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800" dirty="0" err="1" smtClean="0"/>
              <a:t>World</a:t>
            </a:r>
            <a:r>
              <a:rPr lang="es-ES_tradnl" sz="2800" dirty="0" smtClean="0"/>
              <a:t> Wide Web </a:t>
            </a:r>
          </a:p>
          <a:p>
            <a:endParaRPr lang="es-ES_tradnl" sz="2800" dirty="0" smtClean="0"/>
          </a:p>
          <a:p>
            <a:r>
              <a:rPr lang="es-ES_tradnl" sz="2800" dirty="0" smtClean="0"/>
              <a:t>Es </a:t>
            </a:r>
            <a:r>
              <a:rPr lang="es-ES_tradnl" sz="2800" dirty="0"/>
              <a:t>básicamente un medio de comunicación de texto, gráficos y otros objetos multimedia a través de </a:t>
            </a:r>
            <a:r>
              <a:rPr lang="es-ES_tradnl" sz="2800" dirty="0" smtClean="0"/>
              <a:t>la red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70646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Dirección IP 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200" dirty="0" smtClean="0"/>
              <a:t>Es la dirección que identifica a un dispositivo en la red, siempre y cuando utilice el Internet </a:t>
            </a:r>
            <a:r>
              <a:rPr lang="es-ES_tradnl" sz="3200" dirty="0" err="1" smtClean="0"/>
              <a:t>Protocol</a:t>
            </a: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38938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MAC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/>
              <a:t>Dirección única de cada dispositivo en la red.</a:t>
            </a:r>
            <a:endParaRPr lang="es-ES_tradnl" sz="4400" dirty="0"/>
          </a:p>
        </p:txBody>
      </p:sp>
    </p:spTree>
    <p:extLst>
      <p:ext uri="{BB962C8B-B14F-4D97-AF65-F5344CB8AC3E}">
        <p14:creationId xmlns:p14="http://schemas.microsoft.com/office/powerpoint/2010/main" val="161013055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26</TotalTime>
  <Words>188</Words>
  <Application>Microsoft Macintosh PowerPoint</Application>
  <PresentationFormat>Panorámica</PresentationFormat>
  <Paragraphs>34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Gill Sans MT</vt:lpstr>
      <vt:lpstr>Arial</vt:lpstr>
      <vt:lpstr>Paquete</vt:lpstr>
      <vt:lpstr>¿Qué es el Internet?</vt:lpstr>
      <vt:lpstr>Actividad de clase</vt:lpstr>
      <vt:lpstr>Internet </vt:lpstr>
      <vt:lpstr>Red de datos </vt:lpstr>
      <vt:lpstr>Tipos de Redes </vt:lpstr>
      <vt:lpstr>Medios de Red </vt:lpstr>
      <vt:lpstr>WWW</vt:lpstr>
      <vt:lpstr>Dirección IP </vt:lpstr>
      <vt:lpstr>MAC</vt:lpstr>
      <vt:lpstr>Nota</vt:lpstr>
      <vt:lpstr>Temas Interesantes 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el internet?</dc:title>
  <dc:creator>Usuario de Microsoft Office</dc:creator>
  <cp:lastModifiedBy>Usuario de Microsoft Office</cp:lastModifiedBy>
  <cp:revision>4</cp:revision>
  <dcterms:created xsi:type="dcterms:W3CDTF">2017-01-09T05:48:42Z</dcterms:created>
  <dcterms:modified xsi:type="dcterms:W3CDTF">2017-01-09T06:15:58Z</dcterms:modified>
</cp:coreProperties>
</file>