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72EE7-E3E5-0C42-A3AC-91BBF75EDEA4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F6F20-1199-E341-B5DD-D47A267088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F6F20-1199-E341-B5DD-D47A2670883D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2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F6F20-1199-E341-B5DD-D47A2670883D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30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222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790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353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53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6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1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5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0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52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93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462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2C18-7480-C94F-A124-AF4D22B865F7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384C-0161-7E49-B0D3-722D45337AA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808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2" b="5115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Curso Diseño Web </a:t>
            </a:r>
          </a:p>
        </p:txBody>
      </p:sp>
    </p:spTree>
    <p:extLst>
      <p:ext uri="{BB962C8B-B14F-4D97-AF65-F5344CB8AC3E}">
        <p14:creationId xmlns:p14="http://schemas.microsoft.com/office/powerpoint/2010/main" val="6683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353" y="365124"/>
            <a:ext cx="3021106" cy="5981887"/>
          </a:xfrm>
        </p:spPr>
        <p:txBody>
          <a:bodyPr/>
          <a:lstStyle/>
          <a:p>
            <a:r>
              <a:rPr lang="es-ES_tradnl" sz="5400" dirty="0" smtClean="0"/>
              <a:t>PROTECO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13885"/>
            <a:ext cx="6265333" cy="26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6466" y="2144976"/>
            <a:ext cx="4004733" cy="2740555"/>
          </a:xfrm>
        </p:spPr>
        <p:txBody>
          <a:bodyPr/>
          <a:lstStyle/>
          <a:p>
            <a:pPr algn="ctr"/>
            <a:r>
              <a:rPr lang="es-ES_tradnl" dirty="0" smtClean="0"/>
              <a:t>Presentación Profesores 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3" y="865187"/>
            <a:ext cx="5364181" cy="53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 Alumnos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8733" y="1896035"/>
            <a:ext cx="4096871" cy="4280928"/>
          </a:xfrm>
        </p:spPr>
        <p:txBody>
          <a:bodyPr/>
          <a:lstStyle/>
          <a:p>
            <a:r>
              <a:rPr lang="es-ES_tradnl" dirty="0" smtClean="0"/>
              <a:t>Nombre</a:t>
            </a:r>
          </a:p>
          <a:p>
            <a:r>
              <a:rPr lang="es-ES_tradnl" dirty="0" smtClean="0"/>
              <a:t>Carrera </a:t>
            </a:r>
          </a:p>
          <a:p>
            <a:r>
              <a:rPr lang="es-ES_tradnl" dirty="0" smtClean="0"/>
              <a:t>Por qué toman el curso</a:t>
            </a:r>
          </a:p>
          <a:p>
            <a:r>
              <a:rPr lang="es-ES_tradnl" dirty="0" smtClean="0"/>
              <a:t>Cuánto saben de computación </a:t>
            </a:r>
          </a:p>
          <a:p>
            <a:r>
              <a:rPr lang="es-ES_tradnl" dirty="0" smtClean="0"/>
              <a:t>Hobbies </a:t>
            </a:r>
          </a:p>
          <a:p>
            <a:r>
              <a:rPr lang="es-ES_tradnl" dirty="0" smtClean="0"/>
              <a:t>Dato Curioso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34" y="1976979"/>
            <a:ext cx="3695699" cy="363591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838200" y="1456267"/>
            <a:ext cx="8796867" cy="1693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259" y="129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_tradnl" sz="5400" dirty="0" smtClean="0"/>
              <a:t>Evaluación</a:t>
            </a:r>
            <a:endParaRPr lang="es-ES_tradnl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23847" y="1690688"/>
            <a:ext cx="4329953" cy="261237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Opción 2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Tareas            20 %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Exámenes     10%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Proyecto        70%</a:t>
            </a:r>
            <a:endParaRPr lang="es-ES_tradnl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1690688"/>
            <a:ext cx="4320987" cy="2612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Opción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ES_tradnl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 smtClean="0"/>
              <a:t>Tarea           40%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 smtClean="0"/>
              <a:t>Exámenes   10%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 smtClean="0"/>
              <a:t>Proyecto      50%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1317812" y="4773706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En ambos casos el proyecto es </a:t>
            </a:r>
            <a:r>
              <a:rPr lang="es-ES_tradnl" b="1" dirty="0" smtClean="0"/>
              <a:t>obligatorio</a:t>
            </a:r>
            <a:r>
              <a:rPr lang="es-ES_tradnl" dirty="0" smtClean="0"/>
              <a:t> y la calificación </a:t>
            </a:r>
            <a:r>
              <a:rPr lang="es-ES_tradnl" b="1" dirty="0" smtClean="0"/>
              <a:t>mínima</a:t>
            </a:r>
            <a:r>
              <a:rPr lang="es-ES_tradnl" dirty="0" smtClean="0"/>
              <a:t> para obtener constancia es de </a:t>
            </a:r>
            <a:r>
              <a:rPr lang="es-ES_tradnl" b="1" dirty="0" smtClean="0"/>
              <a:t>8</a:t>
            </a:r>
            <a:br>
              <a:rPr lang="es-ES_tradnl" b="1" dirty="0" smtClean="0"/>
            </a:br>
            <a:r>
              <a:rPr lang="es-ES_tradnl" b="1" dirty="0" smtClean="0"/>
              <a:t/>
            </a:r>
            <a:br>
              <a:rPr lang="es-ES_tradnl" b="1" dirty="0" smtClean="0"/>
            </a:br>
            <a:r>
              <a:rPr lang="es-ES_tradnl" dirty="0" smtClean="0"/>
              <a:t>Se deberá contar con el </a:t>
            </a:r>
            <a:r>
              <a:rPr lang="es-ES_tradnl" b="1" dirty="0" smtClean="0"/>
              <a:t>80% </a:t>
            </a:r>
            <a:r>
              <a:rPr lang="es-ES_tradnl" dirty="0" smtClean="0"/>
              <a:t>de asistencia para obtener constancia </a:t>
            </a:r>
            <a:r>
              <a:rPr lang="es-ES_tradnl" b="1" dirty="0" smtClean="0"/>
              <a:t>  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0042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Macintosh PowerPoint</Application>
  <PresentationFormat>Panorámica</PresentationFormat>
  <Paragraphs>24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Tema de Office</vt:lpstr>
      <vt:lpstr>Curso Diseño Web </vt:lpstr>
      <vt:lpstr>PROTECO</vt:lpstr>
      <vt:lpstr>Presentación Profesores </vt:lpstr>
      <vt:lpstr>Presentación Alumnos</vt:lpstr>
      <vt:lpstr>Evaluación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Diseño Web </dc:title>
  <dc:creator>Usuario de Microsoft Office</dc:creator>
  <cp:lastModifiedBy>Usuario de Microsoft Office</cp:lastModifiedBy>
  <cp:revision>5</cp:revision>
  <dcterms:created xsi:type="dcterms:W3CDTF">2017-01-09T04:18:40Z</dcterms:created>
  <dcterms:modified xsi:type="dcterms:W3CDTF">2017-01-09T05:05:29Z</dcterms:modified>
</cp:coreProperties>
</file>