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Coded Unit Testing with RUnit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And A Little on [S]OLID &amp; TDD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Unit Testing?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Types of testing</a:t>
            </a:r>
          </a:p>
          <a:p>
            <a:pPr lvl="1"/>
            <a:r>
              <a:rPr lang="en-US" smtClean="0"/>
              <a:t>Unit</a:t>
            </a:r>
          </a:p>
          <a:p>
            <a:pPr lvl="1"/>
            <a:r>
              <a:rPr lang="en-US" smtClean="0"/>
              <a:t>Integration</a:t>
            </a:r>
          </a:p>
          <a:p>
            <a:pPr lvl="1"/>
            <a:r>
              <a:rPr lang="en-US" smtClean="0"/>
              <a:t>System</a:t>
            </a:r>
          </a:p>
          <a:p>
            <a:r>
              <a:rPr lang="en-US" smtClean="0"/>
              <a:t>Unit Testing</a:t>
            </a:r>
          </a:p>
          <a:p>
            <a:pPr lvl="1"/>
            <a:r>
              <a:rPr lang="en-US" smtClean="0"/>
              <a:t>Testing of an individual code module, function, or “unit”</a:t>
            </a:r>
          </a:p>
          <a:p>
            <a:pPr lvl="1"/>
            <a:r>
              <a:rPr lang="en-US" smtClean="0"/>
              <a:t>Done by a developer before deployment</a:t>
            </a:r>
          </a:p>
          <a:p>
            <a:pPr lvl="1"/>
            <a:r>
              <a:rPr lang="en-US" smtClean="0"/>
              <a:t>Verifies input/output of a “unit”</a:t>
            </a:r>
          </a:p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Verify the individual components perform as expected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SOLID and TDD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hlinkClick r:id="rId2"/>
              </a:rPr>
              <a:t>SOLID Principles of Object-Oriented Design</a:t>
            </a:r>
            <a:endParaRPr lang="en-US" smtClean="0"/>
          </a:p>
          <a:p>
            <a:pPr lvl="1"/>
            <a:r>
              <a:rPr lang="en-US" smtClean="0"/>
              <a:t>S – Single Responsibility</a:t>
            </a:r>
          </a:p>
          <a:p>
            <a:pPr lvl="1"/>
            <a:r>
              <a:rPr lang="en-US" smtClean="0"/>
              <a:t>O – Open/Closed Principle</a:t>
            </a:r>
          </a:p>
          <a:p>
            <a:pPr lvl="1"/>
            <a:r>
              <a:rPr lang="en-US" smtClean="0"/>
              <a:t>L – Liskov Substitution</a:t>
            </a:r>
          </a:p>
          <a:p>
            <a:pPr lvl="1"/>
            <a:r>
              <a:rPr lang="en-US" smtClean="0"/>
              <a:t>I – Interface Segregation</a:t>
            </a:r>
          </a:p>
          <a:p>
            <a:pPr lvl="1"/>
            <a:r>
              <a:rPr lang="en-US" smtClean="0"/>
              <a:t>D – Dependency Inversion</a:t>
            </a:r>
          </a:p>
          <a:p>
            <a:r>
              <a:rPr lang="en-US" smtClean="0">
                <a:hlinkClick r:id="rId3"/>
              </a:rPr>
              <a:t>Single Responsibility</a:t>
            </a:r>
            <a:endParaRPr lang="en-US" smtClean="0"/>
          </a:p>
          <a:p>
            <a:pPr lvl="1"/>
            <a:r>
              <a:rPr lang="en-US" smtClean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smtClean="0"/>
              <a:t>A module should have one, and only one, reason to change</a:t>
            </a:r>
          </a:p>
          <a:p>
            <a:pPr lvl="1"/>
            <a:r>
              <a:rPr lang="en-US" b="1" i="1" smtClean="0"/>
              <a:t>THIS is what we’ll unit test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Coded Unit Testing with RUnit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Every time you change your code, you want to re-test it, ENTIRELY</a:t>
            </a:r>
          </a:p>
          <a:p>
            <a:pPr lvl="1"/>
            <a:r>
              <a:rPr lang="en-US" smtClean="0"/>
              <a:t>Without coded testing, we skip testing pieces we’ve already tested</a:t>
            </a:r>
          </a:p>
          <a:p>
            <a:pPr lvl="1"/>
            <a:r>
              <a:rPr lang="en-US" smtClean="0"/>
              <a:t>What if we broke something we previously built?</a:t>
            </a:r>
          </a:p>
          <a:p>
            <a:pPr lvl="2"/>
            <a:r>
              <a:rPr lang="en-US" smtClean="0"/>
              <a:t>We won’t know until a defect is reported</a:t>
            </a:r>
          </a:p>
          <a:p>
            <a:pPr lvl="1"/>
            <a:r>
              <a:rPr lang="en-US" smtClean="0"/>
              <a:t>Integrate testing within the deployment process</a:t>
            </a:r>
          </a:p>
          <a:p>
            <a:r>
              <a:rPr lang="en-US" smtClean="0"/>
              <a:t>Package: </a:t>
            </a:r>
            <a:r>
              <a:rPr lang="en-US" smtClean="0">
                <a:hlinkClick r:id="rId2"/>
              </a:rPr>
              <a:t>Runit</a:t>
            </a:r>
            <a:endParaRPr lang="en-US" smtClean="0"/>
          </a:p>
          <a:p>
            <a:pPr lvl="1"/>
            <a:r>
              <a:rPr lang="en-US" smtClean="0"/>
              <a:t>Allows automated verification of code units</a:t>
            </a:r>
          </a:p>
          <a:p>
            <a:pPr lvl="1"/>
            <a:r>
              <a:rPr lang="en-US" smtClean="0"/>
              <a:t>Allows a test suites to be defined and tested together</a:t>
            </a:r>
          </a:p>
          <a:p>
            <a:pPr lvl="1"/>
            <a:r>
              <a:rPr lang="en-US" smtClean="0"/>
              <a:t>Allows for test results to be reported</a:t>
            </a:r>
          </a:p>
          <a:p>
            <a:r>
              <a:rPr lang="en-US" smtClean="0"/>
              <a:t>Steps</a:t>
            </a:r>
          </a:p>
          <a:p>
            <a:pPr lvl="1"/>
            <a:r>
              <a:rPr lang="en-US" smtClean="0"/>
              <a:t>Create a test driver</a:t>
            </a:r>
          </a:p>
          <a:p>
            <a:pPr lvl="1"/>
            <a:r>
              <a:rPr lang="en-US" smtClean="0"/>
              <a:t>Create test scripts</a:t>
            </a:r>
          </a:p>
          <a:p>
            <a:pPr lvl="1"/>
            <a:r>
              <a:rPr lang="en-US" smtClean="0"/>
              <a:t>Add test scripts to test suites in driver</a:t>
            </a:r>
          </a:p>
          <a:p>
            <a:pPr lvl="1"/>
            <a:r>
              <a:rPr lang="en-US" smtClean="0"/>
              <a:t>Run test driver</a:t>
            </a:r>
          </a:p>
          <a:p>
            <a:pPr lvl="1"/>
            <a:r>
              <a:rPr lang="en-US" smtClean="0"/>
              <a:t>View results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Doorbuster Metric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Requirements</a:t>
            </a:r>
          </a:p>
          <a:p>
            <a:pPr marL="514350" indent="-514350">
              <a:buAutoNum type="arabicPeriod"/>
            </a:pPr>
            <a:r>
              <a:rPr lang="en-US" smtClean="0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 smtClean="0"/>
              <a:t>Doorbuster1.csv</a:t>
            </a:r>
          </a:p>
          <a:p>
            <a:pPr marL="971550" lvl="1" indent="-514350">
              <a:buAutoNum type="arabicPeriod"/>
            </a:pPr>
            <a:r>
              <a:rPr lang="en-US" smtClean="0"/>
              <a:t>Doorbuster2.csv</a:t>
            </a:r>
          </a:p>
          <a:p>
            <a:pPr marL="514350" indent="-514350">
              <a:buAutoNum type="arabicPeriod"/>
            </a:pPr>
            <a:r>
              <a:rPr lang="en-US" smtClean="0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 smtClean="0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 id</a:t>
            </a:r>
          </a:p>
          <a:p>
            <a:pPr marL="971550" lvl="1" indent="-514350">
              <a:buAutoNum type="arabicPeriod"/>
            </a:pPr>
            <a:r>
              <a:rPr lang="en-US" smtClean="0"/>
              <a:t>No price metric</a:t>
            </a:r>
          </a:p>
          <a:p>
            <a:pPr marL="971550" lvl="1" indent="-514350">
              <a:buAutoNum type="arabicPeriod"/>
            </a:pPr>
            <a:r>
              <a:rPr lang="en-US" smtClean="0"/>
              <a:t>Online but out of stock metric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0_monolith.R</a:t>
            </a:r>
          </a:p>
          <a:p>
            <a:pPr lvl="1"/>
            <a:r>
              <a:rPr lang="en-US" smtClean="0"/>
              <a:t>A typical R Script</a:t>
            </a:r>
          </a:p>
          <a:p>
            <a:pPr lvl="1"/>
            <a:r>
              <a:rPr lang="en-US" smtClean="0"/>
              <a:t>Contains a lot of code that all runs in sequence</a:t>
            </a:r>
          </a:p>
          <a:p>
            <a:r>
              <a:rPr lang="en-US" smtClean="0"/>
              <a:t>What the script does</a:t>
            </a:r>
          </a:p>
          <a:p>
            <a:pPr lvl="1"/>
            <a:r>
              <a:rPr lang="en-US" smtClean="0"/>
              <a:t>Reads 2 data sets from csv (doorbuster data)</a:t>
            </a:r>
          </a:p>
          <a:p>
            <a:pPr lvl="2"/>
            <a:r>
              <a:rPr lang="en-US" smtClean="0"/>
              <a:t>Doorbuster1.csv &amp; doorbuster2.csv</a:t>
            </a:r>
          </a:p>
          <a:p>
            <a:pPr lvl="1"/>
            <a:r>
              <a:rPr lang="en-US" smtClean="0"/>
              <a:t>Combines the datasets</a:t>
            </a:r>
          </a:p>
          <a:p>
            <a:pPr lvl="1"/>
            <a:r>
              <a:rPr lang="en-US" smtClean="0"/>
              <a:t>Adds metrics for</a:t>
            </a:r>
          </a:p>
          <a:p>
            <a:pPr lvl="2"/>
            <a:r>
              <a:rPr lang="en-US" smtClean="0"/>
              <a:t>Doorbuster items missing a price</a:t>
            </a:r>
          </a:p>
          <a:p>
            <a:pPr lvl="2"/>
            <a:r>
              <a:rPr lang="en-US" smtClean="0"/>
              <a:t>Doorbuster items that are online, but out of stock</a:t>
            </a:r>
          </a:p>
          <a:p>
            <a:pPr lvl="1"/>
            <a:r>
              <a:rPr lang="en-US" smtClean="0"/>
              <a:t>Writes metric data to csv called doorbuster_metrics.csv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Refactor: Extract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  <a:p>
            <a:pPr lvl="1"/>
            <a:r>
              <a:rPr lang="en-US" smtClean="0"/>
              <a:t>Take a chunk of code and create a method/function so it can be tested.</a:t>
            </a:r>
          </a:p>
          <a:p>
            <a:pPr lvl="1"/>
            <a:r>
              <a:rPr lang="en-US" smtClean="0"/>
              <a:t>Make a small function to follow the Single Responsibility</a:t>
            </a:r>
          </a:p>
          <a:p>
            <a:r>
              <a:rPr lang="en-US" smtClean="0"/>
              <a:t>In 0_monolith.R</a:t>
            </a:r>
          </a:p>
          <a:p>
            <a:pPr lvl="1"/>
            <a:r>
              <a:rPr lang="en-US" smtClean="0"/>
              <a:t>Create a method for reading a single doorbuster csv file</a:t>
            </a:r>
          </a:p>
          <a:p>
            <a:pPr lvl="1"/>
            <a:r>
              <a:rPr lang="en-US" smtClean="0"/>
              <a:t>Create a method that reads both doorbuster csv files</a:t>
            </a:r>
          </a:p>
          <a:p>
            <a:pPr lvl="1"/>
            <a:r>
              <a:rPr lang="en-US" smtClean="0"/>
              <a:t>Create a method that adds metric for doorbusters with no price</a:t>
            </a:r>
          </a:p>
          <a:p>
            <a:pPr lvl="1"/>
            <a:r>
              <a:rPr lang="en-US" smtClean="0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433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Coded Unit Testing with RUnit</vt:lpstr>
      <vt:lpstr>What is Unit Testing?</vt:lpstr>
      <vt:lpstr>An Introduction to SOLID and TDD</vt:lpstr>
      <vt:lpstr>Coded Unit Testing with RUnit</vt:lpstr>
      <vt:lpstr>A Doorbuster Metric Program</vt:lpstr>
      <vt:lpstr>The R Example</vt:lpstr>
      <vt:lpstr>Refactor: Extract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14</cp:revision>
  <dcterms:created xsi:type="dcterms:W3CDTF">2016-01-17T05:41:43Z</dcterms:created>
  <dcterms:modified xsi:type="dcterms:W3CDTF">2016-01-21T06:18:57Z</dcterms:modified>
</cp:coreProperties>
</file>