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57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63433" autoAdjust="0"/>
  </p:normalViewPr>
  <p:slideViewPr>
    <p:cSldViewPr snapToGrid="0">
      <p:cViewPr varScale="1">
        <p:scale>
          <a:sx n="81" d="100"/>
          <a:sy n="81" d="100"/>
        </p:scale>
        <p:origin x="-145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E20ED-2BA1-4341-8BE7-94795E9268E6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68114-81CC-4AD8-9F2C-6F740AC4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“class” should have responsibility over</a:t>
            </a:r>
            <a:r>
              <a:rPr lang="en-US" baseline="0" dirty="0" smtClean="0"/>
              <a:t> a single part of the functionality in software AND entirely encapsulated within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class should have one, and only one, reason to change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Classes with many responsibilities are tightly coupled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Making</a:t>
            </a:r>
            <a:r>
              <a:rPr lang="en-US" baseline="0" dirty="0" smtClean="0"/>
              <a:t> one change shouldn’t break 10 other functions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https://drive.google.com/file/d/0ByOwmqah_nuGNHEtcU5OekdDMkk/view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Example from Martin: Rectangle that renders and computes area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Open/Closed Principle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Open for extension, closed for modification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Ideologically hard, in my experience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Idea: Design Patterns like</a:t>
            </a:r>
            <a:r>
              <a:rPr lang="en-US" baseline="0" dirty="0" smtClean="0"/>
              <a:t> the strategy pattern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Example: 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https://drive.google.com/file/d/0BwhCYaYDn8EgN2M5MTkwM2EtNWFkZC00ZTI3LWFjZTUtNTFhZGZiYmUzODc1/view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You</a:t>
            </a:r>
            <a:r>
              <a:rPr lang="en-US" baseline="0" dirty="0" smtClean="0"/>
              <a:t> should be able to substitute a subclass for a superclass without adverse change in behavior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Derived types should be suitable for their parent types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A subtype should never strengthen </a:t>
            </a:r>
            <a:r>
              <a:rPr lang="en-US" baseline="0" dirty="0" smtClean="0"/>
              <a:t>the preconditions/contract of a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 subtype should never weaken the </a:t>
            </a:r>
            <a:r>
              <a:rPr lang="en-US" baseline="0" dirty="0" err="1" smtClean="0"/>
              <a:t>postconditions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supertype</a:t>
            </a: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http://www.ckode.dk/programming/solid-principles-part-3-liskovs-substitution-principle/#postconditions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https://drive.google.com/file/d/0BwhCYaYDn8EgNzAzZjA5ZmItNjU3NS00MzQ5LTkwYjMtMDJhNDU5ZTM0MTlh/view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Interface Segregation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Classes</a:t>
            </a:r>
            <a:r>
              <a:rPr lang="en-US" baseline="0" dirty="0" smtClean="0"/>
              <a:t> should not be forced to depend on interfaces that they do not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Think of utility classes and interfaces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Cohesion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Make fine-grained interfaces</a:t>
            </a:r>
            <a:r>
              <a:rPr lang="en-US" baseline="0" dirty="0" smtClean="0"/>
              <a:t> that are client specific (role interfaces)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Heavily violated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Some studies of design patterns might help with</a:t>
            </a:r>
            <a:r>
              <a:rPr lang="en-US" baseline="0" dirty="0" smtClean="0"/>
              <a:t> this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https://drive.google.com/file/d/0BwhCYaYDn8EgOTViYjJhYzMtMzYxMC00MzFjLWJjMzYtOGJiMDc5N2JkYmJi/view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0" lvl="0" indent="0">
              <a:buFontTx/>
              <a:buNone/>
            </a:pPr>
            <a:r>
              <a:rPr lang="en-US" dirty="0" smtClean="0"/>
              <a:t>Dependency Inversion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Principles: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High</a:t>
            </a:r>
            <a:r>
              <a:rPr lang="en-US" baseline="0" dirty="0" smtClean="0"/>
              <a:t> level modules should not depend on low-level modules, rather abstractions for both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Abstractions should not depend on details, </a:t>
            </a:r>
            <a:r>
              <a:rPr lang="en-US" baseline="0" dirty="0" err="1" smtClean="0"/>
              <a:t>detals</a:t>
            </a:r>
            <a:r>
              <a:rPr lang="en-US" baseline="0" dirty="0" smtClean="0"/>
              <a:t> should depend on abstractions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Reduce the coupling between classes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Depend on abstractions, not on concretions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This might be tougher</a:t>
            </a:r>
            <a:r>
              <a:rPr lang="en-US" baseline="0" dirty="0" smtClean="0"/>
              <a:t> in BI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Where have you seen this one?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https://drive.google.com/file/d/0BwhCYaYDn8EgMjdlMWIzNGUtZTQ0NC00ZjQ5LTkwYzQtZjRhMDRlNTQ3ZGMz/view</a:t>
            </a:r>
          </a:p>
          <a:p>
            <a:pPr marL="171450" lvl="0" indent="-171450">
              <a:buFontTx/>
              <a:buChar char="-"/>
            </a:pPr>
            <a:endParaRPr lang="en-US" dirty="0" smtClean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68114-81CC-4AD8-9F2C-6F740AC48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5CC2-9420-40B8-84D8-3F8C38350CEB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1A4D-F17C-4DA2-80A9-865EBD119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onaldsawyer/Demos/tree/master/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naldsawyer/Demos/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log.gauffin.org/2012/05/solid-principles-with-real-world-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myleswhite.com/notebook/2010/08/17/unit-testing-in-r-the-bare-minimum/" TargetMode="External"/><Relationship Id="rId4" Type="http://schemas.openxmlformats.org/officeDocument/2006/relationships/hyperlink" Target="http://tryr.codeschool.com/" TargetMode="External"/><Relationship Id="rId5" Type="http://schemas.openxmlformats.org/officeDocument/2006/relationships/hyperlink" Target="https://www.datacamp.com/" TargetMode="External"/><Relationship Id="rId6" Type="http://schemas.openxmlformats.org/officeDocument/2006/relationships/hyperlink" Target="http://www.suryasuravarapu.com/2009/02/joel-vs-unclebob-relevance-of-tdd-and-solid-principl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bcf.usc.edu/~gareth/IS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Wrangling, Unit Testing, and Engineering Principles with R</a:t>
            </a:r>
          </a:p>
          <a:p>
            <a:endParaRPr lang="en-US" dirty="0" smtClean="0"/>
          </a:p>
          <a:p>
            <a:r>
              <a:rPr lang="en-US" dirty="0" smtClean="0"/>
              <a:t>Donald Sawyer | Lead BI Engineer | Item COE Scrum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Location of Today’s Training: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://github.com/donaldsawyer/Demos/tree/master/</a:t>
            </a:r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R Data Wrangling to replace Excel</a:t>
            </a:r>
          </a:p>
          <a:p>
            <a:r>
              <a:rPr lang="en-US" dirty="0" smtClean="0"/>
              <a:t>Improve the quality of your code</a:t>
            </a:r>
          </a:p>
          <a:p>
            <a:pPr lvl="1"/>
            <a:r>
              <a:rPr lang="en-US" dirty="0" smtClean="0"/>
              <a:t>Engineering Principles</a:t>
            </a:r>
          </a:p>
          <a:p>
            <a:pPr lvl="1"/>
            <a:r>
              <a:rPr lang="en-US" dirty="0" smtClean="0"/>
              <a:t>Test-driven development (TDD)</a:t>
            </a:r>
          </a:p>
          <a:p>
            <a:pPr lvl="1"/>
            <a:r>
              <a:rPr lang="en-US" dirty="0" smtClean="0"/>
              <a:t>Unit Testing</a:t>
            </a:r>
            <a:endParaRPr lang="en-US" dirty="0" smtClean="0"/>
          </a:p>
          <a:p>
            <a:r>
              <a:rPr lang="en-US" dirty="0" smtClean="0"/>
              <a:t>All code is on my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lvl="1"/>
            <a:r>
              <a:rPr lang="en-US" dirty="0">
                <a:hlinkClick r:id="rId2"/>
              </a:rPr>
              <a:t>https://github.com/donaldsawyer/</a:t>
            </a:r>
            <a:r>
              <a:rPr lang="en-US" dirty="0" smtClean="0">
                <a:hlinkClick r:id="rId2"/>
              </a:rPr>
              <a:t>Demos/R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5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Wrangling</a:t>
            </a:r>
          </a:p>
          <a:p>
            <a:pPr lvl="1"/>
            <a:r>
              <a:rPr lang="en-US" dirty="0" smtClean="0"/>
              <a:t>Vector Operations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Read data from </a:t>
            </a:r>
            <a:r>
              <a:rPr lang="en-US" dirty="0" err="1" smtClean="0"/>
              <a:t>csv</a:t>
            </a:r>
            <a:r>
              <a:rPr lang="en-US" dirty="0" smtClean="0"/>
              <a:t>, webpage, database</a:t>
            </a:r>
          </a:p>
          <a:p>
            <a:pPr lvl="1"/>
            <a:r>
              <a:rPr lang="en-US" dirty="0" smtClean="0"/>
              <a:t>Write data to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Exploring the structure of your data</a:t>
            </a:r>
          </a:p>
          <a:p>
            <a:pPr lvl="1"/>
            <a:r>
              <a:rPr lang="en-US" dirty="0" smtClean="0"/>
              <a:t>Cleansing data</a:t>
            </a:r>
          </a:p>
          <a:p>
            <a:pPr lvl="1"/>
            <a:r>
              <a:rPr lang="en-US" dirty="0" err="1" smtClean="0"/>
              <a:t>Dplyr</a:t>
            </a:r>
            <a:r>
              <a:rPr lang="en-US" dirty="0" smtClean="0"/>
              <a:t> data manipulations (forget about 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Mutate, select, filter, join, group, </a:t>
            </a:r>
            <a:r>
              <a:rPr lang="en-US" dirty="0" err="1" smtClean="0"/>
              <a:t>summarise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Setting up a test suite</a:t>
            </a:r>
          </a:p>
          <a:p>
            <a:pPr lvl="1"/>
            <a:r>
              <a:rPr lang="en-US" dirty="0" smtClean="0"/>
              <a:t>TDD w/ R</a:t>
            </a:r>
          </a:p>
          <a:p>
            <a:pPr lvl="1"/>
            <a:r>
              <a:rPr lang="en-US" dirty="0" smtClean="0"/>
              <a:t>Running tests from command line</a:t>
            </a:r>
          </a:p>
          <a:p>
            <a:r>
              <a:rPr lang="en-US" dirty="0" smtClean="0"/>
              <a:t>If there’s time</a:t>
            </a:r>
          </a:p>
          <a:p>
            <a:pPr lvl="1"/>
            <a:r>
              <a:rPr lang="en-US" dirty="0" smtClean="0"/>
              <a:t>My completed </a:t>
            </a:r>
            <a:r>
              <a:rPr lang="en-US" dirty="0" err="1" smtClean="0"/>
              <a:t>Datacamp</a:t>
            </a:r>
            <a:r>
              <a:rPr lang="en-US" dirty="0" smtClean="0"/>
              <a:t> exercises</a:t>
            </a:r>
          </a:p>
          <a:p>
            <a:pPr lvl="1"/>
            <a:r>
              <a:rPr lang="en-US" dirty="0" smtClean="0"/>
              <a:t>Quick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698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dirty="0" smtClean="0"/>
              <a:t>SOLID Principles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 Responsibility</a:t>
            </a:r>
          </a:p>
          <a:p>
            <a:r>
              <a:rPr lang="en-US" dirty="0" smtClean="0"/>
              <a:t>Open/Closed Principle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r>
              <a:rPr lang="en-US" dirty="0" smtClean="0"/>
              <a:t>Interface Segregation</a:t>
            </a:r>
          </a:p>
          <a:p>
            <a:r>
              <a:rPr lang="en-US" dirty="0" smtClean="0"/>
              <a:t>Dependency Inversion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http://blog.gauffin.org/2012/05/solid-principles-with-real-world-examples/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8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software that is: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b="1" dirty="0" smtClean="0"/>
              <a:t>Testable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Reusable</a:t>
            </a:r>
            <a:endParaRPr lang="en-US" dirty="0" smtClean="0"/>
          </a:p>
          <a:p>
            <a:r>
              <a:rPr lang="en-US" dirty="0" smtClean="0"/>
              <a:t>Un-clutter your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94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Become SOLID (IMHO)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the engineer, you decide</a:t>
            </a:r>
          </a:p>
          <a:p>
            <a:r>
              <a:rPr lang="en-US" dirty="0" smtClean="0"/>
              <a:t>But, if you need a jump:</a:t>
            </a:r>
          </a:p>
          <a:p>
            <a:pPr lvl="1"/>
            <a:r>
              <a:rPr lang="en-US" dirty="0" smtClean="0"/>
              <a:t>Review your team’s code</a:t>
            </a:r>
          </a:p>
          <a:p>
            <a:pPr lvl="2"/>
            <a:r>
              <a:rPr lang="en-US" dirty="0" smtClean="0"/>
              <a:t>Look for ways to be more SOLID</a:t>
            </a:r>
          </a:p>
          <a:p>
            <a:pPr lvl="2"/>
            <a:r>
              <a:rPr lang="en-US" dirty="0" smtClean="0"/>
              <a:t>If you need to, focus on one or two principles</a:t>
            </a:r>
          </a:p>
          <a:p>
            <a:pPr lvl="1"/>
            <a:r>
              <a:rPr lang="en-US" dirty="0" smtClean="0"/>
              <a:t>Practice refactoring</a:t>
            </a:r>
          </a:p>
          <a:p>
            <a:pPr lvl="2"/>
            <a:r>
              <a:rPr lang="en-US" dirty="0" smtClean="0"/>
              <a:t>LOTS of practicing</a:t>
            </a:r>
          </a:p>
          <a:p>
            <a:pPr lvl="1"/>
            <a:r>
              <a:rPr lang="en-US" dirty="0" smtClean="0"/>
              <a:t>Lots of unit testing</a:t>
            </a:r>
          </a:p>
          <a:p>
            <a:pPr lvl="2"/>
            <a:r>
              <a:rPr lang="en-US" dirty="0" smtClean="0"/>
              <a:t>TDD, if that’s what it takes</a:t>
            </a:r>
          </a:p>
          <a:p>
            <a:pPr lvl="2"/>
            <a:r>
              <a:rPr lang="en-US" dirty="0" smtClean="0"/>
              <a:t>Writing automated tests will help you find clunky code</a:t>
            </a:r>
          </a:p>
          <a:p>
            <a:r>
              <a:rPr lang="en-US" dirty="0" smtClean="0"/>
              <a:t>TRY </a:t>
            </a:r>
            <a:r>
              <a:rPr lang="en-US" dirty="0" smtClean="0"/>
              <a:t>IT!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References</a:t>
            </a:r>
          </a:p>
          <a:p>
            <a:pPr lvl="1"/>
            <a:r>
              <a:rPr lang="en-US" dirty="0" smtClean="0"/>
              <a:t>Free Book: </a:t>
            </a:r>
            <a:r>
              <a:rPr lang="en-US" dirty="0" smtClean="0">
                <a:hlinkClick r:id="rId2"/>
              </a:rPr>
              <a:t>An Introduction to Statistical Learning with Applications in R</a:t>
            </a:r>
            <a:endParaRPr lang="en-US" dirty="0" smtClean="0"/>
          </a:p>
          <a:p>
            <a:pPr lvl="1"/>
            <a:r>
              <a:rPr lang="en-US" dirty="0" smtClean="0"/>
              <a:t>Books that I like</a:t>
            </a:r>
          </a:p>
          <a:p>
            <a:pPr lvl="2"/>
            <a:r>
              <a:rPr lang="en-US" dirty="0" smtClean="0"/>
              <a:t>R for Everyone</a:t>
            </a:r>
          </a:p>
          <a:p>
            <a:pPr lvl="2"/>
            <a:r>
              <a:rPr lang="en-US" dirty="0" smtClean="0"/>
              <a:t>R Cookbook</a:t>
            </a:r>
          </a:p>
          <a:p>
            <a:pPr lvl="2"/>
            <a:r>
              <a:rPr lang="en-US" dirty="0" smtClean="0"/>
              <a:t>R Graphics Cookbook</a:t>
            </a:r>
          </a:p>
          <a:p>
            <a:pPr lvl="1"/>
            <a:r>
              <a:rPr lang="en-US" dirty="0" smtClean="0">
                <a:hlinkClick r:id="rId3"/>
              </a:rPr>
              <a:t>Runit Basics</a:t>
            </a:r>
            <a:endParaRPr lang="en-US" dirty="0" smtClean="0"/>
          </a:p>
          <a:p>
            <a:pPr lvl="1"/>
            <a:r>
              <a:rPr lang="en-US" dirty="0" smtClean="0"/>
              <a:t>Google!  (tip: [R] </a:t>
            </a:r>
            <a:r>
              <a:rPr lang="en-US" i="1" dirty="0" smtClean="0"/>
              <a:t>your question here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Training</a:t>
            </a:r>
          </a:p>
          <a:p>
            <a:pPr lvl="1"/>
            <a:r>
              <a:rPr lang="en-US" dirty="0"/>
              <a:t>Free Beginner R Hands-On Practice: </a:t>
            </a:r>
            <a:r>
              <a:rPr lang="en-US" dirty="0">
                <a:hlinkClick r:id="rId4"/>
              </a:rPr>
              <a:t>http://tryr.codeschool.com/</a:t>
            </a:r>
            <a:endParaRPr lang="en-US" dirty="0"/>
          </a:p>
          <a:p>
            <a:pPr lvl="1"/>
            <a:r>
              <a:rPr lang="en-US" dirty="0" err="1" smtClean="0"/>
              <a:t>Datacamp</a:t>
            </a:r>
            <a:r>
              <a:rPr lang="en-US" dirty="0" smtClean="0"/>
              <a:t> (</a:t>
            </a:r>
            <a:r>
              <a:rPr lang="en-US" dirty="0"/>
              <a:t>my favorite): </a:t>
            </a:r>
            <a:r>
              <a:rPr lang="en-US" dirty="0">
                <a:hlinkClick r:id="rId5"/>
              </a:rPr>
              <a:t>https://www.datacamp.com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Coursera</a:t>
            </a:r>
            <a:endParaRPr lang="en-US" dirty="0" smtClean="0"/>
          </a:p>
          <a:p>
            <a:pPr lvl="1"/>
            <a:r>
              <a:rPr lang="en-US" dirty="0" smtClean="0"/>
              <a:t>Others?</a:t>
            </a:r>
          </a:p>
          <a:p>
            <a:r>
              <a:rPr lang="en-US" dirty="0" smtClean="0"/>
              <a:t>Engineering</a:t>
            </a:r>
          </a:p>
          <a:p>
            <a:pPr lvl="1"/>
            <a:r>
              <a:rPr lang="en-US" dirty="0" err="1" smtClean="0"/>
              <a:t>Refactoring.com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Joel vs. Uncle Bob: Relevance of TDD and 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4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1881" y="1834547"/>
            <a:ext cx="6334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I’m Done.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Questions?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What else can I show you?</a:t>
            </a:r>
          </a:p>
        </p:txBody>
      </p:sp>
    </p:spTree>
    <p:extLst>
      <p:ext uri="{BB962C8B-B14F-4D97-AF65-F5344CB8AC3E}">
        <p14:creationId xmlns:p14="http://schemas.microsoft.com/office/powerpoint/2010/main" val="24477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721</Words>
  <Application>Microsoft Macintosh PowerPoint</Application>
  <PresentationFormat>Custom</PresentationFormat>
  <Paragraphs>123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Intermediate R Topics</vt:lpstr>
      <vt:lpstr>Discussion Goals</vt:lpstr>
      <vt:lpstr>R Examples Covered</vt:lpstr>
      <vt:lpstr>What Are The SOLID Principles?</vt:lpstr>
      <vt:lpstr>Why Does This Matter?</vt:lpstr>
      <vt:lpstr>How to Become SOLID (IMHO)</vt:lpstr>
      <vt:lpstr>Check out More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Donald Sawyer</dc:creator>
  <cp:lastModifiedBy>Donald Sawyer</cp:lastModifiedBy>
  <cp:revision>39</cp:revision>
  <dcterms:created xsi:type="dcterms:W3CDTF">2015-08-20T03:15:12Z</dcterms:created>
  <dcterms:modified xsi:type="dcterms:W3CDTF">2015-11-18T17:49:27Z</dcterms:modified>
</cp:coreProperties>
</file>