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82661" autoAdjust="0"/>
  </p:normalViewPr>
  <p:slideViewPr>
    <p:cSldViewPr snapToGrid="0">
      <p:cViewPr varScale="1">
        <p:scale>
          <a:sx n="114" d="100"/>
          <a:sy n="114" d="100"/>
        </p:scale>
        <p:origin x="13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1FA9B-7307-410C-A40B-700A10E73224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18ACD-9AA0-4685-895A-25099072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School: SCSU, UMN</a:t>
            </a:r>
          </a:p>
          <a:p>
            <a:r>
              <a:rPr lang="en-US" dirty="0" smtClean="0"/>
              <a:t>Family:</a:t>
            </a:r>
            <a:r>
              <a:rPr lang="en-US" baseline="0" dirty="0" smtClean="0"/>
              <a:t> Ashly, Carly, Kendra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Career: Minco, Guidant, Target, Aon,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18ACD-9AA0-4685-895A-2509907241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8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Engineering: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creative application of scientific principles to design or develop structures, machines, apparatus, or manufacturing processes, or works utilizing them singly or in combination; or to construct or operate the same with full cognizance of their design; or to forecast their behavior under specific operating conditions; all as respects an intended function, economics of operation or safety to life and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18ACD-9AA0-4685-895A-2509907241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5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Quality:  Defects?  Customer happy?  Quality Attributes?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18ACD-9AA0-4685-895A-250990724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PRACTICE.  A LOT!!!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18ACD-9AA0-4685-895A-2509907241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don’t think you can do a quality job in the constraints, speak</a:t>
            </a:r>
            <a:r>
              <a:rPr lang="en-US" baseline="0" dirty="0" smtClean="0"/>
              <a:t> up.  Quality means more than coding.  Analysis, design, code, test, deliver.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18ACD-9AA0-4685-895A-2509907241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0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1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7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0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4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3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4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4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5E1-154E-4F3C-9E4E-9FEF3A0ABF40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9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95E1-154E-4F3C-9E4E-9FEF3A0ABF40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F62E-72DA-4F65-921E-5EEB3F04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6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refactoring/smel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azon.com/Clean-Code-Handbook-Software-Craftsmanship/dp/0132350882/ref=sr_1_1?ie=UTF8&amp;qid=1447906171&amp;sr=8-1&amp;keywords=clean+code" TargetMode="External"/><Relationship Id="rId4" Type="http://schemas.openxmlformats.org/officeDocument/2006/relationships/hyperlink" Target="http://refactoring.com/catalo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Become an Software Engineer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(not a programmer)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3000" dirty="0" smtClean="0"/>
              <a:t>Donald Sawyer</a:t>
            </a:r>
          </a:p>
          <a:p>
            <a:endParaRPr lang="en-US" dirty="0"/>
          </a:p>
          <a:p>
            <a:r>
              <a:rPr lang="en-US" dirty="0" smtClean="0"/>
              <a:t>November 19,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7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3"/>
              </a:rPr>
              <a:t>Code “smells”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Refactoring Catalog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Resharper</a:t>
            </a:r>
            <a:r>
              <a:rPr lang="en-US" dirty="0" smtClean="0"/>
              <a:t> Plugin 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IntelliJ (Java)</a:t>
            </a:r>
          </a:p>
          <a:p>
            <a:pPr lvl="1"/>
            <a:r>
              <a:rPr lang="en-US" dirty="0" smtClean="0"/>
              <a:t>Check your IDE features</a:t>
            </a:r>
          </a:p>
          <a:p>
            <a:endParaRPr lang="en-US" dirty="0"/>
          </a:p>
          <a:p>
            <a:r>
              <a:rPr lang="en-US" dirty="0" smtClean="0">
                <a:hlinkClick r:id="rId5"/>
              </a:rPr>
              <a:t>Clean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5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Your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273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Focus on quality</a:t>
            </a:r>
          </a:p>
          <a:p>
            <a:r>
              <a:rPr lang="en-US" dirty="0" smtClean="0"/>
              <a:t>Embrace quality attributes</a:t>
            </a:r>
          </a:p>
          <a:p>
            <a:pPr lvl="1"/>
            <a:r>
              <a:rPr lang="en-US" dirty="0" smtClean="0"/>
              <a:t>Testability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Many more</a:t>
            </a:r>
          </a:p>
          <a:p>
            <a:r>
              <a:rPr lang="en-US" dirty="0" smtClean="0"/>
              <a:t>Learn Continuously</a:t>
            </a:r>
          </a:p>
          <a:p>
            <a:pPr lvl="1"/>
            <a:r>
              <a:rPr lang="en-US" dirty="0" smtClean="0"/>
              <a:t>Coursera</a:t>
            </a:r>
          </a:p>
          <a:p>
            <a:pPr lvl="1"/>
            <a:r>
              <a:rPr lang="en-US" dirty="0" smtClean="0"/>
              <a:t>MOOC</a:t>
            </a:r>
          </a:p>
          <a:p>
            <a:pPr lvl="1"/>
            <a:r>
              <a:rPr lang="en-US" dirty="0" err="1" smtClean="0"/>
              <a:t>Codeschool</a:t>
            </a:r>
            <a:endParaRPr lang="en-US" dirty="0" smtClean="0"/>
          </a:p>
          <a:p>
            <a:pPr lvl="1"/>
            <a:r>
              <a:rPr lang="en-US" dirty="0" err="1" smtClean="0"/>
              <a:t>Pluralsight</a:t>
            </a:r>
            <a:endParaRPr lang="en-US" dirty="0" smtClean="0"/>
          </a:p>
          <a:p>
            <a:pPr lvl="1"/>
            <a:r>
              <a:rPr lang="en-US" dirty="0" smtClean="0"/>
              <a:t>Lynda</a:t>
            </a:r>
          </a:p>
          <a:p>
            <a:pPr lvl="1"/>
            <a:r>
              <a:rPr lang="en-US" dirty="0" err="1" smtClean="0"/>
              <a:t>DataCamp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497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1026" name="Picture 2" descr="http://www.aroundthecloud.org/sites/aroundthecloud.org/images/org/220166775/scsu_stc+stackw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61" y="1885270"/>
            <a:ext cx="2602139" cy="201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22171" y="2075543"/>
            <a:ext cx="369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B.S. Computer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Focus: Artificial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President, ACM</a:t>
            </a:r>
            <a:endParaRPr lang="en-US" dirty="0"/>
          </a:p>
        </p:txBody>
      </p:sp>
      <p:pic>
        <p:nvPicPr>
          <p:cNvPr id="1028" name="Picture 4" descr="http://static1.squarespace.com/static/53e8f0b2e4b0638731efc6f5/t/5627b8ade4b015b8a225b962/1445443758201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4286783"/>
            <a:ext cx="206692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03700" y="4672843"/>
            <a:ext cx="369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M.S. Software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of 2016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07" t="23492" r="-1" b="29206"/>
          <a:stretch/>
        </p:blipFill>
        <p:spPr>
          <a:xfrm>
            <a:off x="7865381" y="1890565"/>
            <a:ext cx="4021818" cy="32439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35141" y="5297091"/>
            <a:ext cx="2605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Ashly: Wife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Carly: 2.3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Kendra: 5.5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8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vs.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Study and application of </a:t>
            </a:r>
            <a:r>
              <a:rPr lang="en-US" b="1" dirty="0" smtClean="0"/>
              <a:t>engineering</a:t>
            </a:r>
            <a:r>
              <a:rPr lang="en-US" dirty="0" smtClean="0"/>
              <a:t> to the design, development, and maintenance of software.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Let’s say you were asked to engineer an airplane…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System View:</a:t>
            </a:r>
          </a:p>
          <a:p>
            <a:pPr marL="0" indent="0">
              <a:buNone/>
            </a:pPr>
            <a:r>
              <a:rPr lang="en-US" dirty="0" smtClean="0"/>
              <a:t>Would you just manufacture the parts and throw them together?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Principles:</a:t>
            </a:r>
          </a:p>
          <a:p>
            <a:pPr marL="0" indent="0">
              <a:buNone/>
            </a:pPr>
            <a:r>
              <a:rPr lang="en-US" dirty="0" smtClean="0"/>
              <a:t>Would you make the parts any way you felt like that day?  Would you look at best practices?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Organization/modularity:</a:t>
            </a:r>
          </a:p>
          <a:p>
            <a:pPr marL="0" indent="0">
              <a:buNone/>
            </a:pPr>
            <a:r>
              <a:rPr lang="en-US" dirty="0" smtClean="0"/>
              <a:t>Would you make every component out of a single piece of material?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Separation of Concerns:</a:t>
            </a:r>
          </a:p>
          <a:p>
            <a:pPr marL="0" indent="0">
              <a:buNone/>
            </a:pPr>
            <a:r>
              <a:rPr lang="en-US" dirty="0" smtClean="0"/>
              <a:t>Would the altimeter also be the throttle?</a:t>
            </a:r>
          </a:p>
        </p:txBody>
      </p:sp>
    </p:spTree>
    <p:extLst>
      <p:ext uri="{BB962C8B-B14F-4D97-AF65-F5344CB8AC3E}">
        <p14:creationId xmlns:p14="http://schemas.microsoft.com/office/powerpoint/2010/main" val="357460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Good Engineer?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Cares about quality over [everything]</a:t>
            </a:r>
          </a:p>
          <a:p>
            <a:r>
              <a:rPr lang="en-US" b="1" dirty="0" smtClean="0"/>
              <a:t>Cares about doing right for the customer</a:t>
            </a:r>
          </a:p>
          <a:p>
            <a:r>
              <a:rPr lang="en-US" b="1" dirty="0" smtClean="0"/>
              <a:t>Tests everywhere</a:t>
            </a:r>
          </a:p>
          <a:p>
            <a:r>
              <a:rPr lang="en-US" dirty="0" smtClean="0"/>
              <a:t>Creative</a:t>
            </a:r>
          </a:p>
          <a:p>
            <a:r>
              <a:rPr lang="en-US" dirty="0" smtClean="0"/>
              <a:t>Assertive</a:t>
            </a:r>
          </a:p>
          <a:p>
            <a:r>
              <a:rPr lang="en-US" dirty="0" smtClean="0"/>
              <a:t>Accountable</a:t>
            </a:r>
          </a:p>
          <a:p>
            <a:r>
              <a:rPr lang="en-US" dirty="0" smtClean="0"/>
              <a:t>Team player, not toxin</a:t>
            </a:r>
          </a:p>
          <a:p>
            <a:r>
              <a:rPr lang="en-US" dirty="0" smtClean="0"/>
              <a:t>Technically savvy and resilient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3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S.O.L.I.D. Principles of 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</a:t>
            </a:r>
            <a:r>
              <a:rPr lang="en-US" dirty="0" smtClean="0"/>
              <a:t>ingle Responsibility</a:t>
            </a:r>
          </a:p>
          <a:p>
            <a:endParaRPr lang="en-US" dirty="0" smtClean="0"/>
          </a:p>
          <a:p>
            <a:r>
              <a:rPr lang="en-US" b="1" dirty="0" smtClean="0"/>
              <a:t>O</a:t>
            </a:r>
            <a:r>
              <a:rPr lang="en-US" dirty="0" smtClean="0"/>
              <a:t>pen/Closed Principle</a:t>
            </a:r>
          </a:p>
          <a:p>
            <a:endParaRPr lang="en-US" dirty="0" smtClean="0"/>
          </a:p>
          <a:p>
            <a:r>
              <a:rPr lang="en-US" b="1" dirty="0" err="1" smtClean="0"/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Substitution</a:t>
            </a:r>
          </a:p>
          <a:p>
            <a:endParaRPr lang="en-US" dirty="0" smtClean="0"/>
          </a:p>
          <a:p>
            <a:r>
              <a:rPr lang="en-US" b="1" dirty="0" smtClean="0"/>
              <a:t>I</a:t>
            </a:r>
            <a:r>
              <a:rPr lang="en-US" dirty="0" smtClean="0"/>
              <a:t>nterface Segregation</a:t>
            </a:r>
          </a:p>
          <a:p>
            <a:endParaRPr lang="en-US" dirty="0" smtClean="0"/>
          </a:p>
          <a:p>
            <a:r>
              <a:rPr lang="en-US" b="1" dirty="0" smtClean="0"/>
              <a:t>D</a:t>
            </a:r>
            <a:r>
              <a:rPr lang="en-US" dirty="0" smtClean="0"/>
              <a:t>ependency Inversion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8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Strategy</a:t>
            </a:r>
          </a:p>
          <a:p>
            <a:endParaRPr lang="en-US" dirty="0" smtClean="0"/>
          </a:p>
          <a:p>
            <a:r>
              <a:rPr lang="en-US" dirty="0" smtClean="0"/>
              <a:t>Template Method</a:t>
            </a:r>
          </a:p>
          <a:p>
            <a:endParaRPr lang="en-US" dirty="0" smtClean="0"/>
          </a:p>
          <a:p>
            <a:r>
              <a:rPr lang="en-US" dirty="0" smtClean="0"/>
              <a:t>Façade</a:t>
            </a:r>
          </a:p>
          <a:p>
            <a:endParaRPr lang="en-US" dirty="0" smtClean="0"/>
          </a:p>
          <a:p>
            <a:r>
              <a:rPr lang="en-US" dirty="0" smtClean="0"/>
              <a:t>Adapter</a:t>
            </a:r>
          </a:p>
          <a:p>
            <a:endParaRPr lang="en-US" dirty="0" smtClean="0"/>
          </a:p>
          <a:p>
            <a:r>
              <a:rPr lang="en-US" dirty="0" smtClean="0"/>
              <a:t>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6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pic>
        <p:nvPicPr>
          <p:cNvPr id="3074" name="Picture 2" descr="http://www.programmingresearch.com/wp-content/uploads/2012/11/jenkins-plugin-diagram-sac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42" y="1825625"/>
            <a:ext cx="80405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22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Testing</a:t>
            </a:r>
          </a:p>
          <a:p>
            <a:pPr lvl="1"/>
            <a:r>
              <a:rPr lang="en-US" dirty="0" smtClean="0"/>
              <a:t>Design Reviews</a:t>
            </a:r>
          </a:p>
          <a:p>
            <a:pPr lvl="1"/>
            <a:r>
              <a:rPr lang="en-US" dirty="0" smtClean="0"/>
              <a:t>Code Reviews</a:t>
            </a:r>
          </a:p>
          <a:p>
            <a:pPr lvl="1"/>
            <a:r>
              <a:rPr lang="en-US" dirty="0" smtClean="0"/>
              <a:t>Static Analysis</a:t>
            </a:r>
          </a:p>
          <a:p>
            <a:endParaRPr lang="en-US" dirty="0" smtClean="0"/>
          </a:p>
          <a:p>
            <a:r>
              <a:rPr lang="en-US" dirty="0" smtClean="0"/>
              <a:t>Dynamic Testing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4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pic>
        <p:nvPicPr>
          <p:cNvPr id="4098" name="Picture 2" descr="http://res.cloudinary.com/meshfields/image/upload/v1433340430/dev_graphs_testdrivendev_u5zrk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924844"/>
            <a:ext cx="66675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79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408</Words>
  <Application>Microsoft Office PowerPoint</Application>
  <PresentationFormat>Widescreen</PresentationFormat>
  <Paragraphs>109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Become an Software Engineer (not a programmer)</vt:lpstr>
      <vt:lpstr>About Me</vt:lpstr>
      <vt:lpstr>Software Engineering vs. Programming</vt:lpstr>
      <vt:lpstr>What is a Good Engineer?</vt:lpstr>
      <vt:lpstr>S.O.L.I.D. Principles of OOD</vt:lpstr>
      <vt:lpstr>Design Patterns</vt:lpstr>
      <vt:lpstr>Continuous Integration</vt:lpstr>
      <vt:lpstr>Testing</vt:lpstr>
      <vt:lpstr>Test-Driven Development (TDD)</vt:lpstr>
      <vt:lpstr>Refactoring</vt:lpstr>
      <vt:lpstr>Keys to Your Success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an Software Engineer (not a programmer)</dc:title>
  <dc:creator>Donald Sawyer</dc:creator>
  <cp:lastModifiedBy>Donald Sawyer</cp:lastModifiedBy>
  <cp:revision>20</cp:revision>
  <dcterms:created xsi:type="dcterms:W3CDTF">2015-11-19T01:07:13Z</dcterms:created>
  <dcterms:modified xsi:type="dcterms:W3CDTF">2015-11-19T06:56:12Z</dcterms:modified>
</cp:coreProperties>
</file>