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B850-A5D9-4B07-B021-81EA84A45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4A60-6844-4CF4-BA75-911F2BB2C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A4510-79A8-4BE5-9509-3DA1333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6567-8E71-4C84-9AE7-C002386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335D-3418-4A06-9276-B2F756E1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310E-FA36-4652-B842-F8BA6DBE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F7EB-DD42-420D-B44A-16772B922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9B34-97AF-41E2-8DB4-82C5D5F2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6C38-ECB1-46A6-9615-BCB582A8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EDC2-3543-4974-A0DD-CFDE139A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0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A9CE6-19C9-4A9B-9824-A4525B9CB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5E84-2C22-4E9C-9A88-DEE1DC02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F608-18D9-499B-BE14-F35C93AB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23AAD-52E4-4747-8BC3-52DAF392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3237-4CEC-4463-A2B3-52A67CB2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9853-C431-481F-8872-6074B0B4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8E00-553E-465F-915C-30061599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F4C1-6788-440A-8452-18533048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D32D-6FCD-4A85-8ED0-F76777F3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D7B9-DDFD-4197-9F7A-A09171ED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BB0A-901A-41B0-9611-D6C66D25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9CE2-F26C-469E-918C-31E4000F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2179-8494-4078-8AF7-AF108C84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2CBF-1D0D-48A5-BE4D-C1BD442E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6993-CB96-4E7B-8D0B-8E3790C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C64-D9E3-4D16-A8A5-60249152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0E43-9D91-4D76-B4B5-716EA2FE1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5446-A69B-40AC-8494-AFA041F6E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246A5-F344-48D5-8D48-2F42357F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167EE-AAC9-42AD-B16A-44A80BCD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68EF3-52FD-4C85-83CE-BD8D95B2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6743-5B10-4194-B289-29AC4F8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DEDA-9229-4C76-B98A-85975A71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9FFDD-A10D-4C5A-B5C8-35EA2F6C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A13D8-E052-43AA-AA10-F46F5692A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8B147-7454-444B-ACB0-54DC65FB8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6A753-C3B4-4130-8781-4E47CE59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33D43-584C-4421-8C59-518A4839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350C-67DE-4AE0-998B-0A9D7CA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3238-9B3A-4185-8C17-D2466492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C4CB8-10DC-4D81-81BF-1CDD71C5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7CB2C-CF64-48BA-8053-74D36791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1F8B7-2D3B-4E29-BFDA-CC45D9AC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3A27B-8957-4088-A49A-30C0DC14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705FF-7634-4AD4-8C81-E92868BF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32317-E06C-4D88-A953-666B35E9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AD38-2786-4122-B596-36859AB5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A69E-AF3B-44A1-89F3-B64A9DAC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01AF0-08E1-43B2-9AE0-24B806C1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F387-2AEB-4620-A7DE-2D071E0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25A99-D3F0-4EBC-A270-6A429724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CF35D-CC55-4299-8034-287BECE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7EF-5829-4182-B738-25B654FE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61131-FF22-4242-8502-35E3FBB25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A6FC-8820-4D63-B463-A6AA233B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3D16C-F9BC-4A07-88F1-F7FEA058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1D6BB-66BB-4977-81E1-32909CAE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A4B7B-3D60-43FC-84F7-15D95C9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3165E-C243-46A6-AC6B-B209D77A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737B-6486-4947-80C3-98703088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983D-B261-4834-B82C-568996A9E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466C-B0C4-46C2-8CA2-6E0EA954E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3FD5-EDD9-47FF-B49E-FB6CDCF19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7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dos-check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2FC0-797D-4C44-906F-D31C22305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41" y="1122363"/>
            <a:ext cx="11802007" cy="2387600"/>
          </a:xfrm>
        </p:spPr>
        <p:txBody>
          <a:bodyPr/>
          <a:lstStyle/>
          <a:p>
            <a:r>
              <a:rPr lang="en-US" dirty="0"/>
              <a:t>Identifying a DDOS Attack in Realtime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9ECCF-3D01-453D-B1A5-089C3E9AF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non-scaled solution using Kafka and Java</a:t>
            </a:r>
          </a:p>
          <a:p>
            <a:r>
              <a:rPr lang="en-US" dirty="0">
                <a:hlinkClick r:id="rId2"/>
              </a:rPr>
              <a:t>https://github.com/donaldsawyer/ddos-checker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1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C64D-9EAF-40B6-B277-B24604E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DDOS Detection Stream</a:t>
            </a:r>
          </a:p>
        </p:txBody>
      </p:sp>
      <p:pic>
        <p:nvPicPr>
          <p:cNvPr id="3074" name="Picture 2" descr="https://documents.lucidchart.com/documents/3a0783cd-0279-4511-b158-0a3bc0f57456/pages/0_0?a=956&amp;x=110&amp;y=1254&amp;w=1540&amp;h=572&amp;store=1&amp;accept=image%2F*&amp;auth=LCA%20909da19a08736f704d3786e94442b292b30136e6-ts%3D1513349487">
            <a:extLst>
              <a:ext uri="{FF2B5EF4-FFF2-40B4-BE49-F238E27FC236}">
                <a16:creationId xmlns:a16="http://schemas.microsoft.com/office/drawing/2014/main" id="{0C320A0E-4077-4ADE-B6DB-4632800C5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r="4531"/>
          <a:stretch/>
        </p:blipFill>
        <p:spPr bwMode="auto">
          <a:xfrm>
            <a:off x="369515" y="1460395"/>
            <a:ext cx="11452969" cy="46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FA304-43D0-45ED-BC43-49530C13606E}"/>
              </a:ext>
            </a:extLst>
          </p:cNvPr>
          <p:cNvSpPr txBox="1"/>
          <p:nvPr/>
        </p:nvSpPr>
        <p:spPr>
          <a:xfrm>
            <a:off x="1876213" y="6123543"/>
            <a:ext cx="843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GREEN: Items I’ve simulated in this project.  Java application used to simulate streams.</a:t>
            </a:r>
          </a:p>
        </p:txBody>
      </p:sp>
    </p:spTree>
    <p:extLst>
      <p:ext uri="{BB962C8B-B14F-4D97-AF65-F5344CB8AC3E}">
        <p14:creationId xmlns:p14="http://schemas.microsoft.com/office/powerpoint/2010/main" val="212893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E3E2-540D-4CC8-95C0-71E9737A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FFAF-91B1-450A-8C36-EEA940AE8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Assumption:</a:t>
            </a:r>
          </a:p>
          <a:p>
            <a:pPr marL="0" indent="0">
              <a:buNone/>
            </a:pPr>
            <a:r>
              <a:rPr lang="en-US" dirty="0"/>
              <a:t>The attack is perpetrated by spoofing Class B </a:t>
            </a:r>
            <a:r>
              <a:rPr lang="en-US" dirty="0" err="1"/>
              <a:t>ip</a:t>
            </a:r>
            <a:r>
              <a:rPr lang="en-US" dirty="0"/>
              <a:t> addresses.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High-Level Detection:</a:t>
            </a:r>
          </a:p>
          <a:p>
            <a:r>
              <a:rPr lang="en-US" dirty="0"/>
              <a:t>DDOS attack is identified IPs from same host (</a:t>
            </a:r>
            <a:r>
              <a:rPr lang="en-US" dirty="0" err="1"/>
              <a:t>xxx.yyy</a:t>
            </a:r>
            <a:r>
              <a:rPr lang="en-US" dirty="0"/>
              <a:t>)</a:t>
            </a:r>
          </a:p>
          <a:p>
            <a:r>
              <a:rPr lang="en-US" dirty="0"/>
              <a:t>Count hits in a given time window to check if threshold exceeded</a:t>
            </a:r>
          </a:p>
          <a:p>
            <a:r>
              <a:rPr lang="en-US" dirty="0"/>
              <a:t>Sliding windows are simulated using Java Map where key is the start window, and value is a list of hosts (</a:t>
            </a:r>
            <a:r>
              <a:rPr lang="en-US" dirty="0" err="1"/>
              <a:t>xxx.yyy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050D-82E7-4E0C-B15F-5412A3F9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Flow</a:t>
            </a:r>
          </a:p>
        </p:txBody>
      </p:sp>
      <p:pic>
        <p:nvPicPr>
          <p:cNvPr id="1030" name="Picture 6" descr="https://documents.lucidchart.com/documents/3a0783cd-0279-4511-b158-0a3bc0f57456/pages/0_0?a=214&amp;x=125&amp;y=188&amp;w=1211&amp;h=254&amp;store=1&amp;accept=image%2F*&amp;auth=LCA%209b5d4f08925e297fe3b6897bf590bd465c110a78-ts%3D1513349487">
            <a:extLst>
              <a:ext uri="{FF2B5EF4-FFF2-40B4-BE49-F238E27FC236}">
                <a16:creationId xmlns:a16="http://schemas.microsoft.com/office/drawing/2014/main" id="{EDB8EE1E-BEE1-4E44-997B-3F607994BC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8" y="2345281"/>
            <a:ext cx="11783903" cy="24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F03-1787-4CAD-A87A-767F30F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Publish Sequence</a:t>
            </a:r>
          </a:p>
        </p:txBody>
      </p:sp>
      <p:pic>
        <p:nvPicPr>
          <p:cNvPr id="4102" name="Picture 6" descr="https://documents.lucidchart.com/documents/57b1ff0f-3739-4a2a-9484-74f8ee95ef7d/pages/0_0?a=643&amp;x=80&amp;y=73&amp;w=1320&amp;h=1024&amp;store=1&amp;accept=image%2F*&amp;auth=LCA%2047cb3082d202b014c7c16af855c6a582a6988c46-ts%3D1513351336">
            <a:extLst>
              <a:ext uri="{FF2B5EF4-FFF2-40B4-BE49-F238E27FC236}">
                <a16:creationId xmlns:a16="http://schemas.microsoft.com/office/drawing/2014/main" id="{120DADB9-743A-4217-86B9-5652E9AF4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6" b="12290"/>
          <a:stretch/>
        </p:blipFill>
        <p:spPr bwMode="auto">
          <a:xfrm>
            <a:off x="2003110" y="1441239"/>
            <a:ext cx="8185780" cy="529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8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5C7D-F290-4A5A-B784-2921D1B9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Logs High-Level Flow</a:t>
            </a:r>
          </a:p>
        </p:txBody>
      </p:sp>
      <p:pic>
        <p:nvPicPr>
          <p:cNvPr id="2052" name="Picture 4" descr="https://documents.lucidchart.com/documents/3a0783cd-0279-4511-b158-0a3bc0f57456/pages/0_0?a=737&amp;x=112&amp;y=595&amp;w=1486&amp;h=551&amp;store=1&amp;accept=image%2F*&amp;auth=LCA%20f631ae62b9d9163ba1f66bf26f35715a8eee54c4-ts%3D1513349487">
            <a:extLst>
              <a:ext uri="{FF2B5EF4-FFF2-40B4-BE49-F238E27FC236}">
                <a16:creationId xmlns:a16="http://schemas.microsoft.com/office/drawing/2014/main" id="{F0A49B04-EC53-43D3-9F5E-C0C0974B9B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3933"/>
          <a:stretch/>
        </p:blipFill>
        <p:spPr bwMode="auto">
          <a:xfrm>
            <a:off x="352297" y="1690688"/>
            <a:ext cx="11487405" cy="466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6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E5FA-8FE4-4A83-88F6-04D35EC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Log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8591-69FB-4ECE-B3CC-41114A52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Message Not Duplicate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window for current message exists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Add IP Info to Window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Get Count of IPs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IP Count &gt; Threshold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Attach metadata (detection time)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Publish raw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IP Count == Threshold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 need to publish all IPs for Octet/Window as violations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For Each IP in Window/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IP Collection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Attach metadata (detection time)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Publish raw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// IP, window pair not found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Create new window and add IP Info</a:t>
            </a:r>
          </a:p>
        </p:txBody>
      </p:sp>
    </p:spTree>
    <p:extLst>
      <p:ext uri="{BB962C8B-B14F-4D97-AF65-F5344CB8AC3E}">
        <p14:creationId xmlns:p14="http://schemas.microsoft.com/office/powerpoint/2010/main" val="18237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Identifying a DDOS Attack in Realtime</vt:lpstr>
      <vt:lpstr>Ideal DDOS Detection Stream</vt:lpstr>
      <vt:lpstr>High-Level Solution</vt:lpstr>
      <vt:lpstr>Generating Data Flow</vt:lpstr>
      <vt:lpstr>Log Publish Sequence</vt:lpstr>
      <vt:lpstr>Processing Logs High-Level Flow</vt:lpstr>
      <vt:lpstr>Process Log 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 DDOS Attack in Realtime</dc:title>
  <dc:creator>Donald Sawyer</dc:creator>
  <cp:lastModifiedBy>Donald Sawyer</cp:lastModifiedBy>
  <cp:revision>18</cp:revision>
  <dcterms:created xsi:type="dcterms:W3CDTF">2017-12-15T14:40:57Z</dcterms:created>
  <dcterms:modified xsi:type="dcterms:W3CDTF">2017-12-15T18:46:05Z</dcterms:modified>
</cp:coreProperties>
</file>