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57" r:id="rId8"/>
    <p:sldId id="262" r:id="rId9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0"/>
            <p14:sldId id="261"/>
            <p14:sldId id="263"/>
            <p14:sldId id="264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33" d="100"/>
          <a:sy n="33" d="100"/>
        </p:scale>
        <p:origin x="15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485FADE-615A-4E34-9588-C945B5888A95}"/>
              </a:ext>
            </a:extLst>
          </p:cNvPr>
          <p:cNvSpPr/>
          <p:nvPr/>
        </p:nvSpPr>
        <p:spPr>
          <a:xfrm>
            <a:off x="3868614" y="10222523"/>
            <a:ext cx="3054675" cy="4806462"/>
          </a:xfrm>
          <a:prstGeom prst="roundRect">
            <a:avLst/>
          </a:prstGeom>
          <a:solidFill>
            <a:srgbClr val="8C3FC5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ADBEF1-B7DE-4F4A-80B0-1C4E9E7871BE}"/>
              </a:ext>
            </a:extLst>
          </p:cNvPr>
          <p:cNvSpPr/>
          <p:nvPr/>
        </p:nvSpPr>
        <p:spPr>
          <a:xfrm>
            <a:off x="7395605" y="6082596"/>
            <a:ext cx="8946363" cy="7023796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7F15A3-EF3C-4B5B-B350-A5A0FAF4B4CA}"/>
              </a:ext>
            </a:extLst>
          </p:cNvPr>
          <p:cNvSpPr/>
          <p:nvPr/>
        </p:nvSpPr>
        <p:spPr>
          <a:xfrm>
            <a:off x="3868615" y="3212123"/>
            <a:ext cx="3054674" cy="646276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AAAD1B-29EB-4958-913E-02E144DFFC19}"/>
              </a:ext>
            </a:extLst>
          </p:cNvPr>
          <p:cNvSpPr/>
          <p:nvPr/>
        </p:nvSpPr>
        <p:spPr>
          <a:xfrm>
            <a:off x="4374381" y="3702816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lever press?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671C7B-35EB-4382-9BA2-1F674C0F054B}"/>
              </a:ext>
            </a:extLst>
          </p:cNvPr>
          <p:cNvSpPr/>
          <p:nvPr/>
        </p:nvSpPr>
        <p:spPr>
          <a:xfrm>
            <a:off x="4374380" y="7196290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5A1FEE-6A7C-4C86-AF6D-14EBEBD07D11}"/>
              </a:ext>
            </a:extLst>
          </p:cNvPr>
          <p:cNvSpPr/>
          <p:nvPr/>
        </p:nvSpPr>
        <p:spPr>
          <a:xfrm>
            <a:off x="8167633" y="6446016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92A5E3-DCF9-421B-A37B-CE7DAF5E1B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391131" y="6168010"/>
            <a:ext cx="2056559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DC6169-4D6F-4545-AC7C-99D6E65670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662894" y="3896247"/>
            <a:ext cx="1306285" cy="379325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4BE5BF4-C45D-4AF8-BEDB-D5A15F315DF2}"/>
              </a:ext>
            </a:extLst>
          </p:cNvPr>
          <p:cNvSpPr/>
          <p:nvPr/>
        </p:nvSpPr>
        <p:spPr>
          <a:xfrm>
            <a:off x="8167632" y="908537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Animals in same cage?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9162E0-E5E1-4DDF-BEB7-17191FD886FD}"/>
              </a:ext>
            </a:extLst>
          </p:cNvPr>
          <p:cNvSpPr/>
          <p:nvPr/>
        </p:nvSpPr>
        <p:spPr>
          <a:xfrm>
            <a:off x="4374379" y="11111801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0BE6D3-8E2A-4D3C-BBAA-16150B5EBF6D}"/>
              </a:ext>
            </a:extLst>
          </p:cNvPr>
          <p:cNvSpPr/>
          <p:nvPr/>
        </p:nvSpPr>
        <p:spPr>
          <a:xfrm>
            <a:off x="11502011" y="908537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in separate cages?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E92A075-2BCB-4812-8189-4AB30E39D2CE}"/>
              </a:ext>
            </a:extLst>
          </p:cNvPr>
          <p:cNvSpPr/>
          <p:nvPr/>
        </p:nvSpPr>
        <p:spPr>
          <a:xfrm>
            <a:off x="11502012" y="10859753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8FA212-F950-4EF4-9C9D-8019B5F7FE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8304128" y="8176843"/>
            <a:ext cx="181706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V="1">
            <a:off x="5419408" y="9803835"/>
            <a:ext cx="2748224" cy="1307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401566-2422-4E19-AA69-3B385D4494F3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257689" y="9803835"/>
            <a:ext cx="124432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FFD5E2-886A-4A60-8DC5-FFB27D8995C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12378310" y="10691021"/>
            <a:ext cx="337461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E9C9D-7573-4534-9BF9-FEA0E9FB4DC9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flipH="1" flipV="1">
            <a:off x="10257690" y="6857163"/>
            <a:ext cx="3334378" cy="2946672"/>
          </a:xfrm>
          <a:prstGeom prst="bentConnector3">
            <a:avLst>
              <a:gd name="adj1" fmla="val -68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stCxn id="22" idx="3"/>
            <a:endCxn id="9" idx="3"/>
          </p:cNvCxnSpPr>
          <p:nvPr/>
        </p:nvCxnSpPr>
        <p:spPr>
          <a:xfrm flipH="1" flipV="1">
            <a:off x="6464438" y="4421274"/>
            <a:ext cx="7127631" cy="6849625"/>
          </a:xfrm>
          <a:prstGeom prst="bentConnector3">
            <a:avLst>
              <a:gd name="adj1" fmla="val -206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779BAA04-77AB-4CED-AE2A-B84AD6A5E123}"/>
              </a:ext>
            </a:extLst>
          </p:cNvPr>
          <p:cNvSpPr/>
          <p:nvPr/>
        </p:nvSpPr>
        <p:spPr>
          <a:xfrm>
            <a:off x="4374378" y="1283509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when animals get separated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3F706E-233D-417C-8382-C5CF5307916C}"/>
              </a:ext>
            </a:extLst>
          </p:cNvPr>
          <p:cNvCxnSpPr>
            <a:stCxn id="20" idx="2"/>
            <a:endCxn id="58" idx="0"/>
          </p:cNvCxnSpPr>
          <p:nvPr/>
        </p:nvCxnSpPr>
        <p:spPr>
          <a:xfrm rot="5400000">
            <a:off x="4968908" y="12384594"/>
            <a:ext cx="9010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</p:cNvCxnSpPr>
          <p:nvPr/>
        </p:nvCxnSpPr>
        <p:spPr>
          <a:xfrm flipV="1">
            <a:off x="6511327" y="6843341"/>
            <a:ext cx="7313535" cy="6696390"/>
          </a:xfrm>
          <a:prstGeom prst="bentConnector3">
            <a:avLst>
              <a:gd name="adj1" fmla="val 1561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5C20F089-6562-4579-A619-DF0D2A02B0B0}"/>
              </a:ext>
            </a:extLst>
          </p:cNvPr>
          <p:cNvSpPr/>
          <p:nvPr/>
        </p:nvSpPr>
        <p:spPr>
          <a:xfrm>
            <a:off x="4374376" y="8536071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6D756E2-0DD9-411E-AF07-364A988D54E9}"/>
              </a:ext>
            </a:extLst>
          </p:cNvPr>
          <p:cNvCxnSpPr>
            <a:stCxn id="10" idx="2"/>
            <a:endCxn id="70" idx="0"/>
          </p:cNvCxnSpPr>
          <p:nvPr/>
        </p:nvCxnSpPr>
        <p:spPr>
          <a:xfrm rot="5400000">
            <a:off x="5160663" y="8277324"/>
            <a:ext cx="517489" cy="4"/>
          </a:xfrm>
          <a:prstGeom prst="bentConnector3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0CD5C67A-463D-44D4-8CBB-483D5C1802A3}"/>
              </a:ext>
            </a:extLst>
          </p:cNvPr>
          <p:cNvSpPr/>
          <p:nvPr/>
        </p:nvSpPr>
        <p:spPr>
          <a:xfrm>
            <a:off x="11502011" y="12217119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6AC5919-165B-4166-9993-AC0A5191AC7E}"/>
              </a:ext>
            </a:extLst>
          </p:cNvPr>
          <p:cNvCxnSpPr>
            <a:stCxn id="22" idx="2"/>
            <a:endCxn id="75" idx="0"/>
          </p:cNvCxnSpPr>
          <p:nvPr/>
        </p:nvCxnSpPr>
        <p:spPr>
          <a:xfrm rot="5400000">
            <a:off x="12279504" y="11949582"/>
            <a:ext cx="535074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993103" y="4010966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RFID Queue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B1F608-7EEE-41B9-9090-0A4E61F1EFF5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4090090" y="2779620"/>
            <a:ext cx="2025584" cy="612950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AD9B52-0C02-4533-BAA3-4A77F616C300}"/>
              </a:ext>
            </a:extLst>
          </p:cNvPr>
          <p:cNvCxnSpPr>
            <a:stCxn id="79" idx="2"/>
            <a:endCxn id="20" idx="1"/>
          </p:cNvCxnSpPr>
          <p:nvPr/>
        </p:nvCxnSpPr>
        <p:spPr>
          <a:xfrm rot="16200000" flipH="1">
            <a:off x="-139429" y="7009139"/>
            <a:ext cx="6691369" cy="233624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Python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631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8636431" y="2995243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47371" y="622643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460696" y="33359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175290" y="32768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2889885" y="562217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553072" y="55567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5980993" y="5556733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408914" y="5556732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6836836" y="5556732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351693" y="726916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117232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5615040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150478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6596589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6791609" y="915062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5885042" y="2296633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318977" y="2296633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8839960" y="69081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503652" y="8644764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6749908" y="2775062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6749907" y="658760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6749902" y="746759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3651" y="69081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3651" y="6908117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6749901" y="831769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6749900" y="917435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03652" y="8638203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420313" y="5212984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2413594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2413595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2413594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2413595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67500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3167499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2413593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3458622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176749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2413593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2413592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2823373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3176748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908695" y="77279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8839957" y="8644763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8839964" y="6908118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8839959" y="8638204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11086222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11086223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11086222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11086223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1840128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1840127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11086221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2131250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1849377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11086221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11086220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11496001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1849376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8808961" y="7727931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6467563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6497172" y="517914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6497172" y="731134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6497173" y="944353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6497173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4736544" y="8244563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6681252" y="4397811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6717478" y="6523388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6710199" y="86628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6735864" y="10769389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99093A-04C1-4CC0-B076-5EAA68198C4B}"/>
              </a:ext>
            </a:extLst>
          </p:cNvPr>
          <p:cNvSpPr txBox="1"/>
          <p:nvPr/>
        </p:nvSpPr>
        <p:spPr>
          <a:xfrm>
            <a:off x="1318437" y="13864856"/>
            <a:ext cx="1371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NOTE:</a:t>
            </a:r>
            <a:r>
              <a:rPr lang="en-US" sz="2200" dirty="0"/>
              <a:t> The threads in blue are the threads assigned to each </a:t>
            </a:r>
            <a:r>
              <a:rPr lang="en-US" sz="2200" dirty="0" err="1"/>
              <a:t>rfid</a:t>
            </a:r>
            <a:r>
              <a:rPr lang="en-US" sz="2200" dirty="0"/>
              <a:t> chip. This is not limited to only two threads, copy the thread for as many </a:t>
            </a:r>
            <a:r>
              <a:rPr lang="en-US" sz="2200" dirty="0" err="1"/>
              <a:t>rfid</a:t>
            </a:r>
            <a:r>
              <a:rPr lang="en-US" sz="2200" dirty="0"/>
              <a:t> chips as you have. The process is the same for each, simply add an </a:t>
            </a:r>
            <a:r>
              <a:rPr lang="en-US" sz="2200" i="1" dirty="0" err="1"/>
              <a:t>eventX.wait</a:t>
            </a:r>
            <a:r>
              <a:rPr lang="en-US" sz="2200" i="1" dirty="0"/>
              <a:t>()</a:t>
            </a:r>
            <a:r>
              <a:rPr lang="en-US" sz="2200" dirty="0"/>
              <a:t> command in the scheduling thread (purple) after the other </a:t>
            </a:r>
            <a:r>
              <a:rPr lang="en-US" sz="2200" i="1" dirty="0"/>
              <a:t>wait()</a:t>
            </a:r>
            <a:r>
              <a:rPr lang="en-US" sz="2200" dirty="0"/>
              <a:t> commands. This is meant to be a scalable architecture.</a:t>
            </a:r>
            <a:endParaRPr lang="en-US" sz="2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A4A3CC-D7EC-417E-B6B0-17828F67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7996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9720767" y="58236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9720259" y="75551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92747" y="7560246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7630202" y="1679903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0835434" y="1679903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2902689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2902690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2902689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7630709" y="550309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7630709" y="638307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992746" y="58236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992746" y="5823599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2902690" y="6983047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7630203" y="72341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7630202" y="808983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992747" y="75546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2902688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019379" y="27165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2902689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0835435" y="10058398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137032" y="66480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482740" y="70995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656098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659134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3656594" y="669192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357494" y="87276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0835433" y="1175399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6869062" y="13182602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4992746" y="12074502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4992746" y="12074503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2902688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3659119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2588245" y="123889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295540" y="4122891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040447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040448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040447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040445" y="697796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040446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040447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7793856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7796892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7796890" y="66893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492710" y="8725128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040446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7796877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9720767" y="5823600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9720261" y="7554647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043229" y="3580435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250940" y="7511965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4551619" y="79634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7771031" y="12388946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2925491" y="12074503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074072" y="1312942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328107" y="120745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673</Words>
  <Application>Microsoft Office PowerPoint</Application>
  <PresentationFormat>Custom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36</cp:revision>
  <dcterms:created xsi:type="dcterms:W3CDTF">2019-09-12T19:09:08Z</dcterms:created>
  <dcterms:modified xsi:type="dcterms:W3CDTF">2019-10-03T19:48:37Z</dcterms:modified>
</cp:coreProperties>
</file>