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61" r:id="rId5"/>
    <p:sldId id="263" r:id="rId6"/>
    <p:sldId id="265" r:id="rId7"/>
    <p:sldId id="268" r:id="rId8"/>
    <p:sldId id="269" r:id="rId9"/>
    <p:sldId id="266" r:id="rId10"/>
    <p:sldId id="264" r:id="rId11"/>
    <p:sldId id="257" r:id="rId12"/>
    <p:sldId id="262" r:id="rId1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67"/>
            <p14:sldId id="261"/>
            <p14:sldId id="263"/>
            <p14:sldId id="265"/>
            <p14:sldId id="268"/>
            <p14:sldId id="269"/>
            <p14:sldId id="266"/>
            <p14:sldId id="264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40" d="100"/>
          <a:sy n="40" d="100"/>
        </p:scale>
        <p:origin x="96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9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7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7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3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-952005" y="635829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2497776" y="635829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794658" y="3030685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487386" y="16783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2212276" y="17001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9876314" y="635829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9876319" y="2551714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6900170" y="4467599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6900172" y="6274624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5017933" y="8321146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9193788" y="2740040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7760144" y="60895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6699279" y="7075223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0681859" y="2312226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2851469" y="446759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4733706" y="6274621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6615941" y="8299368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4652563" y="5148448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6425935" y="7064334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8782406" y="10587261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0969233" y="627462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2851469" y="82993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2770326" y="51484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4543701" y="7064334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2169437" y="27405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5017932" y="10587262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8782407" y="832114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8581515" y="7075224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5648362" y="10172661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9412835" y="10172661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6615940" y="1058726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7235482" y="10161771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6823759" y="4467597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4941526" y="51860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794657" y="542554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1360717" y="4946570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6443756" y="-2774372"/>
            <a:ext cx="1674414" cy="298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5524018" y="-2067791"/>
            <a:ext cx="2594152" cy="311631"/>
            <a:chOff x="17352818" y="1018309"/>
            <a:chExt cx="2594152" cy="31163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5524018" y="-1563489"/>
            <a:ext cx="3715986" cy="340482"/>
            <a:chOff x="17352818" y="1484160"/>
            <a:chExt cx="3715986" cy="34048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5524018" y="-1059187"/>
            <a:ext cx="3927764" cy="342010"/>
            <a:chOff x="17352818" y="2026913"/>
            <a:chExt cx="3927764" cy="3420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-942686" y="-1952372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A4A3CC-D7EC-417E-B6B0-17828F675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Slides</a:t>
            </a:r>
          </a:p>
        </p:txBody>
      </p:sp>
    </p:spTree>
    <p:extLst>
      <p:ext uri="{BB962C8B-B14F-4D97-AF65-F5344CB8AC3E}">
        <p14:creationId xmlns:p14="http://schemas.microsoft.com/office/powerpoint/2010/main" val="7996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6379030" y="-1997531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9448803" y="-199753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3193490" y="-199753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3309257" y="-1997531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6110859" y="-1997531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F09E9AE-558F-4DBD-BC2D-D2C059F47841}"/>
              </a:ext>
            </a:extLst>
          </p:cNvPr>
          <p:cNvCxnSpPr>
            <a:stCxn id="117" idx="1"/>
            <a:endCxn id="19" idx="3"/>
          </p:cNvCxnSpPr>
          <p:nvPr/>
        </p:nvCxnSpPr>
        <p:spPr>
          <a:xfrm rot="10800000" flipV="1">
            <a:off x="7891968" y="2737500"/>
            <a:ext cx="731968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B025DEB-5111-438F-B6AF-06EE5C414427}"/>
              </a:ext>
            </a:extLst>
          </p:cNvPr>
          <p:cNvCxnSpPr>
            <a:stCxn id="118" idx="1"/>
            <a:endCxn id="28" idx="3"/>
          </p:cNvCxnSpPr>
          <p:nvPr/>
        </p:nvCxnSpPr>
        <p:spPr>
          <a:xfrm rot="10800000" flipV="1">
            <a:off x="7891459" y="4469067"/>
            <a:ext cx="7320186" cy="855178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DC470AC-6469-4027-B284-F4C8546B8BF0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163948" y="4474147"/>
            <a:ext cx="2637455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1F042981-F85F-45DB-BAD8-15454EECEB8C}"/>
              </a:ext>
            </a:extLst>
          </p:cNvPr>
          <p:cNvSpPr/>
          <p:nvPr/>
        </p:nvSpPr>
        <p:spPr>
          <a:xfrm>
            <a:off x="5801403" y="-1406197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B9F52776-96BA-4401-8979-137C7A06D137}"/>
              </a:ext>
            </a:extLst>
          </p:cNvPr>
          <p:cNvSpPr/>
          <p:nvPr/>
        </p:nvSpPr>
        <p:spPr>
          <a:xfrm>
            <a:off x="9006635" y="-1406197"/>
            <a:ext cx="2090057" cy="1063299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time synchronization queue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0961813-95B7-4E29-B6A3-47DB6CFC40DC}"/>
              </a:ext>
            </a:extLst>
          </p:cNvPr>
          <p:cNvSpPr/>
          <p:nvPr/>
        </p:nvSpPr>
        <p:spPr>
          <a:xfrm>
            <a:off x="1073890" y="-3914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F06097B-4F97-4C03-8FDE-2041BD621146}"/>
              </a:ext>
            </a:extLst>
          </p:cNvPr>
          <p:cNvSpPr/>
          <p:nvPr/>
        </p:nvSpPr>
        <p:spPr>
          <a:xfrm>
            <a:off x="1073891" y="106361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3E5B697D-4B4A-4D7C-A459-801C297F1B96}"/>
              </a:ext>
            </a:extLst>
          </p:cNvPr>
          <p:cNvSpPr/>
          <p:nvPr/>
        </p:nvSpPr>
        <p:spPr>
          <a:xfrm>
            <a:off x="1073890" y="2160302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D5DA2EA4-F75F-4C2F-A354-A0C9245C202B}"/>
              </a:ext>
            </a:extLst>
          </p:cNvPr>
          <p:cNvSpPr/>
          <p:nvPr/>
        </p:nvSpPr>
        <p:spPr>
          <a:xfrm>
            <a:off x="5801910" y="2416991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3E91CB5-A8FE-41F6-8115-B07DD79106F2}"/>
              </a:ext>
            </a:extLst>
          </p:cNvPr>
          <p:cNvSpPr/>
          <p:nvPr/>
        </p:nvSpPr>
        <p:spPr>
          <a:xfrm>
            <a:off x="5801910" y="3296978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2F709E-8239-4A72-B5FC-16755880434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3163947" y="2737500"/>
            <a:ext cx="26379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90E622E-7AC6-4E0C-B517-A477F4952C47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3163947" y="2737500"/>
            <a:ext cx="2637963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E914801D-5893-4494-97CD-025C09D4751D}"/>
              </a:ext>
            </a:extLst>
          </p:cNvPr>
          <p:cNvSpPr/>
          <p:nvPr/>
        </p:nvSpPr>
        <p:spPr>
          <a:xfrm>
            <a:off x="1073891" y="3896948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01A2A26C-BA10-4293-93E2-28269DD7AE2E}"/>
              </a:ext>
            </a:extLst>
          </p:cNvPr>
          <p:cNvSpPr/>
          <p:nvPr/>
        </p:nvSpPr>
        <p:spPr>
          <a:xfrm>
            <a:off x="5801404" y="4148038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A6CB43D7-C0ED-4368-B0FE-E80E107929D6}"/>
              </a:ext>
            </a:extLst>
          </p:cNvPr>
          <p:cNvSpPr/>
          <p:nvPr/>
        </p:nvSpPr>
        <p:spPr>
          <a:xfrm>
            <a:off x="5801403" y="5003737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766EB3B-A78A-4B1C-9959-E2646AA9A7F1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163947" y="4468546"/>
            <a:ext cx="2637456" cy="5600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F11153D4-8FC7-4A23-9FC6-DBF3C5769F08}"/>
              </a:ext>
            </a:extLst>
          </p:cNvPr>
          <p:cNvSpPr/>
          <p:nvPr/>
        </p:nvSpPr>
        <p:spPr>
          <a:xfrm>
            <a:off x="1073889" y="623179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67CF9A-ED4F-4C0D-BEA1-4DA57B198A8A}"/>
              </a:ext>
            </a:extLst>
          </p:cNvPr>
          <p:cNvCxnSpPr>
            <a:stCxn id="10" idx="2"/>
            <a:endCxn id="33" idx="3"/>
          </p:cNvCxnSpPr>
          <p:nvPr/>
        </p:nvCxnSpPr>
        <p:spPr>
          <a:xfrm rot="5400000">
            <a:off x="3190580" y="-369532"/>
            <a:ext cx="6834451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B129F9B9-9C96-4552-B8C4-39A72C2CF7BB}"/>
              </a:ext>
            </a:extLst>
          </p:cNvPr>
          <p:cNvSpPr/>
          <p:nvPr/>
        </p:nvSpPr>
        <p:spPr>
          <a:xfrm>
            <a:off x="1073890" y="841120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33EA2426-F959-4F97-819E-07448BF09F71}"/>
              </a:ext>
            </a:extLst>
          </p:cNvPr>
          <p:cNvSpPr/>
          <p:nvPr/>
        </p:nvSpPr>
        <p:spPr>
          <a:xfrm>
            <a:off x="9006636" y="6972299"/>
            <a:ext cx="2090057" cy="57620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1 to indicate finished sensing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DA6934F-FFAD-4198-B397-8018C5CCCD3F}"/>
              </a:ext>
            </a:extLst>
          </p:cNvPr>
          <p:cNvCxnSpPr>
            <a:stCxn id="33" idx="2"/>
            <a:endCxn id="37" idx="1"/>
          </p:cNvCxnSpPr>
          <p:nvPr/>
        </p:nvCxnSpPr>
        <p:spPr>
          <a:xfrm rot="16200000" flipH="1">
            <a:off x="5308232" y="3561997"/>
            <a:ext cx="509088" cy="6887718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DCE2A68-D371-4B4E-ADD5-D8F5287FCE28}"/>
              </a:ext>
            </a:extLst>
          </p:cNvPr>
          <p:cNvCxnSpPr>
            <a:stCxn id="37" idx="2"/>
            <a:endCxn id="36" idx="0"/>
          </p:cNvCxnSpPr>
          <p:nvPr/>
        </p:nvCxnSpPr>
        <p:spPr>
          <a:xfrm rot="5400000">
            <a:off x="5653941" y="4013479"/>
            <a:ext cx="862703" cy="7932746"/>
          </a:xfrm>
          <a:prstGeom prst="bentConnector3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88FA87F-E795-42E6-AC10-F34ECD9F6FE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1827299" y="771991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01D61D5-66EE-40CF-867F-0C270804894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1830334" y="1871717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E5B4D8-BE28-4766-ADE5-13BDDBBD39D9}"/>
              </a:ext>
            </a:extLst>
          </p:cNvPr>
          <p:cNvCxnSpPr>
            <a:stCxn id="16" idx="2"/>
            <a:endCxn id="26" idx="0"/>
          </p:cNvCxnSpPr>
          <p:nvPr/>
        </p:nvCxnSpPr>
        <p:spPr>
          <a:xfrm rot="16200000" flipH="1">
            <a:off x="1827795" y="3605822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166AFE7-C5C4-463D-807B-ABD83A461E4B}"/>
              </a:ext>
            </a:extLst>
          </p:cNvPr>
          <p:cNvCxnSpPr>
            <a:stCxn id="26" idx="2"/>
            <a:endCxn id="33" idx="0"/>
          </p:cNvCxnSpPr>
          <p:nvPr/>
        </p:nvCxnSpPr>
        <p:spPr>
          <a:xfrm rot="5400000">
            <a:off x="1528695" y="5641567"/>
            <a:ext cx="118044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D61B6907-1997-47CD-AF56-56061E7A6AD5}"/>
              </a:ext>
            </a:extLst>
          </p:cNvPr>
          <p:cNvSpPr/>
          <p:nvPr/>
        </p:nvSpPr>
        <p:spPr>
          <a:xfrm>
            <a:off x="9006634" y="8667894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0</a:t>
            </a:r>
          </a:p>
        </p:txBody>
      </p: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89A03E5F-0078-4755-B494-5B3EF2759610}"/>
              </a:ext>
            </a:extLst>
          </p:cNvPr>
          <p:cNvSpPr/>
          <p:nvPr/>
        </p:nvSpPr>
        <p:spPr>
          <a:xfrm>
            <a:off x="5040263" y="10096503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6584EA-30E8-4400-B523-BAF6BEDD7F4B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 flipV="1">
            <a:off x="3163947" y="8988403"/>
            <a:ext cx="584268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C7C3E92-87C3-432E-B368-353EF3AE1E1A}"/>
              </a:ext>
            </a:extLst>
          </p:cNvPr>
          <p:cNvCxnSpPr>
            <a:stCxn id="36" idx="3"/>
            <a:endCxn id="77" idx="0"/>
          </p:cNvCxnSpPr>
          <p:nvPr/>
        </p:nvCxnSpPr>
        <p:spPr>
          <a:xfrm>
            <a:off x="3163946" y="8988404"/>
            <a:ext cx="3130350" cy="110809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93B090C-7B01-471B-8660-C9519D59D02E}"/>
              </a:ext>
            </a:extLst>
          </p:cNvPr>
          <p:cNvSpPr/>
          <p:nvPr/>
        </p:nvSpPr>
        <p:spPr>
          <a:xfrm>
            <a:off x="1073889" y="1014280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1694BD7-FCC3-4CBD-A769-F9DD11646204}"/>
              </a:ext>
            </a:extLst>
          </p:cNvPr>
          <p:cNvCxnSpPr>
            <a:stCxn id="36" idx="2"/>
            <a:endCxn id="84" idx="0"/>
          </p:cNvCxnSpPr>
          <p:nvPr/>
        </p:nvCxnSpPr>
        <p:spPr>
          <a:xfrm rot="5400000">
            <a:off x="1830319" y="9854201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21A9A6-C761-4A70-9E36-4C947B4FBFAB}"/>
              </a:ext>
            </a:extLst>
          </p:cNvPr>
          <p:cNvCxnSpPr>
            <a:stCxn id="84" idx="2"/>
            <a:endCxn id="36" idx="1"/>
          </p:cNvCxnSpPr>
          <p:nvPr/>
        </p:nvCxnSpPr>
        <p:spPr>
          <a:xfrm rot="5400000" flipH="1">
            <a:off x="759446" y="9302847"/>
            <a:ext cx="1673915" cy="1045028"/>
          </a:xfrm>
          <a:prstGeom prst="bentConnector4">
            <a:avLst>
              <a:gd name="adj1" fmla="val -27314"/>
              <a:gd name="adj2" fmla="val 1918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A719404-B595-4C6A-BAE2-B97796946D4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rot="16200000" flipH="1">
            <a:off x="5466741" y="1036792"/>
            <a:ext cx="2759889" cy="507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>
            <a:extLst>
              <a:ext uri="{FF2B5EF4-FFF2-40B4-BE49-F238E27FC236}">
                <a16:creationId xmlns:a16="http://schemas.microsoft.com/office/drawing/2014/main" id="{81827D50-FECC-4310-97EB-01052D307168}"/>
              </a:ext>
            </a:extLst>
          </p:cNvPr>
          <p:cNvSpPr/>
          <p:nvPr/>
        </p:nvSpPr>
        <p:spPr>
          <a:xfrm>
            <a:off x="15211648" y="-3914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95A043DD-2CA8-4B5B-9E3E-CBA2BC5796FE}"/>
              </a:ext>
            </a:extLst>
          </p:cNvPr>
          <p:cNvSpPr/>
          <p:nvPr/>
        </p:nvSpPr>
        <p:spPr>
          <a:xfrm>
            <a:off x="15211649" y="106361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23815285-01B5-426C-9A9E-BAE000E0AB76}"/>
              </a:ext>
            </a:extLst>
          </p:cNvPr>
          <p:cNvSpPr/>
          <p:nvPr/>
        </p:nvSpPr>
        <p:spPr>
          <a:xfrm>
            <a:off x="15211648" y="2160302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18" name="Flowchart: Decision 117">
            <a:extLst>
              <a:ext uri="{FF2B5EF4-FFF2-40B4-BE49-F238E27FC236}">
                <a16:creationId xmlns:a16="http://schemas.microsoft.com/office/drawing/2014/main" id="{39E3A9AC-7B8E-4BD2-AC71-0598A7F6631E}"/>
              </a:ext>
            </a:extLst>
          </p:cNvPr>
          <p:cNvSpPr/>
          <p:nvPr/>
        </p:nvSpPr>
        <p:spPr>
          <a:xfrm>
            <a:off x="15211646" y="3891869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1D7F6F10-B524-40C9-8FC5-B43E23BA251D}"/>
              </a:ext>
            </a:extLst>
          </p:cNvPr>
          <p:cNvSpPr/>
          <p:nvPr/>
        </p:nvSpPr>
        <p:spPr>
          <a:xfrm>
            <a:off x="15211647" y="6231794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sp>
        <p:nvSpPr>
          <p:cNvPr id="120" name="Flowchart: Decision 119">
            <a:extLst>
              <a:ext uri="{FF2B5EF4-FFF2-40B4-BE49-F238E27FC236}">
                <a16:creationId xmlns:a16="http://schemas.microsoft.com/office/drawing/2014/main" id="{7E2C8527-FA80-4776-A0F6-42F75B5CFA93}"/>
              </a:ext>
            </a:extLst>
          </p:cNvPr>
          <p:cNvSpPr/>
          <p:nvPr/>
        </p:nvSpPr>
        <p:spPr>
          <a:xfrm>
            <a:off x="15211648" y="8411205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&lt; # of threads?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8F1B1CFC-8E8C-4DF7-97B8-BAA8B99917D2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 rot="16200000" flipH="1">
            <a:off x="15965057" y="771991"/>
            <a:ext cx="5832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0E5702-B458-4234-B7C7-5439C0AC5E2B}"/>
              </a:ext>
            </a:extLst>
          </p:cNvPr>
          <p:cNvCxnSpPr>
            <a:stCxn id="116" idx="2"/>
            <a:endCxn id="117" idx="0"/>
          </p:cNvCxnSpPr>
          <p:nvPr/>
        </p:nvCxnSpPr>
        <p:spPr>
          <a:xfrm rot="5400000">
            <a:off x="15968092" y="1871717"/>
            <a:ext cx="57717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43ECC7AB-8D85-4F86-A61B-B2464C3D273E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 rot="5400000">
            <a:off x="15968090" y="3603282"/>
            <a:ext cx="57717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A11D207-5B20-40AF-9E47-FF75955B961A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 rot="16200000" flipH="1">
            <a:off x="15663910" y="5639029"/>
            <a:ext cx="118552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083F0069-BAD5-488B-995E-4DE4F2944FD6}"/>
              </a:ext>
            </a:extLst>
          </p:cNvPr>
          <p:cNvSpPr/>
          <p:nvPr/>
        </p:nvSpPr>
        <p:spPr>
          <a:xfrm>
            <a:off x="15211647" y="1014280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time queue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B4AA93E-EF3F-4856-B0DC-484DBE8A1E94}"/>
              </a:ext>
            </a:extLst>
          </p:cNvPr>
          <p:cNvCxnSpPr>
            <a:stCxn id="120" idx="2"/>
            <a:endCxn id="125" idx="0"/>
          </p:cNvCxnSpPr>
          <p:nvPr/>
        </p:nvCxnSpPr>
        <p:spPr>
          <a:xfrm rot="5400000">
            <a:off x="15968077" y="9854201"/>
            <a:ext cx="577198" cy="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1AAA530-26CB-4FE5-839D-06BA46FC8EF4}"/>
              </a:ext>
            </a:extLst>
          </p:cNvPr>
          <p:cNvCxnSpPr>
            <a:stCxn id="117" idx="1"/>
            <a:endCxn id="18" idx="3"/>
          </p:cNvCxnSpPr>
          <p:nvPr/>
        </p:nvCxnSpPr>
        <p:spPr>
          <a:xfrm rot="10800000">
            <a:off x="7891968" y="2737501"/>
            <a:ext cx="7319681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E2C91DB-B3E1-4315-BB31-6FD07651CEDE}"/>
              </a:ext>
            </a:extLst>
          </p:cNvPr>
          <p:cNvCxnSpPr>
            <a:stCxn id="118" idx="1"/>
            <a:endCxn id="27" idx="3"/>
          </p:cNvCxnSpPr>
          <p:nvPr/>
        </p:nvCxnSpPr>
        <p:spPr>
          <a:xfrm rot="10800000">
            <a:off x="7891462" y="4468548"/>
            <a:ext cx="7320185" cy="52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D68ACE8-5ACB-45B5-9191-B6F1F384FDC8}"/>
              </a:ext>
            </a:extLst>
          </p:cNvPr>
          <p:cNvCxnSpPr>
            <a:stCxn id="10" idx="2"/>
            <a:endCxn id="119" idx="1"/>
          </p:cNvCxnSpPr>
          <p:nvPr/>
        </p:nvCxnSpPr>
        <p:spPr>
          <a:xfrm rot="16200000" flipH="1">
            <a:off x="9214430" y="494336"/>
            <a:ext cx="6834451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C0241B9-E6E3-4D07-96A3-259D576FC268}"/>
              </a:ext>
            </a:extLst>
          </p:cNvPr>
          <p:cNvCxnSpPr>
            <a:stCxn id="119" idx="2"/>
            <a:endCxn id="37" idx="3"/>
          </p:cNvCxnSpPr>
          <p:nvPr/>
        </p:nvCxnSpPr>
        <p:spPr>
          <a:xfrm rot="5400000">
            <a:off x="13422140" y="4425866"/>
            <a:ext cx="509088" cy="5159983"/>
          </a:xfrm>
          <a:prstGeom prst="bentConnector2">
            <a:avLst/>
          </a:prstGeom>
          <a:ln w="381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82D0CC-9843-4F5C-A5D9-1F763A9B7B00}"/>
              </a:ext>
            </a:extLst>
          </p:cNvPr>
          <p:cNvCxnSpPr>
            <a:stCxn id="37" idx="2"/>
            <a:endCxn id="120" idx="0"/>
          </p:cNvCxnSpPr>
          <p:nvPr/>
        </p:nvCxnSpPr>
        <p:spPr>
          <a:xfrm rot="16200000" flipH="1">
            <a:off x="12722820" y="4877346"/>
            <a:ext cx="862703" cy="6205012"/>
          </a:xfrm>
          <a:prstGeom prst="bentConnector3">
            <a:avLst/>
          </a:prstGeom>
          <a:ln w="38100"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8F963BF-0B6E-4347-8886-6E458B85CF5C}"/>
              </a:ext>
            </a:extLst>
          </p:cNvPr>
          <p:cNvCxnSpPr>
            <a:stCxn id="125" idx="2"/>
            <a:endCxn id="120" idx="3"/>
          </p:cNvCxnSpPr>
          <p:nvPr/>
        </p:nvCxnSpPr>
        <p:spPr>
          <a:xfrm rot="5400000" flipH="1" flipV="1">
            <a:off x="15942232" y="9302847"/>
            <a:ext cx="1673915" cy="1045029"/>
          </a:xfrm>
          <a:prstGeom prst="bentConnector4">
            <a:avLst>
              <a:gd name="adj1" fmla="val -26361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E87BD5B-36BD-40EB-9013-C4C98D858B6B}"/>
              </a:ext>
            </a:extLst>
          </p:cNvPr>
          <p:cNvCxnSpPr>
            <a:stCxn id="120" idx="1"/>
            <a:endCxn id="76" idx="3"/>
          </p:cNvCxnSpPr>
          <p:nvPr/>
        </p:nvCxnSpPr>
        <p:spPr>
          <a:xfrm rot="10800000">
            <a:off x="11096692" y="8988404"/>
            <a:ext cx="4114957" cy="1"/>
          </a:xfrm>
          <a:prstGeom prst="bentConnector3">
            <a:avLst/>
          </a:prstGeom>
          <a:ln w="38100"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lowchart: Data 163">
            <a:extLst>
              <a:ext uri="{FF2B5EF4-FFF2-40B4-BE49-F238E27FC236}">
                <a16:creationId xmlns:a16="http://schemas.microsoft.com/office/drawing/2014/main" id="{07C04A08-AF61-4FE8-B1A7-BF1456E96531}"/>
              </a:ext>
            </a:extLst>
          </p:cNvPr>
          <p:cNvSpPr/>
          <p:nvPr/>
        </p:nvSpPr>
        <p:spPr>
          <a:xfrm>
            <a:off x="11245273" y="10043330"/>
            <a:ext cx="2090057" cy="7184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5589DBF-C3EF-4C78-80DE-DDD2A4A17375}"/>
              </a:ext>
            </a:extLst>
          </p:cNvPr>
          <p:cNvCxnSpPr>
            <a:stCxn id="120" idx="1"/>
            <a:endCxn id="164" idx="0"/>
          </p:cNvCxnSpPr>
          <p:nvPr/>
        </p:nvCxnSpPr>
        <p:spPr>
          <a:xfrm rot="10800000" flipV="1">
            <a:off x="12499308" y="8988403"/>
            <a:ext cx="2712341" cy="10549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-1163782" y="-2379518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-540328" y="-1859973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-1163781" y="111702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3699164" y="-883227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4114800" y="-446809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-1163782" y="91751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-83127" y="1533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-83127" y="363683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5320142" y="3658234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7689277" y="18571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0099958" y="7535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0411692" y="1194680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7689278" y="20885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5097986" y="54760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9144000" y="101934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4405846" y="15280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4464143" y="31380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5087598" y="1533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5524019" y="11946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4405847" y="-1631372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0411692" y="-659644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150CC5-7A14-4D4A-BBFA-1A7D7EB6C3D3}"/>
              </a:ext>
            </a:extLst>
          </p:cNvPr>
          <p:cNvGrpSpPr/>
          <p:nvPr/>
        </p:nvGrpSpPr>
        <p:grpSpPr>
          <a:xfrm>
            <a:off x="12176702" y="2852622"/>
            <a:ext cx="3054675" cy="5551562"/>
            <a:chOff x="14005501" y="6933099"/>
            <a:chExt cx="3054675" cy="480646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485FADE-615A-4E34-9588-C945B5888A95}"/>
                </a:ext>
              </a:extLst>
            </p:cNvPr>
            <p:cNvSpPr/>
            <p:nvPr/>
          </p:nvSpPr>
          <p:spPr>
            <a:xfrm>
              <a:off x="14005501" y="6933099"/>
              <a:ext cx="3054675" cy="4806462"/>
            </a:xfrm>
            <a:prstGeom prst="roundRect">
              <a:avLst/>
            </a:prstGeom>
            <a:solidFill>
              <a:srgbClr val="8C3FC5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5F9162E0-E5E1-4DDF-BEB7-17191FD886FD}"/>
                </a:ext>
              </a:extLst>
            </p:cNvPr>
            <p:cNvSpPr/>
            <p:nvPr/>
          </p:nvSpPr>
          <p:spPr>
            <a:xfrm>
              <a:off x="14511266" y="7727131"/>
              <a:ext cx="2090057" cy="822293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Track RFID</a:t>
              </a:r>
            </a:p>
          </p:txBody>
        </p:sp>
        <p:sp>
          <p:nvSpPr>
            <p:cNvPr id="58" name="Flowchart: Process 57">
              <a:extLst>
                <a:ext uri="{FF2B5EF4-FFF2-40B4-BE49-F238E27FC236}">
                  <a16:creationId xmlns:a16="http://schemas.microsoft.com/office/drawing/2014/main" id="{779BAA04-77AB-4CED-AE2A-B84AD6A5E123}"/>
                </a:ext>
              </a:extLst>
            </p:cNvPr>
            <p:cNvSpPr/>
            <p:nvPr/>
          </p:nvSpPr>
          <p:spPr>
            <a:xfrm>
              <a:off x="14511265" y="9483410"/>
              <a:ext cx="2090057" cy="143691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Ping when animals get separated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3A3F706E-233D-417C-8382-C5CF5307916C}"/>
                </a:ext>
              </a:extLst>
            </p:cNvPr>
            <p:cNvCxnSpPr>
              <a:stCxn id="20" idx="2"/>
              <a:endCxn id="58" idx="0"/>
            </p:cNvCxnSpPr>
            <p:nvPr/>
          </p:nvCxnSpPr>
          <p:spPr>
            <a:xfrm rot="5400000">
              <a:off x="15089302" y="9016416"/>
              <a:ext cx="933986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201B19-686A-4989-A152-C559F7622A99}"/>
              </a:ext>
            </a:extLst>
          </p:cNvPr>
          <p:cNvGrpSpPr/>
          <p:nvPr/>
        </p:nvGrpSpPr>
        <p:grpSpPr>
          <a:xfrm>
            <a:off x="3948776" y="1173244"/>
            <a:ext cx="6980482" cy="8225319"/>
            <a:chOff x="5777576" y="5460866"/>
            <a:chExt cx="6980482" cy="7023796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FADBEF1-B7DE-4F4A-80B0-1C4E9E7871BE}"/>
                </a:ext>
              </a:extLst>
            </p:cNvPr>
            <p:cNvSpPr/>
            <p:nvPr/>
          </p:nvSpPr>
          <p:spPr>
            <a:xfrm>
              <a:off x="5777576" y="5460866"/>
              <a:ext cx="6980482" cy="7023796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D15A1FEE-6A7C-4C86-AF6D-14EBEBD07D11}"/>
                </a:ext>
              </a:extLst>
            </p:cNvPr>
            <p:cNvSpPr/>
            <p:nvPr/>
          </p:nvSpPr>
          <p:spPr>
            <a:xfrm>
              <a:off x="6731749" y="5857355"/>
              <a:ext cx="2090057" cy="822293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Track RFID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04BE5BF4-C45D-4AF8-BEDB-D5A15F315DF2}"/>
                </a:ext>
              </a:extLst>
            </p:cNvPr>
            <p:cNvSpPr/>
            <p:nvPr/>
          </p:nvSpPr>
          <p:spPr>
            <a:xfrm>
              <a:off x="6573037" y="7210839"/>
              <a:ext cx="2405162" cy="173935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Are Animals in same cage?</a:t>
              </a: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6A0BE6D3-8E2A-4D3C-BBAA-16150B5EBF6D}"/>
                </a:ext>
              </a:extLst>
            </p:cNvPr>
            <p:cNvSpPr/>
            <p:nvPr/>
          </p:nvSpPr>
          <p:spPr>
            <a:xfrm>
              <a:off x="6575099" y="9173127"/>
              <a:ext cx="2405163" cy="172983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Are animals in diff cages?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8E92A075-2BCB-4812-8189-4AB30E39D2CE}"/>
                </a:ext>
              </a:extLst>
            </p:cNvPr>
            <p:cNvSpPr/>
            <p:nvPr/>
          </p:nvSpPr>
          <p:spPr>
            <a:xfrm>
              <a:off x="6731748" y="11239784"/>
              <a:ext cx="2090057" cy="822292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Door Closes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98FA212-F950-4EF4-9C9D-8019B5F7FE4A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rot="5400000">
              <a:off x="7510603" y="6944663"/>
              <a:ext cx="531191" cy="116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9FFD5E2-886A-4A60-8DC5-FFB27D8995CA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rot="5400000">
              <a:off x="7608820" y="11070922"/>
              <a:ext cx="336818" cy="9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50E9C9D-7573-4534-9BF9-FEA0E9FB4DC9}"/>
                </a:ext>
              </a:extLst>
            </p:cNvPr>
            <p:cNvCxnSpPr>
              <a:cxnSpLocks/>
              <a:stCxn id="21" idx="1"/>
              <a:endCxn id="11" idx="1"/>
            </p:cNvCxnSpPr>
            <p:nvPr/>
          </p:nvCxnSpPr>
          <p:spPr>
            <a:xfrm rot="10800000" flipH="1">
              <a:off x="6575099" y="6268502"/>
              <a:ext cx="156650" cy="3769545"/>
            </a:xfrm>
            <a:prstGeom prst="bentConnector3">
              <a:avLst>
                <a:gd name="adj1" fmla="val -14593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0CD5C67A-463D-44D4-8CBB-483D5C1802A3}"/>
                </a:ext>
              </a:extLst>
            </p:cNvPr>
            <p:cNvSpPr/>
            <p:nvPr/>
          </p:nvSpPr>
          <p:spPr>
            <a:xfrm>
              <a:off x="9864930" y="11239784"/>
              <a:ext cx="2090057" cy="820613"/>
            </a:xfrm>
            <a:prstGeom prst="flowChartOffpageConnec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Door Queue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76AC5919-165B-4166-9993-AC0A5191AC7E}"/>
                </a:ext>
              </a:extLst>
            </p:cNvPr>
            <p:cNvCxnSpPr>
              <a:cxnSpLocks/>
              <a:stCxn id="22" idx="3"/>
              <a:endCxn id="75" idx="1"/>
            </p:cNvCxnSpPr>
            <p:nvPr/>
          </p:nvCxnSpPr>
          <p:spPr>
            <a:xfrm flipV="1">
              <a:off x="8821805" y="11650091"/>
              <a:ext cx="1043125" cy="83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6AA69E8-8815-4BDC-B71D-FB837BB4BFD9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7775618" y="8950193"/>
              <a:ext cx="2063" cy="2229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D9CCFF4-51C2-486C-B35E-5EE12F8E2A2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149400" y="4241022"/>
            <a:ext cx="5533067" cy="360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5EC5FF-BC6F-4099-B21E-CFE874477915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>
            <a:off x="2701335" y="2834599"/>
            <a:ext cx="2201615" cy="558761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2105380-6C02-4641-8626-585EA10E12AF}"/>
              </a:ext>
            </a:extLst>
          </p:cNvPr>
          <p:cNvCxnSpPr>
            <a:cxnSpLocks/>
            <a:stCxn id="58" idx="3"/>
            <a:endCxn id="11" idx="3"/>
          </p:cNvCxnSpPr>
          <p:nvPr/>
        </p:nvCxnSpPr>
        <p:spPr>
          <a:xfrm flipH="1" flipV="1">
            <a:off x="6993006" y="2119036"/>
            <a:ext cx="7779516" cy="4509080"/>
          </a:xfrm>
          <a:prstGeom prst="bentConnector3">
            <a:avLst>
              <a:gd name="adj1" fmla="val -208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385DB-EF5A-453C-BD59-4363096FDAF7}"/>
              </a:ext>
            </a:extLst>
          </p:cNvPr>
          <p:cNvGrpSpPr/>
          <p:nvPr/>
        </p:nvGrpSpPr>
        <p:grpSpPr>
          <a:xfrm>
            <a:off x="-98632" y="1154281"/>
            <a:ext cx="3054674" cy="8244281"/>
            <a:chOff x="3868615" y="3212123"/>
            <a:chExt cx="3054674" cy="646276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77F15A3-EF3C-4B5B-B350-A5A0FAF4B4CA}"/>
                </a:ext>
              </a:extLst>
            </p:cNvPr>
            <p:cNvSpPr/>
            <p:nvPr/>
          </p:nvSpPr>
          <p:spPr>
            <a:xfrm>
              <a:off x="3868615" y="3212123"/>
              <a:ext cx="3054674" cy="646276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55AAAD1B-29EB-4958-913E-02E144DFFC19}"/>
                </a:ext>
              </a:extLst>
            </p:cNvPr>
            <p:cNvSpPr/>
            <p:nvPr/>
          </p:nvSpPr>
          <p:spPr>
            <a:xfrm>
              <a:off x="4176797" y="3576942"/>
              <a:ext cx="2491783" cy="190479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Is there a lever press?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22671C7B-35EB-4382-9BA2-1F674C0F054B}"/>
                </a:ext>
              </a:extLst>
            </p:cNvPr>
            <p:cNvSpPr/>
            <p:nvPr/>
          </p:nvSpPr>
          <p:spPr>
            <a:xfrm>
              <a:off x="4374380" y="6302345"/>
              <a:ext cx="2090057" cy="822292"/>
            </a:xfrm>
            <a:prstGeom prst="flowChartProcess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Door Opens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92A5E3-DCF9-421B-A37B-CE7DAF5E1B28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rot="5400000">
              <a:off x="5010744" y="5890398"/>
              <a:ext cx="820612" cy="328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Off-page Connector 69">
              <a:extLst>
                <a:ext uri="{FF2B5EF4-FFF2-40B4-BE49-F238E27FC236}">
                  <a16:creationId xmlns:a16="http://schemas.microsoft.com/office/drawing/2014/main" id="{5C20F089-6562-4579-A619-DF0D2A02B0B0}"/>
                </a:ext>
              </a:extLst>
            </p:cNvPr>
            <p:cNvSpPr/>
            <p:nvPr/>
          </p:nvSpPr>
          <p:spPr>
            <a:xfrm>
              <a:off x="4374376" y="8536071"/>
              <a:ext cx="2090057" cy="820613"/>
            </a:xfrm>
            <a:prstGeom prst="flowChartOffpageConnector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Update Door Queue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76D756E2-0DD9-411E-AF07-364A988D54E9}"/>
                </a:ext>
              </a:extLst>
            </p:cNvPr>
            <p:cNvCxnSpPr>
              <a:stCxn id="10" idx="2"/>
              <a:endCxn id="70" idx="0"/>
            </p:cNvCxnSpPr>
            <p:nvPr/>
          </p:nvCxnSpPr>
          <p:spPr>
            <a:xfrm rot="5400000">
              <a:off x="4713690" y="7830352"/>
              <a:ext cx="1411435" cy="4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5EC41B66-F2E3-4DEF-AA96-CF41F5097C99}"/>
              </a:ext>
            </a:extLst>
          </p:cNvPr>
          <p:cNvSpPr/>
          <p:nvPr/>
        </p:nvSpPr>
        <p:spPr>
          <a:xfrm>
            <a:off x="4902949" y="-602824"/>
            <a:ext cx="2090057" cy="1047324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Shared RFID Queue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44AC103-4941-4267-9E0F-CB737026FEA8}"/>
              </a:ext>
            </a:extLst>
          </p:cNvPr>
          <p:cNvGrpSpPr/>
          <p:nvPr/>
        </p:nvGrpSpPr>
        <p:grpSpPr>
          <a:xfrm>
            <a:off x="15434263" y="-2306515"/>
            <a:ext cx="2574458" cy="3460795"/>
            <a:chOff x="14637095" y="779585"/>
            <a:chExt cx="2574458" cy="3460795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6E00E05-2724-4B16-B0C6-580ED0AC611B}"/>
                </a:ext>
              </a:extLst>
            </p:cNvPr>
            <p:cNvSpPr/>
            <p:nvPr/>
          </p:nvSpPr>
          <p:spPr>
            <a:xfrm>
              <a:off x="14637095" y="779585"/>
              <a:ext cx="1024936" cy="369278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57AD9657-EF9E-4256-ADA5-45BF59B8F15D}"/>
                </a:ext>
              </a:extLst>
            </p:cNvPr>
            <p:cNvSpPr/>
            <p:nvPr/>
          </p:nvSpPr>
          <p:spPr>
            <a:xfrm>
              <a:off x="14637095" y="1298123"/>
              <a:ext cx="1024936" cy="369278"/>
            </a:xfrm>
            <a:prstGeom prst="roundRect">
              <a:avLst/>
            </a:prstGeom>
            <a:solidFill>
              <a:srgbClr val="00B05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B994CD2C-EC47-4FF1-88F3-8F702CCA49A4}"/>
                </a:ext>
              </a:extLst>
            </p:cNvPr>
            <p:cNvSpPr/>
            <p:nvPr/>
          </p:nvSpPr>
          <p:spPr>
            <a:xfrm>
              <a:off x="14637095" y="1816661"/>
              <a:ext cx="1024936" cy="369278"/>
            </a:xfrm>
            <a:prstGeom prst="roundRect">
              <a:avLst/>
            </a:prstGeom>
            <a:solidFill>
              <a:srgbClr val="8C3FC5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5C9E17F-B4E2-4552-A260-425467779D7D}"/>
                </a:ext>
              </a:extLst>
            </p:cNvPr>
            <p:cNvSpPr txBox="1"/>
            <p:nvPr/>
          </p:nvSpPr>
          <p:spPr>
            <a:xfrm>
              <a:off x="15857317" y="779585"/>
              <a:ext cx="1024936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4BE9759-A12B-4E15-BC7F-F6405F3B790B}"/>
                </a:ext>
              </a:extLst>
            </p:cNvPr>
            <p:cNvSpPr txBox="1"/>
            <p:nvPr/>
          </p:nvSpPr>
          <p:spPr>
            <a:xfrm>
              <a:off x="15857317" y="1298123"/>
              <a:ext cx="1024936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0E934D-0B05-49FF-BA6F-AE472D330E32}"/>
                </a:ext>
              </a:extLst>
            </p:cNvPr>
            <p:cNvSpPr txBox="1"/>
            <p:nvPr/>
          </p:nvSpPr>
          <p:spPr>
            <a:xfrm>
              <a:off x="15857317" y="1816661"/>
              <a:ext cx="1024936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3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5278F8B-42EE-4263-8A4D-D7855E0007EC}"/>
                </a:ext>
              </a:extLst>
            </p:cNvPr>
            <p:cNvCxnSpPr/>
            <p:nvPr/>
          </p:nvCxnSpPr>
          <p:spPr>
            <a:xfrm>
              <a:off x="14637095" y="2519838"/>
              <a:ext cx="102493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F9C7BA-419A-4F44-836D-840E7BA93B90}"/>
                </a:ext>
              </a:extLst>
            </p:cNvPr>
            <p:cNvCxnSpPr/>
            <p:nvPr/>
          </p:nvCxnSpPr>
          <p:spPr>
            <a:xfrm>
              <a:off x="14637095" y="3038376"/>
              <a:ext cx="1024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0A38CB-5A62-4CEA-B1FA-9CF1F15AD255}"/>
                </a:ext>
              </a:extLst>
            </p:cNvPr>
            <p:cNvSpPr txBox="1"/>
            <p:nvPr/>
          </p:nvSpPr>
          <p:spPr>
            <a:xfrm>
              <a:off x="15857317" y="2335199"/>
              <a:ext cx="1024936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026B96C-247C-4DFD-85F1-7030D7F083C3}"/>
                </a:ext>
              </a:extLst>
            </p:cNvPr>
            <p:cNvSpPr txBox="1"/>
            <p:nvPr/>
          </p:nvSpPr>
          <p:spPr>
            <a:xfrm>
              <a:off x="15857317" y="2853737"/>
              <a:ext cx="1024936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347E52D-11F2-4C11-BB2E-D25E13BB13CA}"/>
                </a:ext>
              </a:extLst>
            </p:cNvPr>
            <p:cNvCxnSpPr/>
            <p:nvPr/>
          </p:nvCxnSpPr>
          <p:spPr>
            <a:xfrm>
              <a:off x="14637095" y="3540770"/>
              <a:ext cx="10249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ADD5D42-775A-4051-B214-3098DC4DE962}"/>
                </a:ext>
              </a:extLst>
            </p:cNvPr>
            <p:cNvSpPr txBox="1"/>
            <p:nvPr/>
          </p:nvSpPr>
          <p:spPr>
            <a:xfrm>
              <a:off x="15857316" y="3371847"/>
              <a:ext cx="1354237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Queue 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0874615-2AA1-422D-8F7E-2BA03B5A8124}"/>
                </a:ext>
              </a:extLst>
            </p:cNvPr>
            <p:cNvSpPr/>
            <p:nvPr/>
          </p:nvSpPr>
          <p:spPr>
            <a:xfrm>
              <a:off x="14637095" y="3890011"/>
              <a:ext cx="1024936" cy="350369"/>
            </a:xfrm>
            <a:prstGeom prst="rect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6916FE-E760-476A-85CF-52A969AB1081}"/>
                </a:ext>
              </a:extLst>
            </p:cNvPr>
            <p:cNvSpPr txBox="1"/>
            <p:nvPr/>
          </p:nvSpPr>
          <p:spPr>
            <a:xfrm>
              <a:off x="15857316" y="3890011"/>
              <a:ext cx="1354237" cy="29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Thread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17EEF9-D4EC-4924-BBE1-912860B2E973}"/>
              </a:ext>
            </a:extLst>
          </p:cNvPr>
          <p:cNvSpPr txBox="1"/>
          <p:nvPr/>
        </p:nvSpPr>
        <p:spPr>
          <a:xfrm>
            <a:off x="-1055077" y="-2306515"/>
            <a:ext cx="1556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Modal Decision Tree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8F6050-2053-4C76-AFD6-1AE608E1A909}"/>
              </a:ext>
            </a:extLst>
          </p:cNvPr>
          <p:cNvCxnSpPr>
            <a:cxnSpLocks/>
            <a:stCxn id="79" idx="2"/>
            <a:endCxn id="11" idx="0"/>
          </p:cNvCxnSpPr>
          <p:nvPr/>
        </p:nvCxnSpPr>
        <p:spPr>
          <a:xfrm>
            <a:off x="5947978" y="444501"/>
            <a:ext cx="1" cy="119305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E195C8C-84B2-464D-B0F2-DAB3B835BF09}"/>
              </a:ext>
            </a:extLst>
          </p:cNvPr>
          <p:cNvCxnSpPr>
            <a:cxnSpLocks/>
            <a:stCxn id="79" idx="2"/>
            <a:endCxn id="20" idx="0"/>
          </p:cNvCxnSpPr>
          <p:nvPr/>
        </p:nvCxnSpPr>
        <p:spPr>
          <a:xfrm rot="16200000" flipH="1">
            <a:off x="8175115" y="-1782637"/>
            <a:ext cx="3325245" cy="7779518"/>
          </a:xfrm>
          <a:prstGeom prst="bentConnector3">
            <a:avLst>
              <a:gd name="adj1" fmla="val 12762"/>
            </a:avLst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54BCEE8-6679-4B4E-988C-DF992C733920}"/>
              </a:ext>
            </a:extLst>
          </p:cNvPr>
          <p:cNvSpPr txBox="1"/>
          <p:nvPr/>
        </p:nvSpPr>
        <p:spPr>
          <a:xfrm>
            <a:off x="-75180" y="9757405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EA6F4D7-B8F0-4CCE-B4C9-B0973910CA3F}"/>
              </a:ext>
            </a:extLst>
          </p:cNvPr>
          <p:cNvSpPr txBox="1"/>
          <p:nvPr/>
        </p:nvSpPr>
        <p:spPr>
          <a:xfrm>
            <a:off x="5465668" y="9757407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9C30EB-7DA0-4BBB-8A07-79E810E49980}"/>
              </a:ext>
            </a:extLst>
          </p:cNvPr>
          <p:cNvSpPr txBox="1"/>
          <p:nvPr/>
        </p:nvSpPr>
        <p:spPr>
          <a:xfrm>
            <a:off x="12176701" y="9757406"/>
            <a:ext cx="3054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MODE 3</a:t>
            </a:r>
          </a:p>
        </p:txBody>
      </p:sp>
    </p:spTree>
    <p:extLst>
      <p:ext uri="{BB962C8B-B14F-4D97-AF65-F5344CB8AC3E}">
        <p14:creationId xmlns:p14="http://schemas.microsoft.com/office/powerpoint/2010/main" val="198626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EC2DE854-EB5B-4037-BCA0-9C7389675912}"/>
              </a:ext>
            </a:extLst>
          </p:cNvPr>
          <p:cNvSpPr/>
          <p:nvPr/>
        </p:nvSpPr>
        <p:spPr>
          <a:xfrm>
            <a:off x="6807632" y="-90857"/>
            <a:ext cx="2090057" cy="7753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Thread Functions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67080A7-CF75-4A09-8B5E-0C79BF963B25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5400000">
            <a:off x="2918571" y="-2463457"/>
            <a:ext cx="1786090" cy="80820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618B21-263F-49DA-9C88-3D95EEB1833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5631897" y="249868"/>
            <a:ext cx="1786091" cy="265543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B8F01A4-EBC0-4FF8-867D-E07F5A7C702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8346490" y="190712"/>
            <a:ext cx="1786090" cy="27737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10BC228-1817-43CB-BE96-3432F021DD0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11061085" y="-2523883"/>
            <a:ext cx="1786090" cy="820294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D08A74-DDB0-4480-B938-906A366C7A73}"/>
              </a:ext>
            </a:extLst>
          </p:cNvPr>
          <p:cNvGrpSpPr/>
          <p:nvPr/>
        </p:nvGrpSpPr>
        <p:grpSpPr>
          <a:xfrm>
            <a:off x="-1275728" y="2470632"/>
            <a:ext cx="4536153" cy="9252526"/>
            <a:chOff x="1021992" y="4970582"/>
            <a:chExt cx="4536153" cy="925252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07A6C21A-D69D-4885-9586-63BD81FD9F7B}"/>
                </a:ext>
              </a:extLst>
            </p:cNvPr>
            <p:cNvSpPr/>
            <p:nvPr/>
          </p:nvSpPr>
          <p:spPr>
            <a:xfrm>
              <a:off x="3886773" y="10373256"/>
              <a:ext cx="1671372" cy="79716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other threads to end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5E522051-AA50-4638-9D53-FB7A18EDBB18}"/>
                </a:ext>
              </a:extLst>
            </p:cNvPr>
            <p:cNvSpPr/>
            <p:nvPr/>
          </p:nvSpPr>
          <p:spPr>
            <a:xfrm>
              <a:off x="1023262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1</a:t>
              </a:r>
            </a:p>
          </p:txBody>
        </p:sp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1372777A-3615-46D4-8F41-1AB927CE3F43}"/>
                </a:ext>
              </a:extLst>
            </p:cNvPr>
            <p:cNvSpPr/>
            <p:nvPr/>
          </p:nvSpPr>
          <p:spPr>
            <a:xfrm>
              <a:off x="1023262" y="6618514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 Serial Port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6B7041CF-5D9C-439F-BC50-16E3DEE56C40}"/>
                </a:ext>
              </a:extLst>
            </p:cNvPr>
            <p:cNvSpPr/>
            <p:nvPr/>
          </p:nvSpPr>
          <p:spPr>
            <a:xfrm>
              <a:off x="1021992" y="8287866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Serial Port</a:t>
              </a:r>
            </a:p>
          </p:txBody>
        </p:sp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E82BEBA3-9FAA-413D-BBFD-1AF94AEE995B}"/>
                </a:ext>
              </a:extLst>
            </p:cNvPr>
            <p:cNvSpPr/>
            <p:nvPr/>
          </p:nvSpPr>
          <p:spPr>
            <a:xfrm>
              <a:off x="1023262" y="9914378"/>
              <a:ext cx="2090057" cy="17149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Is there a vole that pings?</a:t>
              </a:r>
            </a:p>
          </p:txBody>
        </p:sp>
        <p:sp>
          <p:nvSpPr>
            <p:cNvPr id="27" name="Flowchart: Off-page Connector 26">
              <a:extLst>
                <a:ext uri="{FF2B5EF4-FFF2-40B4-BE49-F238E27FC236}">
                  <a16:creationId xmlns:a16="http://schemas.microsoft.com/office/drawing/2014/main" id="{F5CE1DFE-88BC-44A6-9A02-F867089DD7B0}"/>
                </a:ext>
              </a:extLst>
            </p:cNvPr>
            <p:cNvSpPr/>
            <p:nvPr/>
          </p:nvSpPr>
          <p:spPr>
            <a:xfrm>
              <a:off x="1021992" y="12508184"/>
              <a:ext cx="2090057" cy="1714924"/>
            </a:xfrm>
            <a:prstGeom prst="flowChartOffpage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to Shared Queue:</a:t>
              </a:r>
            </a:p>
            <a:p>
              <a:pPr algn="ctr"/>
              <a:r>
                <a:rPr lang="en-US" dirty="0"/>
                <a:t>RFID #,</a:t>
              </a:r>
            </a:p>
            <a:p>
              <a:pPr algn="ctr"/>
              <a:r>
                <a:rPr lang="en-US" dirty="0"/>
                <a:t>Vole #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4AF9BF-8E61-4E22-AFBB-F4374A804E28}"/>
                </a:ext>
              </a:extLst>
            </p:cNvPr>
            <p:cNvCxnSpPr>
              <a:stCxn id="13" idx="2"/>
            </p:cNvCxnSpPr>
            <p:nvPr/>
          </p:nvCxnSpPr>
          <p:spPr>
            <a:xfrm rot="16200000" flipH="1">
              <a:off x="1494698" y="6319574"/>
              <a:ext cx="1147187" cy="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4C653CB-4234-44E4-B18C-AF82EF7D7FF7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1628215" y="12068108"/>
              <a:ext cx="878882" cy="1270"/>
            </a:xfrm>
            <a:prstGeom prst="bentConnector3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31046D0A-F3D1-4494-8BA3-EF7135B4143E}"/>
                </a:ext>
              </a:extLst>
            </p:cNvPr>
            <p:cNvCxnSpPr>
              <a:stCxn id="26" idx="3"/>
              <a:endCxn id="6" idx="1"/>
            </p:cNvCxnSpPr>
            <p:nvPr/>
          </p:nvCxnSpPr>
          <p:spPr>
            <a:xfrm>
              <a:off x="3113319" y="10771840"/>
              <a:ext cx="773454" cy="1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5E4EB29-7780-4878-A33B-629473BADCC8}"/>
                </a:ext>
              </a:extLst>
            </p:cNvPr>
            <p:cNvCxnSpPr>
              <a:stCxn id="27" idx="2"/>
              <a:endCxn id="6" idx="2"/>
            </p:cNvCxnSpPr>
            <p:nvPr/>
          </p:nvCxnSpPr>
          <p:spPr>
            <a:xfrm rot="5400000" flipH="1" flipV="1">
              <a:off x="1868398" y="11369048"/>
              <a:ext cx="3052683" cy="2655438"/>
            </a:xfrm>
            <a:prstGeom prst="bentConnector3">
              <a:avLst>
                <a:gd name="adj1" fmla="val -748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A9E54AD-EB74-4F04-9A00-F0FD6CA3C0B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rot="5400000">
              <a:off x="1620680" y="7840255"/>
              <a:ext cx="89395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8A0C16A5-7F24-4BBA-A035-C7979A436C52}"/>
                </a:ext>
              </a:extLst>
            </p:cNvPr>
            <p:cNvCxnSpPr>
              <a:stCxn id="24" idx="2"/>
              <a:endCxn id="26" idx="0"/>
            </p:cNvCxnSpPr>
            <p:nvPr/>
          </p:nvCxnSpPr>
          <p:spPr>
            <a:xfrm rot="16200000" flipH="1">
              <a:off x="1642100" y="9488187"/>
              <a:ext cx="85111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E0271A-C39C-4BA1-9C54-10B6671C25B8}"/>
              </a:ext>
            </a:extLst>
          </p:cNvPr>
          <p:cNvGrpSpPr/>
          <p:nvPr/>
        </p:nvGrpSpPr>
        <p:grpSpPr>
          <a:xfrm>
            <a:off x="4152194" y="2470634"/>
            <a:ext cx="4536153" cy="9252525"/>
            <a:chOff x="7115908" y="4970583"/>
            <a:chExt cx="4536153" cy="9252525"/>
          </a:xfrm>
        </p:grpSpPr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C8C25461-D9B6-4864-BB44-4C0A711350A2}"/>
                </a:ext>
              </a:extLst>
            </p:cNvPr>
            <p:cNvSpPr/>
            <p:nvPr/>
          </p:nvSpPr>
          <p:spPr>
            <a:xfrm>
              <a:off x="7115908" y="4970583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2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9E7BBF-A89C-498A-8D7B-AF1A770AFE1F}"/>
                </a:ext>
              </a:extLst>
            </p:cNvPr>
            <p:cNvGrpSpPr/>
            <p:nvPr/>
          </p:nvGrpSpPr>
          <p:grpSpPr>
            <a:xfrm>
              <a:off x="7115908" y="6618514"/>
              <a:ext cx="4536153" cy="7604594"/>
              <a:chOff x="939932" y="6770914"/>
              <a:chExt cx="4536153" cy="7604594"/>
            </a:xfrm>
          </p:grpSpPr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D3A2AD47-7CFF-474F-91D3-08B3F84BFA5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75" name="Flowchart: Process 74">
                <a:extLst>
                  <a:ext uri="{FF2B5EF4-FFF2-40B4-BE49-F238E27FC236}">
                    <a16:creationId xmlns:a16="http://schemas.microsoft.com/office/drawing/2014/main" id="{9D6DD0B5-DEC8-4720-B45A-137FF8BD5708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BE67985D-C0A9-485E-90EB-5846B6AEB013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39583CAC-AAF8-4F01-A468-D65B5B075CEB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78" name="Flowchart: Off-page Connector 77">
                <a:extLst>
                  <a:ext uri="{FF2B5EF4-FFF2-40B4-BE49-F238E27FC236}">
                    <a16:creationId xmlns:a16="http://schemas.microsoft.com/office/drawing/2014/main" id="{59EC77E5-EB60-4207-8B00-9CB09D873784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29388B18-F07E-424D-88D9-C30D50FB1ABA}"/>
                  </a:ext>
                </a:extLst>
              </p:cNvPr>
              <p:cNvCxnSpPr>
                <a:stCxn id="77" idx="2"/>
                <a:endCxn id="78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4BD6E94-98E2-4568-9215-4EB46F18E0C5}"/>
                  </a:ext>
                </a:extLst>
              </p:cNvPr>
              <p:cNvCxnSpPr>
                <a:stCxn id="77" idx="3"/>
                <a:endCxn id="74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A9B77D3D-D9E1-42C0-A95B-081ADEE26B84}"/>
                  </a:ext>
                </a:extLst>
              </p:cNvPr>
              <p:cNvCxnSpPr>
                <a:stCxn id="78" idx="2"/>
                <a:endCxn id="74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Elbow 81">
                <a:extLst>
                  <a:ext uri="{FF2B5EF4-FFF2-40B4-BE49-F238E27FC236}">
                    <a16:creationId xmlns:a16="http://schemas.microsoft.com/office/drawing/2014/main" id="{BE1457E7-1BB7-4900-A85B-479CB7B7928D}"/>
                  </a:ext>
                </a:extLst>
              </p:cNvPr>
              <p:cNvCxnSpPr>
                <a:stCxn id="75" idx="2"/>
                <a:endCxn id="76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Elbow 82">
                <a:extLst>
                  <a:ext uri="{FF2B5EF4-FFF2-40B4-BE49-F238E27FC236}">
                    <a16:creationId xmlns:a16="http://schemas.microsoft.com/office/drawing/2014/main" id="{E8B29AAC-C512-424A-A774-6CEEB99021D9}"/>
                  </a:ext>
                </a:extLst>
              </p:cNvPr>
              <p:cNvCxnSpPr>
                <a:stCxn id="76" idx="2"/>
                <a:endCxn id="77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B7E6DD71-C318-41C7-AB57-3BD52F5530E1}"/>
                </a:ext>
              </a:extLst>
            </p:cNvPr>
            <p:cNvCxnSpPr>
              <a:stCxn id="12" idx="2"/>
              <a:endCxn id="75" idx="0"/>
            </p:cNvCxnSpPr>
            <p:nvPr/>
          </p:nvCxnSpPr>
          <p:spPr>
            <a:xfrm rot="16200000" flipH="1">
              <a:off x="7725306" y="6181613"/>
              <a:ext cx="872532" cy="127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499D9-0A06-48A7-A91D-DC1482D3543D}"/>
              </a:ext>
            </a:extLst>
          </p:cNvPr>
          <p:cNvGrpSpPr/>
          <p:nvPr/>
        </p:nvGrpSpPr>
        <p:grpSpPr>
          <a:xfrm>
            <a:off x="9580115" y="2470633"/>
            <a:ext cx="4536153" cy="9177161"/>
            <a:chOff x="12269447" y="4970582"/>
            <a:chExt cx="4536153" cy="9177161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58405DC-9FF8-462B-846C-E15EDAA7537E}"/>
                </a:ext>
              </a:extLst>
            </p:cNvPr>
            <p:cNvSpPr/>
            <p:nvPr/>
          </p:nvSpPr>
          <p:spPr>
            <a:xfrm>
              <a:off x="12270714" y="4970582"/>
              <a:ext cx="2090057" cy="77539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DA9737-50DE-4879-AF52-8346CF292A0C}"/>
                </a:ext>
              </a:extLst>
            </p:cNvPr>
            <p:cNvGrpSpPr/>
            <p:nvPr/>
          </p:nvGrpSpPr>
          <p:grpSpPr>
            <a:xfrm>
              <a:off x="12269447" y="6543149"/>
              <a:ext cx="4536153" cy="7604594"/>
              <a:chOff x="939932" y="6770914"/>
              <a:chExt cx="4536153" cy="7604594"/>
            </a:xfrm>
          </p:grpSpPr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A9525AF2-4286-42C0-B3C0-85BBD13C150B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88" name="Flowchart: Process 87">
                <a:extLst>
                  <a:ext uri="{FF2B5EF4-FFF2-40B4-BE49-F238E27FC236}">
                    <a16:creationId xmlns:a16="http://schemas.microsoft.com/office/drawing/2014/main" id="{BBCDEE53-681E-4F30-8DA1-30DBF8226275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89" name="Flowchart: Process 88">
                <a:extLst>
                  <a:ext uri="{FF2B5EF4-FFF2-40B4-BE49-F238E27FC236}">
                    <a16:creationId xmlns:a16="http://schemas.microsoft.com/office/drawing/2014/main" id="{AC87E887-FEED-4472-AF34-2F31C24CFD72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90" name="Flowchart: Decision 89">
                <a:extLst>
                  <a:ext uri="{FF2B5EF4-FFF2-40B4-BE49-F238E27FC236}">
                    <a16:creationId xmlns:a16="http://schemas.microsoft.com/office/drawing/2014/main" id="{B9C3D8D4-EEA9-4F1D-B080-4222A5B09DB9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91" name="Flowchart: Off-page Connector 90">
                <a:extLst>
                  <a:ext uri="{FF2B5EF4-FFF2-40B4-BE49-F238E27FC236}">
                    <a16:creationId xmlns:a16="http://schemas.microsoft.com/office/drawing/2014/main" id="{A30D22BC-218A-49C6-B919-247C2AC91A30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9A4F92F9-1C3A-49A2-B7F4-CCC3455224B3}"/>
                  </a:ext>
                </a:extLst>
              </p:cNvPr>
              <p:cNvCxnSpPr>
                <a:stCxn id="90" idx="2"/>
                <a:endCxn id="91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35E33DEE-C0EC-4D65-92AE-DA68D2416105}"/>
                  </a:ext>
                </a:extLst>
              </p:cNvPr>
              <p:cNvCxnSpPr>
                <a:stCxn id="90" idx="3"/>
                <a:endCxn id="87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8FAFCAD6-0DC0-4C5B-8C70-5929701A47AE}"/>
                  </a:ext>
                </a:extLst>
              </p:cNvPr>
              <p:cNvCxnSpPr>
                <a:stCxn id="91" idx="2"/>
                <a:endCxn id="87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AA78A55-B982-4836-A9B3-5FCFB813F7A3}"/>
                  </a:ext>
                </a:extLst>
              </p:cNvPr>
              <p:cNvCxnSpPr>
                <a:stCxn id="88" idx="2"/>
                <a:endCxn id="89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Elbow 95">
                <a:extLst>
                  <a:ext uri="{FF2B5EF4-FFF2-40B4-BE49-F238E27FC236}">
                    <a16:creationId xmlns:a16="http://schemas.microsoft.com/office/drawing/2014/main" id="{B4ED9E08-E3CA-4CF1-8EC7-A95BBF8E7468}"/>
                  </a:ext>
                </a:extLst>
              </p:cNvPr>
              <p:cNvCxnSpPr>
                <a:stCxn id="89" idx="2"/>
                <a:endCxn id="90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078C2C5-55FC-41E1-8A39-E614F4632F28}"/>
                </a:ext>
              </a:extLst>
            </p:cNvPr>
            <p:cNvCxnSpPr>
              <a:stCxn id="11" idx="2"/>
              <a:endCxn id="88" idx="0"/>
            </p:cNvCxnSpPr>
            <p:nvPr/>
          </p:nvCxnSpPr>
          <p:spPr>
            <a:xfrm rot="16200000" flipH="1">
              <a:off x="12917160" y="6144563"/>
              <a:ext cx="797168" cy="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766C6C-E15A-48B0-B17F-9AC4F1283953}"/>
              </a:ext>
            </a:extLst>
          </p:cNvPr>
          <p:cNvGrpSpPr/>
          <p:nvPr/>
        </p:nvGrpSpPr>
        <p:grpSpPr>
          <a:xfrm>
            <a:off x="15008037" y="2470633"/>
            <a:ext cx="4536153" cy="9177161"/>
            <a:chOff x="17305756" y="4970582"/>
            <a:chExt cx="4536153" cy="9177161"/>
          </a:xfrm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84CE5F60-24DF-4A4F-9E7D-B54C2F7A6B52}"/>
                </a:ext>
              </a:extLst>
            </p:cNvPr>
            <p:cNvSpPr/>
            <p:nvPr/>
          </p:nvSpPr>
          <p:spPr>
            <a:xfrm>
              <a:off x="17308291" y="4970582"/>
              <a:ext cx="2090057" cy="77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 4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3BC1C05-2F41-476F-B3DC-0050576D7D9D}"/>
                </a:ext>
              </a:extLst>
            </p:cNvPr>
            <p:cNvGrpSpPr/>
            <p:nvPr/>
          </p:nvGrpSpPr>
          <p:grpSpPr>
            <a:xfrm>
              <a:off x="17305756" y="6543149"/>
              <a:ext cx="4536153" cy="7604594"/>
              <a:chOff x="939932" y="6770914"/>
              <a:chExt cx="4536153" cy="7604594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0D3D1A04-3478-406E-B6BF-8CCDB3592B2C}"/>
                  </a:ext>
                </a:extLst>
              </p:cNvPr>
              <p:cNvSpPr/>
              <p:nvPr/>
            </p:nvSpPr>
            <p:spPr>
              <a:xfrm>
                <a:off x="3804713" y="10525656"/>
                <a:ext cx="1671372" cy="797169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Wait for other threads to end</a:t>
                </a:r>
              </a:p>
            </p:txBody>
          </p:sp>
          <p:sp>
            <p:nvSpPr>
              <p:cNvPr id="99" name="Flowchart: Process 98">
                <a:extLst>
                  <a:ext uri="{FF2B5EF4-FFF2-40B4-BE49-F238E27FC236}">
                    <a16:creationId xmlns:a16="http://schemas.microsoft.com/office/drawing/2014/main" id="{852399B4-1EE1-469B-A633-372F0D0D9BE7}"/>
                  </a:ext>
                </a:extLst>
              </p:cNvPr>
              <p:cNvSpPr/>
              <p:nvPr/>
            </p:nvSpPr>
            <p:spPr>
              <a:xfrm>
                <a:off x="941202" y="6770914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Setup Serial Port</a:t>
                </a:r>
              </a:p>
            </p:txBody>
          </p:sp>
          <p:sp>
            <p:nvSpPr>
              <p:cNvPr id="100" name="Flowchart: Process 99">
                <a:extLst>
                  <a:ext uri="{FF2B5EF4-FFF2-40B4-BE49-F238E27FC236}">
                    <a16:creationId xmlns:a16="http://schemas.microsoft.com/office/drawing/2014/main" id="{9C72D4FC-A7C1-462A-BCA9-F954D4F48F4D}"/>
                  </a:ext>
                </a:extLst>
              </p:cNvPr>
              <p:cNvSpPr/>
              <p:nvPr/>
            </p:nvSpPr>
            <p:spPr>
              <a:xfrm>
                <a:off x="939932" y="8440266"/>
                <a:ext cx="2090057" cy="77540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Serial Port</a:t>
                </a:r>
              </a:p>
            </p:txBody>
          </p:sp>
          <p:sp>
            <p:nvSpPr>
              <p:cNvPr id="101" name="Flowchart: Decision 100">
                <a:extLst>
                  <a:ext uri="{FF2B5EF4-FFF2-40B4-BE49-F238E27FC236}">
                    <a16:creationId xmlns:a16="http://schemas.microsoft.com/office/drawing/2014/main" id="{8D38EAFB-B096-4F57-B76E-A79BE6738346}"/>
                  </a:ext>
                </a:extLst>
              </p:cNvPr>
              <p:cNvSpPr/>
              <p:nvPr/>
            </p:nvSpPr>
            <p:spPr>
              <a:xfrm>
                <a:off x="941202" y="10066778"/>
                <a:ext cx="2090057" cy="171492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vole that pings?</a:t>
                </a:r>
              </a:p>
            </p:txBody>
          </p:sp>
          <p:sp>
            <p:nvSpPr>
              <p:cNvPr id="102" name="Flowchart: Off-page Connector 101">
                <a:extLst>
                  <a:ext uri="{FF2B5EF4-FFF2-40B4-BE49-F238E27FC236}">
                    <a16:creationId xmlns:a16="http://schemas.microsoft.com/office/drawing/2014/main" id="{ACEB8D26-C209-4451-BBBB-59177982225B}"/>
                  </a:ext>
                </a:extLst>
              </p:cNvPr>
              <p:cNvSpPr/>
              <p:nvPr/>
            </p:nvSpPr>
            <p:spPr>
              <a:xfrm>
                <a:off x="939932" y="12660584"/>
                <a:ext cx="2090057" cy="1714924"/>
              </a:xfrm>
              <a:prstGeom prst="flowChartOffpage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Output to Shared Queue:</a:t>
                </a:r>
              </a:p>
              <a:p>
                <a:pPr algn="ctr"/>
                <a:r>
                  <a:rPr lang="en-US" dirty="0"/>
                  <a:t>RFID #,</a:t>
                </a:r>
              </a:p>
              <a:p>
                <a:pPr algn="ctr"/>
                <a:r>
                  <a:rPr lang="en-US" dirty="0"/>
                  <a:t>Vole #</a:t>
                </a:r>
              </a:p>
            </p:txBody>
          </p: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04B7D473-2D67-44F4-8899-F18523832F64}"/>
                  </a:ext>
                </a:extLst>
              </p:cNvPr>
              <p:cNvCxnSpPr>
                <a:stCxn id="101" idx="2"/>
                <a:endCxn id="102" idx="0"/>
              </p:cNvCxnSpPr>
              <p:nvPr/>
            </p:nvCxnSpPr>
            <p:spPr>
              <a:xfrm rot="5400000">
                <a:off x="1546155" y="12220508"/>
                <a:ext cx="878882" cy="1270"/>
              </a:xfrm>
              <a:prstGeom prst="bentConnector3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B452C6AC-5EF6-436A-90D3-B8F0241DEBD8}"/>
                  </a:ext>
                </a:extLst>
              </p:cNvPr>
              <p:cNvCxnSpPr>
                <a:stCxn id="101" idx="3"/>
                <a:endCxn id="98" idx="1"/>
              </p:cNvCxnSpPr>
              <p:nvPr/>
            </p:nvCxnSpPr>
            <p:spPr>
              <a:xfrm>
                <a:off x="3031259" y="10924240"/>
                <a:ext cx="773454" cy="1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33D6931E-66A6-46F7-ADB3-8A124A06FC5C}"/>
                  </a:ext>
                </a:extLst>
              </p:cNvPr>
              <p:cNvCxnSpPr>
                <a:stCxn id="102" idx="2"/>
                <a:endCxn id="98" idx="2"/>
              </p:cNvCxnSpPr>
              <p:nvPr/>
            </p:nvCxnSpPr>
            <p:spPr>
              <a:xfrm rot="5400000" flipH="1" flipV="1">
                <a:off x="1786338" y="11521448"/>
                <a:ext cx="3052683" cy="2655438"/>
              </a:xfrm>
              <a:prstGeom prst="bentConnector3">
                <a:avLst>
                  <a:gd name="adj1" fmla="val -7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253116EE-0773-4793-A498-1882D51B725B}"/>
                  </a:ext>
                </a:extLst>
              </p:cNvPr>
              <p:cNvCxnSpPr>
                <a:stCxn id="99" idx="2"/>
                <a:endCxn id="100" idx="0"/>
              </p:cNvCxnSpPr>
              <p:nvPr/>
            </p:nvCxnSpPr>
            <p:spPr>
              <a:xfrm rot="5400000">
                <a:off x="1538620" y="7992655"/>
                <a:ext cx="89395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0F668619-3061-404A-BEB6-5D521495407B}"/>
                  </a:ext>
                </a:extLst>
              </p:cNvPr>
              <p:cNvCxnSpPr>
                <a:stCxn id="100" idx="2"/>
                <a:endCxn id="101" idx="0"/>
              </p:cNvCxnSpPr>
              <p:nvPr/>
            </p:nvCxnSpPr>
            <p:spPr>
              <a:xfrm rot="16200000" flipH="1">
                <a:off x="1560040" y="9640587"/>
                <a:ext cx="851112" cy="127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53096C55-8059-4AE4-B842-466D8F11F791}"/>
                </a:ext>
              </a:extLst>
            </p:cNvPr>
            <p:cNvCxnSpPr>
              <a:stCxn id="10" idx="2"/>
              <a:endCxn id="99" idx="0"/>
            </p:cNvCxnSpPr>
            <p:nvPr/>
          </p:nvCxnSpPr>
          <p:spPr>
            <a:xfrm rot="5400000">
              <a:off x="17954105" y="6143933"/>
              <a:ext cx="797167" cy="126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240E120-A88C-4870-A1D8-0DF6E8BDB222}"/>
              </a:ext>
            </a:extLst>
          </p:cNvPr>
          <p:cNvSpPr txBox="1"/>
          <p:nvPr/>
        </p:nvSpPr>
        <p:spPr>
          <a:xfrm>
            <a:off x="-1477107" y="-2359184"/>
            <a:ext cx="117934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Tracking Decision Tree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61F06EB-7498-436B-963F-3AB58809C7F0}"/>
              </a:ext>
            </a:extLst>
          </p:cNvPr>
          <p:cNvSpPr/>
          <p:nvPr/>
        </p:nvSpPr>
        <p:spPr>
          <a:xfrm>
            <a:off x="-1711568" y="18844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E114555-FC85-4491-9140-C19F147A3BFD}"/>
              </a:ext>
            </a:extLst>
          </p:cNvPr>
          <p:cNvSpPr/>
          <p:nvPr/>
        </p:nvSpPr>
        <p:spPr>
          <a:xfrm>
            <a:off x="3786241" y="18844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07AF111-F7BD-473B-9ABD-A0980A22A276}"/>
              </a:ext>
            </a:extLst>
          </p:cNvPr>
          <p:cNvSpPr/>
          <p:nvPr/>
        </p:nvSpPr>
        <p:spPr>
          <a:xfrm>
            <a:off x="9321679" y="18844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18ED907-1884-4484-8FE2-D480BB0B9F07}"/>
              </a:ext>
            </a:extLst>
          </p:cNvPr>
          <p:cNvSpPr/>
          <p:nvPr/>
        </p:nvSpPr>
        <p:spPr>
          <a:xfrm>
            <a:off x="14767790" y="1884485"/>
            <a:ext cx="5225987" cy="104569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09B40CF-29C0-4063-A489-E60BD1529C5C}"/>
              </a:ext>
            </a:extLst>
          </p:cNvPr>
          <p:cNvGrpSpPr/>
          <p:nvPr/>
        </p:nvGrpSpPr>
        <p:grpSpPr>
          <a:xfrm>
            <a:off x="14962809" y="-2171038"/>
            <a:ext cx="4270568" cy="670229"/>
            <a:chOff x="16689569" y="609087"/>
            <a:chExt cx="4270568" cy="670229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00C7D84D-A11E-4CCA-8C41-C52AB8BCD3A0}"/>
                </a:ext>
              </a:extLst>
            </p:cNvPr>
            <p:cNvSpPr/>
            <p:nvPr/>
          </p:nvSpPr>
          <p:spPr>
            <a:xfrm>
              <a:off x="16689569" y="609087"/>
              <a:ext cx="1224971" cy="6702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66F985-A05B-4D4B-8E03-A61A53EE58B9}"/>
                </a:ext>
              </a:extLst>
            </p:cNvPr>
            <p:cNvSpPr txBox="1"/>
            <p:nvPr/>
          </p:nvSpPr>
          <p:spPr>
            <a:xfrm>
              <a:off x="18194214" y="705675"/>
              <a:ext cx="27659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Individual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9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C7EF2D4-F2FF-49B1-A591-85BFD29AC944}"/>
              </a:ext>
            </a:extLst>
          </p:cNvPr>
          <p:cNvSpPr/>
          <p:nvPr/>
        </p:nvSpPr>
        <p:spPr>
          <a:xfrm>
            <a:off x="14056243" y="-789467"/>
            <a:ext cx="4918833" cy="11115615"/>
          </a:xfrm>
          <a:prstGeom prst="roundRect">
            <a:avLst/>
          </a:prstGeom>
          <a:solidFill>
            <a:srgbClr val="8C3FC5">
              <a:alpha val="40000"/>
            </a:srgbClr>
          </a:solidFill>
          <a:ln>
            <a:solidFill>
              <a:srgbClr val="8C3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B0B8B19-6970-4FC5-B813-DA3AECF211F5}"/>
              </a:ext>
            </a:extLst>
          </p:cNvPr>
          <p:cNvSpPr/>
          <p:nvPr/>
        </p:nvSpPr>
        <p:spPr>
          <a:xfrm>
            <a:off x="-1509823" y="-789467"/>
            <a:ext cx="15289609" cy="1111561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B42BB7D-2351-4546-B48C-64CD4D0B279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7011161" y="3822018"/>
            <a:ext cx="2246263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333C8B-4F4D-4DF1-AE5E-867645EC6977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674852" y="5558665"/>
            <a:ext cx="2246248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DACAEBCB-4FBC-496C-BAB8-D5ACE92A8E8C}"/>
              </a:ext>
            </a:extLst>
          </p:cNvPr>
          <p:cNvSpPr/>
          <p:nvPr/>
        </p:nvSpPr>
        <p:spPr>
          <a:xfrm>
            <a:off x="4921109" y="-311038"/>
            <a:ext cx="2090057" cy="1063298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  <a:r>
              <a:rPr lang="en-US" dirty="0" err="1"/>
              <a:t>voleTags</a:t>
            </a:r>
            <a:r>
              <a:rPr lang="en-US" dirty="0"/>
              <a:t> Queue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59299086-D702-431F-B750-5697B87233F4}"/>
              </a:ext>
            </a:extLst>
          </p:cNvPr>
          <p:cNvSpPr/>
          <p:nvPr/>
        </p:nvSpPr>
        <p:spPr>
          <a:xfrm>
            <a:off x="4921108" y="3501509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1520CC44-909B-4099-9128-22001240A026}"/>
              </a:ext>
            </a:extLst>
          </p:cNvPr>
          <p:cNvSpPr/>
          <p:nvPr/>
        </p:nvSpPr>
        <p:spPr>
          <a:xfrm>
            <a:off x="4921103" y="4381496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14D124-8147-4269-9BCB-9F5473E501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674852" y="3822018"/>
            <a:ext cx="2246251" cy="879986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8EB982-EA27-4A6D-A6E8-A32ED247A29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674851" y="3822018"/>
            <a:ext cx="2246256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12C4F979-FD86-4BC3-B362-B6EDFBF3F19A}"/>
              </a:ext>
            </a:extLst>
          </p:cNvPr>
          <p:cNvSpPr/>
          <p:nvPr/>
        </p:nvSpPr>
        <p:spPr>
          <a:xfrm>
            <a:off x="4921102" y="523159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vole number and </a:t>
            </a:r>
            <a:r>
              <a:rPr lang="en-US" dirty="0" err="1"/>
              <a:t>rfid</a:t>
            </a:r>
            <a:r>
              <a:rPr lang="en-US" dirty="0"/>
              <a:t> tag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C80C0554-5CDC-47B0-BBCC-4DD2FF048724}"/>
              </a:ext>
            </a:extLst>
          </p:cNvPr>
          <p:cNvSpPr/>
          <p:nvPr/>
        </p:nvSpPr>
        <p:spPr>
          <a:xfrm>
            <a:off x="4921101" y="6088255"/>
            <a:ext cx="2090057" cy="641017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“none”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9B20591-7037-48DF-9A11-9FF8C12FD53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674853" y="5552104"/>
            <a:ext cx="2246249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8A7956-1ABC-4904-B8E4-5261AB8C062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591513" y="2126885"/>
            <a:ext cx="2749248" cy="1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886BD82-75C0-4A57-9682-54659204393F}"/>
              </a:ext>
            </a:extLst>
          </p:cNvPr>
          <p:cNvSpPr/>
          <p:nvPr/>
        </p:nvSpPr>
        <p:spPr>
          <a:xfrm>
            <a:off x="584795" y="-3914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0E0C74D-550C-42E4-BD73-1625F9AFC1E6}"/>
              </a:ext>
            </a:extLst>
          </p:cNvPr>
          <p:cNvSpPr/>
          <p:nvPr/>
        </p:nvSpPr>
        <p:spPr>
          <a:xfrm>
            <a:off x="584796" y="21430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3B6A9A-69E1-403E-9058-ACAEDA151340}"/>
              </a:ext>
            </a:extLst>
          </p:cNvPr>
          <p:cNvSpPr/>
          <p:nvPr/>
        </p:nvSpPr>
        <p:spPr>
          <a:xfrm>
            <a:off x="584795" y="3244820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86490A3-4648-4077-B80C-B9DC16FA7FD2}"/>
              </a:ext>
            </a:extLst>
          </p:cNvPr>
          <p:cNvSpPr/>
          <p:nvPr/>
        </p:nvSpPr>
        <p:spPr>
          <a:xfrm>
            <a:off x="584796" y="4981466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816CFB8-ABDF-4F15-A835-D9B7915318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1338701" y="2953695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1992AFC-8BEF-4E3F-9E4C-964814A5FF0E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1338700" y="4690340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666486C-FB5A-4D7D-B58C-0D5E9345B993}"/>
              </a:ext>
            </a:extLst>
          </p:cNvPr>
          <p:cNvSpPr/>
          <p:nvPr/>
        </p:nvSpPr>
        <p:spPr>
          <a:xfrm>
            <a:off x="584794" y="1059785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3F9935-3676-424A-A825-5E3D3DAECA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1629823" y="480372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3A2F40E-DA34-4A46-AE66-B68F5FB0BA37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rot="16200000" flipH="1">
            <a:off x="1347949" y="18611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247B4AA5-3C82-4F68-8953-C202A5BED085}"/>
              </a:ext>
            </a:extLst>
          </p:cNvPr>
          <p:cNvSpPr/>
          <p:nvPr/>
        </p:nvSpPr>
        <p:spPr>
          <a:xfrm>
            <a:off x="584794" y="740636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ABD2069-1BA1-4C35-A3D5-67CAFF4A3046}"/>
              </a:ext>
            </a:extLst>
          </p:cNvPr>
          <p:cNvSpPr/>
          <p:nvPr/>
        </p:nvSpPr>
        <p:spPr>
          <a:xfrm>
            <a:off x="584793" y="848963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32285D-6D49-4B3B-AD27-42335F32A5B3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 rot="5400000">
            <a:off x="994573" y="67711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266CFDC-4386-4C97-9C59-994FF373490D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 rot="5400000">
            <a:off x="1347948" y="8207756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B7277C-5B12-4D60-BEA0-5F241E274BF5}"/>
              </a:ext>
            </a:extLst>
          </p:cNvPr>
          <p:cNvCxnSpPr>
            <a:stCxn id="42" idx="2"/>
            <a:endCxn id="31" idx="1"/>
          </p:cNvCxnSpPr>
          <p:nvPr/>
        </p:nvCxnSpPr>
        <p:spPr>
          <a:xfrm rot="5400000" flipH="1">
            <a:off x="-2737495" y="4641832"/>
            <a:ext cx="7689604" cy="1045028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2B75C77-773E-45CC-9688-C23051AC86EC}"/>
              </a:ext>
            </a:extLst>
          </p:cNvPr>
          <p:cNvCxnSpPr>
            <a:stCxn id="60" idx="1"/>
            <a:endCxn id="15" idx="3"/>
          </p:cNvCxnSpPr>
          <p:nvPr/>
        </p:nvCxnSpPr>
        <p:spPr>
          <a:xfrm rot="10800000" flipV="1">
            <a:off x="7011157" y="5558664"/>
            <a:ext cx="2246266" cy="85009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806686-50BB-49C3-99A4-EEAFC1FBB2B9}"/>
              </a:ext>
            </a:extLst>
          </p:cNvPr>
          <p:cNvCxnSpPr>
            <a:stCxn id="59" idx="1"/>
            <a:endCxn id="9" idx="3"/>
          </p:cNvCxnSpPr>
          <p:nvPr/>
        </p:nvCxnSpPr>
        <p:spPr>
          <a:xfrm rot="10800000">
            <a:off x="7011164" y="3822019"/>
            <a:ext cx="2246258" cy="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B84941-1BCB-44B0-8ACD-014D97ABA07B}"/>
              </a:ext>
            </a:extLst>
          </p:cNvPr>
          <p:cNvCxnSpPr>
            <a:stCxn id="60" idx="1"/>
            <a:endCxn id="14" idx="3"/>
          </p:cNvCxnSpPr>
          <p:nvPr/>
        </p:nvCxnSpPr>
        <p:spPr>
          <a:xfrm rot="10800000">
            <a:off x="7011160" y="5552105"/>
            <a:ext cx="2246265" cy="6561"/>
          </a:xfrm>
          <a:prstGeom prst="bentConnector3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300B1F5-239B-4FF3-A6D2-DDED1E214CD8}"/>
              </a:ext>
            </a:extLst>
          </p:cNvPr>
          <p:cNvSpPr/>
          <p:nvPr/>
        </p:nvSpPr>
        <p:spPr>
          <a:xfrm>
            <a:off x="9257423" y="-3914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Thread 2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8A6FF4D4-3B0F-4356-951D-7942628A3BFF}"/>
              </a:ext>
            </a:extLst>
          </p:cNvPr>
          <p:cNvSpPr/>
          <p:nvPr/>
        </p:nvSpPr>
        <p:spPr>
          <a:xfrm>
            <a:off x="9257424" y="2143052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sensor signal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96C5DFAF-2AA1-4AB4-BFF1-F31F7588CD19}"/>
              </a:ext>
            </a:extLst>
          </p:cNvPr>
          <p:cNvSpPr/>
          <p:nvPr/>
        </p:nvSpPr>
        <p:spPr>
          <a:xfrm>
            <a:off x="9257423" y="3244820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1?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03D06A7B-1056-427C-85D3-6C681DC3A949}"/>
              </a:ext>
            </a:extLst>
          </p:cNvPr>
          <p:cNvSpPr/>
          <p:nvPr/>
        </p:nvSpPr>
        <p:spPr>
          <a:xfrm>
            <a:off x="9257424" y="4981466"/>
            <a:ext cx="2090057" cy="11543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it ping vole 2?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6A7C35F-F975-4F5F-96F0-484D92116BF5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rot="5400000">
            <a:off x="10011329" y="2953695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367CF87-FE27-450E-95D8-F7FF9867C747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rot="16200000" flipH="1">
            <a:off x="10011328" y="4690340"/>
            <a:ext cx="582249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95A8F9BE-44DE-445A-96D8-AD96D46A490A}"/>
              </a:ext>
            </a:extLst>
          </p:cNvPr>
          <p:cNvSpPr/>
          <p:nvPr/>
        </p:nvSpPr>
        <p:spPr>
          <a:xfrm>
            <a:off x="9257422" y="1059785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471AEF-0E14-466F-A6E7-608480AFECAD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 flipH="1">
            <a:off x="10302451" y="480372"/>
            <a:ext cx="1" cy="579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FD2EC7-8FA5-4424-A8B5-E0E58A8B980D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 rot="16200000" flipH="1">
            <a:off x="10020577" y="1861176"/>
            <a:ext cx="563748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E8566C4C-6DE3-4493-BC44-00386531AD4C}"/>
              </a:ext>
            </a:extLst>
          </p:cNvPr>
          <p:cNvSpPr/>
          <p:nvPr/>
        </p:nvSpPr>
        <p:spPr>
          <a:xfrm>
            <a:off x="9257422" y="7406363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event to TRUE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F9642ED0-698E-418A-BE46-0C575C4CBA13}"/>
              </a:ext>
            </a:extLst>
          </p:cNvPr>
          <p:cNvSpPr/>
          <p:nvPr/>
        </p:nvSpPr>
        <p:spPr>
          <a:xfrm>
            <a:off x="9257421" y="848963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Main Event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C7497C3-53B5-41E1-AF8E-895E639AD546}"/>
              </a:ext>
            </a:extLst>
          </p:cNvPr>
          <p:cNvCxnSpPr>
            <a:stCxn id="60" idx="2"/>
            <a:endCxn id="66" idx="0"/>
          </p:cNvCxnSpPr>
          <p:nvPr/>
        </p:nvCxnSpPr>
        <p:spPr>
          <a:xfrm rot="5400000">
            <a:off x="9667201" y="6771111"/>
            <a:ext cx="127050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600D0F-1784-47D4-8125-4AFE27627ED2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10020576" y="8207756"/>
            <a:ext cx="56374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BDDD432-385C-46E9-B495-733F2E9B0449}"/>
              </a:ext>
            </a:extLst>
          </p:cNvPr>
          <p:cNvCxnSpPr>
            <a:cxnSpLocks/>
            <a:stCxn id="67" idx="2"/>
            <a:endCxn id="63" idx="3"/>
          </p:cNvCxnSpPr>
          <p:nvPr/>
        </p:nvCxnSpPr>
        <p:spPr>
          <a:xfrm rot="5400000" flipH="1" flipV="1">
            <a:off x="6980161" y="4641832"/>
            <a:ext cx="7689604" cy="1045029"/>
          </a:xfrm>
          <a:prstGeom prst="bentConnector4">
            <a:avLst>
              <a:gd name="adj1" fmla="val -2973"/>
              <a:gd name="adj2" fmla="val 2460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7C18C280-2EC7-43D3-BAD9-C290958A4052}"/>
              </a:ext>
            </a:extLst>
          </p:cNvPr>
          <p:cNvSpPr/>
          <p:nvPr/>
        </p:nvSpPr>
        <p:spPr>
          <a:xfrm>
            <a:off x="14638764" y="-39148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Schedule Thread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18B9DAD-7571-4EC6-B476-9FFF483DE12C}"/>
              </a:ext>
            </a:extLst>
          </p:cNvPr>
          <p:cNvSpPr/>
          <p:nvPr/>
        </p:nvSpPr>
        <p:spPr>
          <a:xfrm>
            <a:off x="14668373" y="2093047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FASLE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2AF955FE-FD4F-4704-90E4-A3D9497C8041}"/>
              </a:ext>
            </a:extLst>
          </p:cNvPr>
          <p:cNvSpPr/>
          <p:nvPr/>
        </p:nvSpPr>
        <p:spPr>
          <a:xfrm>
            <a:off x="14668373" y="4225241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thread1 event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0162DF9-D237-46AD-9870-5AD81C394553}"/>
              </a:ext>
            </a:extLst>
          </p:cNvPr>
          <p:cNvSpPr/>
          <p:nvPr/>
        </p:nvSpPr>
        <p:spPr>
          <a:xfrm>
            <a:off x="14668374" y="6357435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thread2 event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69E058D1-CB47-4011-A663-034DC8299506}"/>
              </a:ext>
            </a:extLst>
          </p:cNvPr>
          <p:cNvSpPr/>
          <p:nvPr/>
        </p:nvSpPr>
        <p:spPr>
          <a:xfrm>
            <a:off x="14668374" y="8489630"/>
            <a:ext cx="2090057" cy="5195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Main Event to TRUE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F050C83-D856-49F6-881E-F6D26F2C0A36}"/>
              </a:ext>
            </a:extLst>
          </p:cNvPr>
          <p:cNvCxnSpPr>
            <a:stCxn id="110" idx="2"/>
            <a:endCxn id="107" idx="3"/>
          </p:cNvCxnSpPr>
          <p:nvPr/>
        </p:nvCxnSpPr>
        <p:spPr>
          <a:xfrm rot="5400000" flipH="1" flipV="1">
            <a:off x="12907744" y="5158464"/>
            <a:ext cx="6656342" cy="1045027"/>
          </a:xfrm>
          <a:prstGeom prst="bentConnector4">
            <a:avLst>
              <a:gd name="adj1" fmla="val -3434"/>
              <a:gd name="adj2" fmla="val 2602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248F1A3-64B1-4DF2-91A6-124A6F878433}"/>
              </a:ext>
            </a:extLst>
          </p:cNvPr>
          <p:cNvCxnSpPr>
            <a:stCxn id="106" idx="2"/>
          </p:cNvCxnSpPr>
          <p:nvPr/>
        </p:nvCxnSpPr>
        <p:spPr>
          <a:xfrm rot="5400000">
            <a:off x="14852452" y="1311712"/>
            <a:ext cx="166268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2DFFBA9-AE64-47CF-B8DB-FFB40A23F55E}"/>
              </a:ext>
            </a:extLst>
          </p:cNvPr>
          <p:cNvCxnSpPr>
            <a:stCxn id="107" idx="2"/>
          </p:cNvCxnSpPr>
          <p:nvPr/>
        </p:nvCxnSpPr>
        <p:spPr>
          <a:xfrm rot="5400000">
            <a:off x="14888678" y="3437289"/>
            <a:ext cx="164944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0795708-6FAC-425F-90FE-FDB3DE070C56}"/>
              </a:ext>
            </a:extLst>
          </p:cNvPr>
          <p:cNvCxnSpPr>
            <a:stCxn id="108" idx="2"/>
          </p:cNvCxnSpPr>
          <p:nvPr/>
        </p:nvCxnSpPr>
        <p:spPr>
          <a:xfrm rot="5400000">
            <a:off x="14881400" y="5576759"/>
            <a:ext cx="1664003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0DCD96C-C749-4C35-88DD-783B1F4B27D5}"/>
              </a:ext>
            </a:extLst>
          </p:cNvPr>
          <p:cNvCxnSpPr>
            <a:stCxn id="109" idx="2"/>
          </p:cNvCxnSpPr>
          <p:nvPr/>
        </p:nvCxnSpPr>
        <p:spPr>
          <a:xfrm rot="5400000">
            <a:off x="14907065" y="7683290"/>
            <a:ext cx="1612675" cy="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493B97D-5FDB-4777-A0F6-0DAC973906C1}"/>
              </a:ext>
            </a:extLst>
          </p:cNvPr>
          <p:cNvSpPr txBox="1"/>
          <p:nvPr/>
        </p:nvSpPr>
        <p:spPr>
          <a:xfrm>
            <a:off x="-914400" y="-2745858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RFID Threading Flow Chart</a:t>
            </a:r>
          </a:p>
        </p:txBody>
      </p:sp>
    </p:spTree>
    <p:extLst>
      <p:ext uri="{BB962C8B-B14F-4D97-AF65-F5344CB8AC3E}">
        <p14:creationId xmlns:p14="http://schemas.microsoft.com/office/powerpoint/2010/main" val="29326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0DB94-51C4-4E2D-9439-C606660827E0}"/>
              </a:ext>
            </a:extLst>
          </p:cNvPr>
          <p:cNvSpPr/>
          <p:nvPr/>
        </p:nvSpPr>
        <p:spPr>
          <a:xfrm>
            <a:off x="-871871" y="390743"/>
            <a:ext cx="6719777" cy="10866474"/>
          </a:xfrm>
          <a:prstGeom prst="rect">
            <a:avLst/>
          </a:prstGeom>
          <a:solidFill>
            <a:srgbClr val="8C3FC5">
              <a:alpha val="7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47140-473A-4185-BE9C-3C207373B7FA}"/>
              </a:ext>
            </a:extLst>
          </p:cNvPr>
          <p:cNvSpPr/>
          <p:nvPr/>
        </p:nvSpPr>
        <p:spPr>
          <a:xfrm>
            <a:off x="10579399" y="-651249"/>
            <a:ext cx="8580473" cy="45613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DDEC4-2CC9-4E1C-A425-BA25E049A878}"/>
              </a:ext>
            </a:extLst>
          </p:cNvPr>
          <p:cNvSpPr/>
          <p:nvPr/>
        </p:nvSpPr>
        <p:spPr>
          <a:xfrm>
            <a:off x="10579399" y="7737841"/>
            <a:ext cx="8580473" cy="456136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0A09-CF79-4424-A0D1-FA594ACFB99A}"/>
              </a:ext>
            </a:extLst>
          </p:cNvPr>
          <p:cNvSpPr txBox="1"/>
          <p:nvPr/>
        </p:nvSpPr>
        <p:spPr>
          <a:xfrm>
            <a:off x="754910" y="5316149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EACFF-5F90-4B44-9B82-C12BB0637345}"/>
              </a:ext>
            </a:extLst>
          </p:cNvPr>
          <p:cNvSpPr txBox="1"/>
          <p:nvPr/>
        </p:nvSpPr>
        <p:spPr>
          <a:xfrm>
            <a:off x="-914400" y="-2745858"/>
            <a:ext cx="194363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Cage Numbering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B1DD9-6AA8-48B1-8D5C-7CDADEF35BE4}"/>
              </a:ext>
            </a:extLst>
          </p:cNvPr>
          <p:cNvSpPr/>
          <p:nvPr/>
        </p:nvSpPr>
        <p:spPr>
          <a:xfrm>
            <a:off x="6344979" y="390743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867CB7-5363-460A-ABD7-BCEE77DF9B07}"/>
              </a:ext>
            </a:extLst>
          </p:cNvPr>
          <p:cNvSpPr/>
          <p:nvPr/>
        </p:nvSpPr>
        <p:spPr>
          <a:xfrm>
            <a:off x="6632063" y="954272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-1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38AF0-E348-4EDF-A661-16C75EF23E52}"/>
              </a:ext>
            </a:extLst>
          </p:cNvPr>
          <p:cNvSpPr/>
          <p:nvPr/>
        </p:nvSpPr>
        <p:spPr>
          <a:xfrm>
            <a:off x="8333263" y="954272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-3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C5604E-A125-4ECF-A7A8-BFD615253946}"/>
              </a:ext>
            </a:extLst>
          </p:cNvPr>
          <p:cNvSpPr/>
          <p:nvPr/>
        </p:nvSpPr>
        <p:spPr>
          <a:xfrm>
            <a:off x="6344979" y="8779830"/>
            <a:ext cx="3721396" cy="2477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246863-D9FF-4557-BDD8-3E4A716169B0}"/>
              </a:ext>
            </a:extLst>
          </p:cNvPr>
          <p:cNvSpPr/>
          <p:nvPr/>
        </p:nvSpPr>
        <p:spPr>
          <a:xfrm>
            <a:off x="6632063" y="9343359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0C7F3D-5A90-4A8B-B95A-A50246170CB7}"/>
              </a:ext>
            </a:extLst>
          </p:cNvPr>
          <p:cNvSpPr/>
          <p:nvPr/>
        </p:nvSpPr>
        <p:spPr>
          <a:xfrm>
            <a:off x="8333263" y="9343359"/>
            <a:ext cx="1446028" cy="1339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C8EE71-E105-4B1D-B7C3-BDA38CB328AE}"/>
              </a:ext>
            </a:extLst>
          </p:cNvPr>
          <p:cNvCxnSpPr>
            <a:cxnSpLocks/>
          </p:cNvCxnSpPr>
          <p:nvPr/>
        </p:nvCxnSpPr>
        <p:spPr>
          <a:xfrm flipH="1">
            <a:off x="6344979" y="18607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C2E4A-FE6E-4EB0-A02B-60F0CAE7988C}"/>
              </a:ext>
            </a:extLst>
          </p:cNvPr>
          <p:cNvCxnSpPr>
            <a:cxnSpLocks/>
          </p:cNvCxnSpPr>
          <p:nvPr/>
        </p:nvCxnSpPr>
        <p:spPr>
          <a:xfrm flipH="1">
            <a:off x="6344979" y="8375797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FC1C7-B2F7-44A7-848E-5F1E94D236B7}"/>
              </a:ext>
            </a:extLst>
          </p:cNvPr>
          <p:cNvCxnSpPr/>
          <p:nvPr/>
        </p:nvCxnSpPr>
        <p:spPr>
          <a:xfrm>
            <a:off x="6344979" y="3250905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655B81-5D75-46E3-AAED-E4A3B03AF8DE}"/>
              </a:ext>
            </a:extLst>
          </p:cNvPr>
          <p:cNvCxnSpPr/>
          <p:nvPr/>
        </p:nvCxnSpPr>
        <p:spPr>
          <a:xfrm>
            <a:off x="6344979" y="11608096"/>
            <a:ext cx="372139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DB123B-9412-4C64-BCD3-80F3B5A44559}"/>
              </a:ext>
            </a:extLst>
          </p:cNvPr>
          <p:cNvSpPr txBox="1"/>
          <p:nvPr/>
        </p:nvSpPr>
        <p:spPr>
          <a:xfrm>
            <a:off x="13136527" y="9505379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98573-D0AC-4E02-97D7-F9EA9A70E071}"/>
              </a:ext>
            </a:extLst>
          </p:cNvPr>
          <p:cNvSpPr txBox="1"/>
          <p:nvPr/>
        </p:nvSpPr>
        <p:spPr>
          <a:xfrm>
            <a:off x="13136527" y="1116292"/>
            <a:ext cx="34662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133DC-E336-4DA3-B70C-98A22C8E8E42}"/>
              </a:ext>
            </a:extLst>
          </p:cNvPr>
          <p:cNvSpPr txBox="1"/>
          <p:nvPr/>
        </p:nvSpPr>
        <p:spPr>
          <a:xfrm>
            <a:off x="7274668" y="3559251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66CD5-16F9-43E9-BE14-73D4D63C2EED}"/>
              </a:ext>
            </a:extLst>
          </p:cNvPr>
          <p:cNvSpPr txBox="1"/>
          <p:nvPr/>
        </p:nvSpPr>
        <p:spPr>
          <a:xfrm>
            <a:off x="7274668" y="-1005192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93936A-9755-4BF7-8A75-7FF513A44220}"/>
              </a:ext>
            </a:extLst>
          </p:cNvPr>
          <p:cNvSpPr txBox="1"/>
          <p:nvPr/>
        </p:nvSpPr>
        <p:spPr>
          <a:xfrm>
            <a:off x="7274668" y="7383897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01CF6-2F83-41F3-BA66-7195FF8A7E12}"/>
              </a:ext>
            </a:extLst>
          </p:cNvPr>
          <p:cNvSpPr txBox="1"/>
          <p:nvPr/>
        </p:nvSpPr>
        <p:spPr>
          <a:xfrm>
            <a:off x="7274668" y="11820745"/>
            <a:ext cx="20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86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123E2-207B-49F8-81BA-862AD5B07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&amp; Object Diagrams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BEA01E-3113-4E03-9B1D-3FBEEC66A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F760-397F-46E5-A272-7348C82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C036-4DE0-414D-86D6-37677889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24993EB9-9357-4AA4-A57C-848617F134DD}"/>
              </a:ext>
            </a:extLst>
          </p:cNvPr>
          <p:cNvSpPr/>
          <p:nvPr/>
        </p:nvSpPr>
        <p:spPr>
          <a:xfrm>
            <a:off x="6379030" y="-1997531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BFEA5A4-BA8A-44E1-8064-2A391C8F71D7}"/>
              </a:ext>
            </a:extLst>
          </p:cNvPr>
          <p:cNvSpPr/>
          <p:nvPr/>
        </p:nvSpPr>
        <p:spPr>
          <a:xfrm>
            <a:off x="13193490" y="-199753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93D6541B-08D4-4852-986D-818B4C083470}"/>
              </a:ext>
            </a:extLst>
          </p:cNvPr>
          <p:cNvSpPr/>
          <p:nvPr/>
        </p:nvSpPr>
        <p:spPr>
          <a:xfrm>
            <a:off x="3309257" y="-1997531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466EAE0-9B32-497B-9A17-8EC415DB5897}"/>
              </a:ext>
            </a:extLst>
          </p:cNvPr>
          <p:cNvSpPr/>
          <p:nvPr/>
        </p:nvSpPr>
        <p:spPr>
          <a:xfrm>
            <a:off x="16110859" y="-1997531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34CB3-F8E4-484E-B18F-277B85F3FB0D}"/>
              </a:ext>
            </a:extLst>
          </p:cNvPr>
          <p:cNvGrpSpPr/>
          <p:nvPr/>
        </p:nvGrpSpPr>
        <p:grpSpPr>
          <a:xfrm>
            <a:off x="4714749" y="3338929"/>
            <a:ext cx="2544796" cy="2307240"/>
            <a:chOff x="439036" y="646412"/>
            <a:chExt cx="2544796" cy="2307240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E49ED617-EE82-4A17-888C-09E3CA31052C}"/>
                </a:ext>
              </a:extLst>
            </p:cNvPr>
            <p:cNvSpPr/>
            <p:nvPr/>
          </p:nvSpPr>
          <p:spPr>
            <a:xfrm>
              <a:off x="439036" y="646412"/>
              <a:ext cx="2544796" cy="275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Lever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BDAEFF0E-9E77-4C7A-A8AB-0B5B5CB51D6E}"/>
                </a:ext>
              </a:extLst>
            </p:cNvPr>
            <p:cNvSpPr/>
            <p:nvPr/>
          </p:nvSpPr>
          <p:spPr>
            <a:xfrm>
              <a:off x="439036" y="921658"/>
              <a:ext cx="2544796" cy="10159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Extended 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Retracted 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Servo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Switch 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81DE76F-8074-4733-9A22-E7CA4C77BFAC}"/>
                </a:ext>
              </a:extLst>
            </p:cNvPr>
            <p:cNvSpPr/>
            <p:nvPr/>
          </p:nvSpPr>
          <p:spPr>
            <a:xfrm>
              <a:off x="439036" y="1937655"/>
              <a:ext cx="2544796" cy="101599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Extend()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Retract()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Monitor()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Get_state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B9F5E3-7C58-4E94-992C-D8E5EDD82539}"/>
              </a:ext>
            </a:extLst>
          </p:cNvPr>
          <p:cNvGrpSpPr/>
          <p:nvPr/>
        </p:nvGrpSpPr>
        <p:grpSpPr>
          <a:xfrm>
            <a:off x="482579" y="3527611"/>
            <a:ext cx="2544796" cy="1523476"/>
            <a:chOff x="439036" y="646412"/>
            <a:chExt cx="2544796" cy="1523476"/>
          </a:xfrm>
        </p:grpSpPr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71F4BE33-11D8-4F76-B100-A6D8BFD33168}"/>
                </a:ext>
              </a:extLst>
            </p:cNvPr>
            <p:cNvSpPr/>
            <p:nvPr/>
          </p:nvSpPr>
          <p:spPr>
            <a:xfrm>
              <a:off x="439036" y="646412"/>
              <a:ext cx="2544796" cy="275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Servo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8C94DF93-335D-47CF-8810-2AAC8CC6B5C6}"/>
                </a:ext>
              </a:extLst>
            </p:cNvPr>
            <p:cNvSpPr/>
            <p:nvPr/>
          </p:nvSpPr>
          <p:spPr>
            <a:xfrm>
              <a:off x="439036" y="921659"/>
              <a:ext cx="2544796" cy="6241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Motor Angle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Pin Number</a:t>
              </a: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E3D4539C-0D75-4359-A13C-4CA0CEAF5C67}"/>
                </a:ext>
              </a:extLst>
            </p:cNvPr>
            <p:cNvSpPr/>
            <p:nvPr/>
          </p:nvSpPr>
          <p:spPr>
            <a:xfrm>
              <a:off x="439036" y="1545774"/>
              <a:ext cx="2544796" cy="6241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Move()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Monitor_angle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D5617-2DBA-411C-A279-7CAC9794B615}"/>
              </a:ext>
            </a:extLst>
          </p:cNvPr>
          <p:cNvGrpSpPr/>
          <p:nvPr/>
        </p:nvGrpSpPr>
        <p:grpSpPr>
          <a:xfrm>
            <a:off x="482579" y="5627686"/>
            <a:ext cx="2544796" cy="1673345"/>
            <a:chOff x="439036" y="646411"/>
            <a:chExt cx="2544796" cy="1673345"/>
          </a:xfrm>
        </p:grpSpPr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C506D8B6-DC73-488D-AE9A-D2A5DB94F734}"/>
                </a:ext>
              </a:extLst>
            </p:cNvPr>
            <p:cNvSpPr/>
            <p:nvPr/>
          </p:nvSpPr>
          <p:spPr>
            <a:xfrm>
              <a:off x="439036" y="646411"/>
              <a:ext cx="2544796" cy="29993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</a:t>
              </a: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4871FEE9-1A02-4E5F-A089-3B69071E9887}"/>
                </a:ext>
              </a:extLst>
            </p:cNvPr>
            <p:cNvSpPr/>
            <p:nvPr/>
          </p:nvSpPr>
          <p:spPr>
            <a:xfrm>
              <a:off x="439036" y="946342"/>
              <a:ext cx="2544796" cy="85342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Pin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Resting 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Current value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21570C9A-6E1B-49C0-9F04-BABB192B8F88}"/>
                </a:ext>
              </a:extLst>
            </p:cNvPr>
            <p:cNvSpPr/>
            <p:nvPr/>
          </p:nvSpPr>
          <p:spPr>
            <a:xfrm>
              <a:off x="439036" y="1799771"/>
              <a:ext cx="2544796" cy="51998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Get_value</a:t>
              </a:r>
              <a:r>
                <a:rPr lang="en-US" sz="1600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Monitor_value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871120-DEA5-4DF9-AEC4-C0ACC45C3B58}"/>
              </a:ext>
            </a:extLst>
          </p:cNvPr>
          <p:cNvGrpSpPr/>
          <p:nvPr/>
        </p:nvGrpSpPr>
        <p:grpSpPr>
          <a:xfrm>
            <a:off x="482579" y="7877629"/>
            <a:ext cx="2544796" cy="1918415"/>
            <a:chOff x="439036" y="646411"/>
            <a:chExt cx="2544796" cy="1918415"/>
          </a:xfrm>
        </p:grpSpPr>
        <p:sp>
          <p:nvSpPr>
            <p:cNvPr id="23" name="Flowchart: Process 22">
              <a:extLst>
                <a:ext uri="{FF2B5EF4-FFF2-40B4-BE49-F238E27FC236}">
                  <a16:creationId xmlns:a16="http://schemas.microsoft.com/office/drawing/2014/main" id="{6B2BE12A-B4BF-49EF-A48D-E57230054704}"/>
                </a:ext>
              </a:extLst>
            </p:cNvPr>
            <p:cNvSpPr/>
            <p:nvPr/>
          </p:nvSpPr>
          <p:spPr>
            <a:xfrm>
              <a:off x="439036" y="646411"/>
              <a:ext cx="2544796" cy="27813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</a:t>
              </a: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27DF34DC-88F8-4841-98D6-CFB6D8166295}"/>
                </a:ext>
              </a:extLst>
            </p:cNvPr>
            <p:cNvSpPr/>
            <p:nvPr/>
          </p:nvSpPr>
          <p:spPr>
            <a:xfrm>
              <a:off x="439036" y="924548"/>
              <a:ext cx="2544796" cy="87522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Pin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Resting 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Current Value</a:t>
              </a: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A3A611E2-9E0E-4578-B87C-8166D0C77E10}"/>
                </a:ext>
              </a:extLst>
            </p:cNvPr>
            <p:cNvSpPr/>
            <p:nvPr/>
          </p:nvSpPr>
          <p:spPr>
            <a:xfrm>
              <a:off x="439036" y="1799771"/>
              <a:ext cx="2544796" cy="765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Get_value</a:t>
              </a:r>
              <a:r>
                <a:rPr lang="en-US" sz="1600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Monitor_value</a:t>
              </a:r>
              <a:r>
                <a:rPr lang="en-US" sz="1600" dirty="0"/>
                <a:t>()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640669-3F21-4BD2-99BC-84CFF0D2B5DF}"/>
              </a:ext>
            </a:extLst>
          </p:cNvPr>
          <p:cNvGrpSpPr/>
          <p:nvPr/>
        </p:nvGrpSpPr>
        <p:grpSpPr>
          <a:xfrm>
            <a:off x="482579" y="1368337"/>
            <a:ext cx="2544796" cy="1582675"/>
            <a:chOff x="439036" y="646412"/>
            <a:chExt cx="2544796" cy="1582675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2AB6AFC2-7918-493E-8588-D86CED103750}"/>
                </a:ext>
              </a:extLst>
            </p:cNvPr>
            <p:cNvSpPr/>
            <p:nvPr/>
          </p:nvSpPr>
          <p:spPr>
            <a:xfrm>
              <a:off x="439036" y="646412"/>
              <a:ext cx="2544796" cy="27524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RFID</a:t>
              </a: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C6155FDA-F4E1-4C00-B8B0-771652125BA1}"/>
                </a:ext>
              </a:extLst>
            </p:cNvPr>
            <p:cNvSpPr/>
            <p:nvPr/>
          </p:nvSpPr>
          <p:spPr>
            <a:xfrm>
              <a:off x="439036" y="921658"/>
              <a:ext cx="2544796" cy="6537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RFID number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Operating frequency</a:t>
              </a: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BFA3148C-32BB-40DD-8D45-56BBEB00EE86}"/>
                </a:ext>
              </a:extLst>
            </p:cNvPr>
            <p:cNvSpPr/>
            <p:nvPr/>
          </p:nvSpPr>
          <p:spPr>
            <a:xfrm>
              <a:off x="439036" y="1575373"/>
              <a:ext cx="2544796" cy="65371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Monitor_pings</a:t>
              </a:r>
              <a:r>
                <a:rPr lang="en-US" sz="1600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Send_data</a:t>
              </a:r>
              <a:r>
                <a:rPr lang="en-US" sz="1600" dirty="0"/>
                <a:t>()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F3B7B2-405D-4EB2-A9E9-F829C0888DA3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>
            <a:off x="3027375" y="4114915"/>
            <a:ext cx="1687374" cy="72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2C6612E-D2D7-46EA-B825-7968B823A911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 flipV="1">
            <a:off x="3027375" y="4122174"/>
            <a:ext cx="1687374" cy="22321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D4BD08-AEE6-463F-BD35-E8BFD4241559}"/>
              </a:ext>
            </a:extLst>
          </p:cNvPr>
          <p:cNvSpPr txBox="1"/>
          <p:nvPr/>
        </p:nvSpPr>
        <p:spPr>
          <a:xfrm>
            <a:off x="482579" y="456705"/>
            <a:ext cx="677696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Physical Objects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734726-3307-4A7F-8291-EA9ED1CD2175}"/>
              </a:ext>
            </a:extLst>
          </p:cNvPr>
          <p:cNvSpPr txBox="1"/>
          <p:nvPr/>
        </p:nvSpPr>
        <p:spPr>
          <a:xfrm>
            <a:off x="9144000" y="4114915"/>
            <a:ext cx="38741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Control Objects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9F2E0ED-B079-43EF-A1D5-E7DDF3871ED9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3027375" y="1970440"/>
            <a:ext cx="6116625" cy="2406085"/>
          </a:xfrm>
          <a:prstGeom prst="bentConnector3">
            <a:avLst>
              <a:gd name="adj1" fmla="val 845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0A2CC46-F4BD-4185-955C-63460E1DEC15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 flipV="1">
            <a:off x="3027375" y="4376525"/>
            <a:ext cx="6116625" cy="4216853"/>
          </a:xfrm>
          <a:prstGeom prst="bentConnector3">
            <a:avLst>
              <a:gd name="adj1" fmla="val 844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D0921C0-EC49-4817-9A69-9AAF3D922477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7259545" y="4122174"/>
            <a:ext cx="1884455" cy="2543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5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1740</TotalTime>
  <Words>703</Words>
  <Application>Microsoft Office PowerPoint</Application>
  <PresentationFormat>Custom</PresentationFormat>
  <Paragraphs>194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 Diagrams</vt:lpstr>
      <vt:lpstr>PowerPoint Presentation</vt:lpstr>
      <vt:lpstr>PowerPoint Presentation</vt:lpstr>
      <vt:lpstr>Old Slides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Thomas Cameron</cp:lastModifiedBy>
  <cp:revision>54</cp:revision>
  <dcterms:created xsi:type="dcterms:W3CDTF">2019-09-12T19:09:08Z</dcterms:created>
  <dcterms:modified xsi:type="dcterms:W3CDTF">2021-09-16T00:18:55Z</dcterms:modified>
</cp:coreProperties>
</file>