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57" r:id="rId8"/>
  </p:sldIdLst>
  <p:sldSz cx="21945600" cy="164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5FF075B-F6D2-4DDB-BE2E-9200C76DB36B}">
          <p14:sldIdLst>
            <p14:sldId id="256"/>
            <p14:sldId id="258"/>
            <p14:sldId id="260"/>
            <p14:sldId id="261"/>
            <p14:sldId id="262"/>
            <p14:sldId id="263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3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57" autoAdjust="0"/>
  </p:normalViewPr>
  <p:slideViewPr>
    <p:cSldViewPr snapToGrid="0">
      <p:cViewPr varScale="1">
        <p:scale>
          <a:sx n="45" d="100"/>
          <a:sy n="45" d="100"/>
        </p:scale>
        <p:origin x="9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693671"/>
            <a:ext cx="18653760" cy="573024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8644891"/>
            <a:ext cx="16459200" cy="3973829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4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876300"/>
            <a:ext cx="4732020" cy="13948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876300"/>
            <a:ext cx="13921740" cy="139484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2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9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4103375"/>
            <a:ext cx="18928080" cy="6846569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11014715"/>
            <a:ext cx="18928080" cy="3600449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1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4381500"/>
            <a:ext cx="932688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4381500"/>
            <a:ext cx="932688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0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876304"/>
            <a:ext cx="18928080" cy="31813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4034791"/>
            <a:ext cx="9284016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6012180"/>
            <a:ext cx="9284016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4034791"/>
            <a:ext cx="9329738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6012180"/>
            <a:ext cx="9329738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22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7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097280"/>
            <a:ext cx="7078027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2369824"/>
            <a:ext cx="11109960" cy="116967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937760"/>
            <a:ext cx="7078027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9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097280"/>
            <a:ext cx="7078027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2369824"/>
            <a:ext cx="11109960" cy="116967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937760"/>
            <a:ext cx="7078027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876304"/>
            <a:ext cx="18928080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4381500"/>
            <a:ext cx="18928080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15255244"/>
            <a:ext cx="493776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E71A9-A198-4BC2-915B-5C3ABADD511E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15255244"/>
            <a:ext cx="740664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15255244"/>
            <a:ext cx="493776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8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52A113B3-6498-45B7-A63D-90A7F1850538}"/>
              </a:ext>
            </a:extLst>
          </p:cNvPr>
          <p:cNvSpPr/>
          <p:nvPr/>
        </p:nvSpPr>
        <p:spPr>
          <a:xfrm>
            <a:off x="876795" y="3721928"/>
            <a:ext cx="2090057" cy="14369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initial position of male and female voles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1728130C-E1DB-44F1-ACC7-18A9586CD878}"/>
              </a:ext>
            </a:extLst>
          </p:cNvPr>
          <p:cNvSpPr/>
          <p:nvPr/>
        </p:nvSpPr>
        <p:spPr>
          <a:xfrm>
            <a:off x="4326575" y="3721928"/>
            <a:ext cx="2090057" cy="14369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Serial ports and get tags on antennas 1-4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9A0515C6-9A2B-4526-8A12-E9684FE90BC4}"/>
              </a:ext>
            </a:extLst>
          </p:cNvPr>
          <p:cNvSpPr/>
          <p:nvPr/>
        </p:nvSpPr>
        <p:spPr>
          <a:xfrm>
            <a:off x="2623457" y="6116784"/>
            <a:ext cx="2090057" cy="1436915"/>
          </a:xfrm>
          <a:prstGeom prst="flowChartAlternate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Determine what cage each animal is in (direction logic)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5FB2630-82AD-4B8E-8E07-9AA4EC8CD604}"/>
              </a:ext>
            </a:extLst>
          </p:cNvPr>
          <p:cNvCxnSpPr>
            <a:stCxn id="16" idx="2"/>
            <a:endCxn id="10" idx="0"/>
          </p:cNvCxnSpPr>
          <p:nvPr/>
        </p:nvCxnSpPr>
        <p:spPr>
          <a:xfrm rot="16200000" flipH="1">
            <a:off x="2316185" y="4764482"/>
            <a:ext cx="957941" cy="174666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E6A35EA-778B-4D0B-ABE9-85FD09966503}"/>
              </a:ext>
            </a:extLst>
          </p:cNvPr>
          <p:cNvCxnSpPr>
            <a:stCxn id="22" idx="2"/>
            <a:endCxn id="10" idx="0"/>
          </p:cNvCxnSpPr>
          <p:nvPr/>
        </p:nvCxnSpPr>
        <p:spPr>
          <a:xfrm rot="5400000">
            <a:off x="4041075" y="4786254"/>
            <a:ext cx="957941" cy="170311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47E7803A-B8A1-44A3-A37E-6FDC99194879}"/>
              </a:ext>
            </a:extLst>
          </p:cNvPr>
          <p:cNvSpPr/>
          <p:nvPr/>
        </p:nvSpPr>
        <p:spPr>
          <a:xfrm>
            <a:off x="11705113" y="3721928"/>
            <a:ext cx="2090057" cy="14369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status on each door</a:t>
            </a:r>
          </a:p>
        </p:txBody>
      </p:sp>
      <p:sp>
        <p:nvSpPr>
          <p:cNvPr id="29" name="Flowchart: Decision 28">
            <a:extLst>
              <a:ext uri="{FF2B5EF4-FFF2-40B4-BE49-F238E27FC236}">
                <a16:creationId xmlns:a16="http://schemas.microsoft.com/office/drawing/2014/main" id="{F9A99880-606D-4A43-A32F-A1D0EA59957D}"/>
              </a:ext>
            </a:extLst>
          </p:cNvPr>
          <p:cNvSpPr/>
          <p:nvPr/>
        </p:nvSpPr>
        <p:spPr>
          <a:xfrm>
            <a:off x="11705118" y="5637813"/>
            <a:ext cx="2090057" cy="14369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door closed?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AEF83E78-811D-4E22-B659-51E829794FE7}"/>
              </a:ext>
            </a:extLst>
          </p:cNvPr>
          <p:cNvSpPr/>
          <p:nvPr/>
        </p:nvSpPr>
        <p:spPr>
          <a:xfrm>
            <a:off x="8728969" y="7553698"/>
            <a:ext cx="2090057" cy="14369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status of lever(s)</a:t>
            </a:r>
          </a:p>
        </p:txBody>
      </p:sp>
      <p:sp>
        <p:nvSpPr>
          <p:cNvPr id="31" name="Flowchart: Decision 30">
            <a:extLst>
              <a:ext uri="{FF2B5EF4-FFF2-40B4-BE49-F238E27FC236}">
                <a16:creationId xmlns:a16="http://schemas.microsoft.com/office/drawing/2014/main" id="{BF2A1869-6309-444A-8134-C75836D3C890}"/>
              </a:ext>
            </a:extLst>
          </p:cNvPr>
          <p:cNvSpPr/>
          <p:nvPr/>
        </p:nvSpPr>
        <p:spPr>
          <a:xfrm>
            <a:off x="8728971" y="9360723"/>
            <a:ext cx="2090057" cy="14369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 lever pressed?</a:t>
            </a: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4E9BF1BF-2CA9-4658-99F9-BCB2A80D9985}"/>
              </a:ext>
            </a:extLst>
          </p:cNvPr>
          <p:cNvSpPr/>
          <p:nvPr/>
        </p:nvSpPr>
        <p:spPr>
          <a:xfrm>
            <a:off x="6846732" y="11407245"/>
            <a:ext cx="2090057" cy="1436915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door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EF032A4-75BE-4AC6-9B31-BF8CDF9B33D7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rot="5400000">
            <a:off x="11022588" y="5826139"/>
            <a:ext cx="478970" cy="2976149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30A4BB8-CFA6-4C32-AB65-A6ABE1BC9FCC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 rot="16200000" flipH="1">
            <a:off x="9588944" y="9175667"/>
            <a:ext cx="370110" cy="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8A6B5ED-4B2C-4DD9-B59F-70BD30F26265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 rot="5400000">
            <a:off x="8528078" y="10161322"/>
            <a:ext cx="609607" cy="1882239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6FAED9D-A9A9-4D0E-9F64-B607FC46B2A0}"/>
              </a:ext>
            </a:extLst>
          </p:cNvPr>
          <p:cNvCxnSpPr>
            <a:stCxn id="27" idx="2"/>
            <a:endCxn id="29" idx="0"/>
          </p:cNvCxnSpPr>
          <p:nvPr/>
        </p:nvCxnSpPr>
        <p:spPr>
          <a:xfrm rot="16200000" flipH="1">
            <a:off x="12510659" y="5398325"/>
            <a:ext cx="478970" cy="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9BAECB23-2AE0-4EDD-AA1B-937E3FD3BA2B}"/>
              </a:ext>
            </a:extLst>
          </p:cNvPr>
          <p:cNvSpPr/>
          <p:nvPr/>
        </p:nvSpPr>
        <p:spPr>
          <a:xfrm>
            <a:off x="14680268" y="7553698"/>
            <a:ext cx="2090057" cy="14369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Are voles in diff cages?</a:t>
            </a:r>
          </a:p>
        </p:txBody>
      </p: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F1B40736-B088-41EA-99A0-48A7084C07D5}"/>
              </a:ext>
            </a:extLst>
          </p:cNvPr>
          <p:cNvSpPr/>
          <p:nvPr/>
        </p:nvSpPr>
        <p:spPr>
          <a:xfrm>
            <a:off x="16562505" y="9360720"/>
            <a:ext cx="2090057" cy="14369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 IR beam unobstructed?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71813D9D-4741-44F3-8225-3B93B1744C7D}"/>
              </a:ext>
            </a:extLst>
          </p:cNvPr>
          <p:cNvSpPr/>
          <p:nvPr/>
        </p:nvSpPr>
        <p:spPr>
          <a:xfrm>
            <a:off x="18444740" y="11385467"/>
            <a:ext cx="2090057" cy="1436915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 door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27B439B-FC7C-4021-8A34-128C6123B728}"/>
              </a:ext>
            </a:extLst>
          </p:cNvPr>
          <p:cNvCxnSpPr>
            <a:stCxn id="46" idx="2"/>
            <a:endCxn id="50" idx="0"/>
          </p:cNvCxnSpPr>
          <p:nvPr/>
        </p:nvCxnSpPr>
        <p:spPr>
          <a:xfrm rot="16200000" flipH="1">
            <a:off x="16481362" y="8234547"/>
            <a:ext cx="370107" cy="1882237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E742376-0614-4736-B7F6-A02F5622D5C6}"/>
              </a:ext>
            </a:extLst>
          </p:cNvPr>
          <p:cNvCxnSpPr>
            <a:stCxn id="50" idx="2"/>
            <a:endCxn id="51" idx="0"/>
          </p:cNvCxnSpPr>
          <p:nvPr/>
        </p:nvCxnSpPr>
        <p:spPr>
          <a:xfrm rot="16200000" flipH="1">
            <a:off x="18254735" y="10150433"/>
            <a:ext cx="587832" cy="1882235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90BA1868-3959-40CF-AE83-50E63C5260CE}"/>
              </a:ext>
            </a:extLst>
          </p:cNvPr>
          <p:cNvSpPr/>
          <p:nvPr/>
        </p:nvSpPr>
        <p:spPr>
          <a:xfrm>
            <a:off x="10611205" y="13673360"/>
            <a:ext cx="2090057" cy="143691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34" name="Flowchart: Off-page Connector 33">
            <a:extLst>
              <a:ext uri="{FF2B5EF4-FFF2-40B4-BE49-F238E27FC236}">
                <a16:creationId xmlns:a16="http://schemas.microsoft.com/office/drawing/2014/main" id="{7992953C-E5C9-4B69-957A-CFE8FF3E43E7}"/>
              </a:ext>
            </a:extLst>
          </p:cNvPr>
          <p:cNvSpPr/>
          <p:nvPr/>
        </p:nvSpPr>
        <p:spPr>
          <a:xfrm>
            <a:off x="12798032" y="9360719"/>
            <a:ext cx="2090057" cy="143691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35" name="Flowchart: Off-page Connector 34">
            <a:extLst>
              <a:ext uri="{FF2B5EF4-FFF2-40B4-BE49-F238E27FC236}">
                <a16:creationId xmlns:a16="http://schemas.microsoft.com/office/drawing/2014/main" id="{89DE9F3F-4DA9-440F-93D8-16EF37D2E181}"/>
              </a:ext>
            </a:extLst>
          </p:cNvPr>
          <p:cNvSpPr/>
          <p:nvPr/>
        </p:nvSpPr>
        <p:spPr>
          <a:xfrm>
            <a:off x="14680268" y="11385468"/>
            <a:ext cx="2090057" cy="143691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53B3FF7-70AC-4A8F-A056-3077EE51FF66}"/>
              </a:ext>
            </a:extLst>
          </p:cNvPr>
          <p:cNvCxnSpPr>
            <a:stCxn id="46" idx="2"/>
            <a:endCxn id="34" idx="0"/>
          </p:cNvCxnSpPr>
          <p:nvPr/>
        </p:nvCxnSpPr>
        <p:spPr>
          <a:xfrm rot="5400000">
            <a:off x="14599126" y="8234548"/>
            <a:ext cx="370106" cy="1882236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F452FE5-5E13-4134-8E9D-F4952B77A6B4}"/>
              </a:ext>
            </a:extLst>
          </p:cNvPr>
          <p:cNvCxnSpPr>
            <a:stCxn id="50" idx="2"/>
            <a:endCxn id="35" idx="0"/>
          </p:cNvCxnSpPr>
          <p:nvPr/>
        </p:nvCxnSpPr>
        <p:spPr>
          <a:xfrm rot="5400000">
            <a:off x="16372500" y="10150433"/>
            <a:ext cx="587833" cy="1882237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0F4BAA3-CBFE-4C37-AAD5-6B5538A1625C}"/>
              </a:ext>
            </a:extLst>
          </p:cNvPr>
          <p:cNvCxnSpPr>
            <a:stCxn id="29" idx="2"/>
            <a:endCxn id="46" idx="0"/>
          </p:cNvCxnSpPr>
          <p:nvPr/>
        </p:nvCxnSpPr>
        <p:spPr>
          <a:xfrm rot="16200000" flipH="1">
            <a:off x="13998237" y="5826638"/>
            <a:ext cx="478970" cy="2975150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Data 51">
            <a:extLst>
              <a:ext uri="{FF2B5EF4-FFF2-40B4-BE49-F238E27FC236}">
                <a16:creationId xmlns:a16="http://schemas.microsoft.com/office/drawing/2014/main" id="{C02461A8-14BE-47A9-924E-86B9B8E09B71}"/>
              </a:ext>
            </a:extLst>
          </p:cNvPr>
          <p:cNvSpPr/>
          <p:nvPr/>
        </p:nvSpPr>
        <p:spPr>
          <a:xfrm>
            <a:off x="6846731" y="13673361"/>
            <a:ext cx="2090057" cy="1436915"/>
          </a:xfrm>
          <a:prstGeom prst="flowChartInputOutput">
            <a:avLst/>
          </a:prstGeom>
          <a:pattFill prst="wdDnDiag">
            <a:fgClr>
              <a:schemeClr val="accent1"/>
            </a:fgClr>
            <a:bgClr>
              <a:schemeClr val="accent2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object properties</a:t>
            </a:r>
          </a:p>
        </p:txBody>
      </p:sp>
      <p:sp>
        <p:nvSpPr>
          <p:cNvPr id="54" name="Flowchart: Data 53">
            <a:extLst>
              <a:ext uri="{FF2B5EF4-FFF2-40B4-BE49-F238E27FC236}">
                <a16:creationId xmlns:a16="http://schemas.microsoft.com/office/drawing/2014/main" id="{00793095-EC21-4D86-A72F-3C9F2E8D8646}"/>
              </a:ext>
            </a:extLst>
          </p:cNvPr>
          <p:cNvSpPr/>
          <p:nvPr/>
        </p:nvSpPr>
        <p:spPr>
          <a:xfrm>
            <a:off x="10611206" y="11407245"/>
            <a:ext cx="2090057" cy="1436915"/>
          </a:xfrm>
          <a:prstGeom prst="flowChartInputOutput">
            <a:avLst/>
          </a:prstGeom>
          <a:pattFill prst="wdDnDiag">
            <a:fgClr>
              <a:schemeClr val="accent1"/>
            </a:fgClr>
            <a:bgClr>
              <a:schemeClr val="accent2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object properties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4C4D9C34-9D95-48BC-89AC-EA3F7CD1B7C3}"/>
              </a:ext>
            </a:extLst>
          </p:cNvPr>
          <p:cNvCxnSpPr>
            <a:stCxn id="31" idx="2"/>
            <a:endCxn id="54" idx="1"/>
          </p:cNvCxnSpPr>
          <p:nvPr/>
        </p:nvCxnSpPr>
        <p:spPr>
          <a:xfrm rot="16200000" flipH="1">
            <a:off x="10410314" y="10161323"/>
            <a:ext cx="609607" cy="1882235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C2D76CD3-ACAE-41C6-A135-300944E28E73}"/>
              </a:ext>
            </a:extLst>
          </p:cNvPr>
          <p:cNvCxnSpPr>
            <a:stCxn id="32" idx="2"/>
            <a:endCxn id="52" idx="1"/>
          </p:cNvCxnSpPr>
          <p:nvPr/>
        </p:nvCxnSpPr>
        <p:spPr>
          <a:xfrm rot="5400000">
            <a:off x="7477161" y="13258760"/>
            <a:ext cx="829201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F0A0EEE3-4949-486C-BC89-7548D2F5332E}"/>
              </a:ext>
            </a:extLst>
          </p:cNvPr>
          <p:cNvCxnSpPr>
            <a:stCxn id="54" idx="4"/>
            <a:endCxn id="3" idx="0"/>
          </p:cNvCxnSpPr>
          <p:nvPr/>
        </p:nvCxnSpPr>
        <p:spPr>
          <a:xfrm rot="5400000">
            <a:off x="11241635" y="13258760"/>
            <a:ext cx="829200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Data 71">
            <a:extLst>
              <a:ext uri="{FF2B5EF4-FFF2-40B4-BE49-F238E27FC236}">
                <a16:creationId xmlns:a16="http://schemas.microsoft.com/office/drawing/2014/main" id="{F3CCC08D-50B7-4FAB-B697-732232FA0252}"/>
              </a:ext>
            </a:extLst>
          </p:cNvPr>
          <p:cNvSpPr/>
          <p:nvPr/>
        </p:nvSpPr>
        <p:spPr>
          <a:xfrm>
            <a:off x="18444739" y="13673359"/>
            <a:ext cx="2090057" cy="1436915"/>
          </a:xfrm>
          <a:prstGeom prst="flowChartInputOutput">
            <a:avLst/>
          </a:prstGeom>
          <a:pattFill prst="wdDnDiag">
            <a:fgClr>
              <a:schemeClr val="accent1"/>
            </a:fgClr>
            <a:bgClr>
              <a:schemeClr val="accent2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object properties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EE79E7FE-A98F-4FA4-9261-E0AFE1508CD4}"/>
              </a:ext>
            </a:extLst>
          </p:cNvPr>
          <p:cNvCxnSpPr>
            <a:stCxn id="51" idx="2"/>
            <a:endCxn id="72" idx="1"/>
          </p:cNvCxnSpPr>
          <p:nvPr/>
        </p:nvCxnSpPr>
        <p:spPr>
          <a:xfrm rot="5400000">
            <a:off x="19064281" y="13247870"/>
            <a:ext cx="850977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Data 77">
            <a:extLst>
              <a:ext uri="{FF2B5EF4-FFF2-40B4-BE49-F238E27FC236}">
                <a16:creationId xmlns:a16="http://schemas.microsoft.com/office/drawing/2014/main" id="{D8D09D06-191A-43E5-B9BA-3FEB9203F8BE}"/>
              </a:ext>
            </a:extLst>
          </p:cNvPr>
          <p:cNvSpPr/>
          <p:nvPr/>
        </p:nvSpPr>
        <p:spPr>
          <a:xfrm>
            <a:off x="18652558" y="7553696"/>
            <a:ext cx="2090057" cy="1436915"/>
          </a:xfrm>
          <a:prstGeom prst="flowChartInputOutput">
            <a:avLst/>
          </a:prstGeom>
          <a:pattFill prst="wdDnDiag">
            <a:fgClr>
              <a:schemeClr val="accent1"/>
            </a:fgClr>
            <a:bgClr>
              <a:schemeClr val="accent2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object properties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24AC17FC-9F03-4621-B08E-D030FB8AA86C}"/>
              </a:ext>
            </a:extLst>
          </p:cNvPr>
          <p:cNvCxnSpPr>
            <a:stCxn id="46" idx="3"/>
            <a:endCxn id="78" idx="2"/>
          </p:cNvCxnSpPr>
          <p:nvPr/>
        </p:nvCxnSpPr>
        <p:spPr>
          <a:xfrm flipV="1">
            <a:off x="16770325" y="8272154"/>
            <a:ext cx="2091239" cy="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lowchart: Data 87">
            <a:extLst>
              <a:ext uri="{FF2B5EF4-FFF2-40B4-BE49-F238E27FC236}">
                <a16:creationId xmlns:a16="http://schemas.microsoft.com/office/drawing/2014/main" id="{6A5B2960-9CAA-4ADB-8045-2AB5E2FF9AB7}"/>
              </a:ext>
            </a:extLst>
          </p:cNvPr>
          <p:cNvSpPr/>
          <p:nvPr/>
        </p:nvSpPr>
        <p:spPr>
          <a:xfrm>
            <a:off x="2623456" y="8511640"/>
            <a:ext cx="2090057" cy="1436915"/>
          </a:xfrm>
          <a:prstGeom prst="flowChartInputOutput">
            <a:avLst/>
          </a:prstGeom>
          <a:pattFill prst="wdDnDiag">
            <a:fgClr>
              <a:schemeClr val="accent1"/>
            </a:fgClr>
            <a:bgClr>
              <a:schemeClr val="accent2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object properties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63E3FD1D-B11D-4DBD-8D20-4A4F226FF862}"/>
              </a:ext>
            </a:extLst>
          </p:cNvPr>
          <p:cNvCxnSpPr>
            <a:stCxn id="10" idx="2"/>
            <a:endCxn id="88" idx="1"/>
          </p:cNvCxnSpPr>
          <p:nvPr/>
        </p:nvCxnSpPr>
        <p:spPr>
          <a:xfrm rot="5400000">
            <a:off x="3189516" y="8032669"/>
            <a:ext cx="957941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FD609D8-55C0-4ACB-A79A-6EA8D28BDB18}"/>
              </a:ext>
            </a:extLst>
          </p:cNvPr>
          <p:cNvSpPr txBox="1"/>
          <p:nvPr/>
        </p:nvSpPr>
        <p:spPr>
          <a:xfrm>
            <a:off x="18272556" y="311728"/>
            <a:ext cx="16744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LEGEND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34297E2-B19D-495E-98FC-9515C6BC9E4B}"/>
              </a:ext>
            </a:extLst>
          </p:cNvPr>
          <p:cNvGrpSpPr/>
          <p:nvPr/>
        </p:nvGrpSpPr>
        <p:grpSpPr>
          <a:xfrm>
            <a:off x="17352818" y="1018309"/>
            <a:ext cx="2594152" cy="369332"/>
            <a:chOff x="17352818" y="1018309"/>
            <a:chExt cx="2594152" cy="369332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228629C-233D-4494-8EE6-E692850B1530}"/>
                </a:ext>
              </a:extLst>
            </p:cNvPr>
            <p:cNvSpPr/>
            <p:nvPr/>
          </p:nvSpPr>
          <p:spPr>
            <a:xfrm>
              <a:off x="17352818" y="1018309"/>
              <a:ext cx="665018" cy="311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0613F09-3459-4A65-B6FF-B529FAF5C4F3}"/>
                </a:ext>
              </a:extLst>
            </p:cNvPr>
            <p:cNvSpPr txBox="1"/>
            <p:nvPr/>
          </p:nvSpPr>
          <p:spPr>
            <a:xfrm>
              <a:off x="18272556" y="1018309"/>
              <a:ext cx="1674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Process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BC22551-FE9E-4507-8224-E215CD69527F}"/>
              </a:ext>
            </a:extLst>
          </p:cNvPr>
          <p:cNvGrpSpPr/>
          <p:nvPr/>
        </p:nvGrpSpPr>
        <p:grpSpPr>
          <a:xfrm>
            <a:off x="17352818" y="1522611"/>
            <a:ext cx="3715986" cy="369332"/>
            <a:chOff x="17352818" y="1484160"/>
            <a:chExt cx="3715986" cy="369332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B849D8A-7D27-437F-B93E-5002779DF52B}"/>
                </a:ext>
              </a:extLst>
            </p:cNvPr>
            <p:cNvSpPr/>
            <p:nvPr/>
          </p:nvSpPr>
          <p:spPr>
            <a:xfrm>
              <a:off x="17352818" y="1513011"/>
              <a:ext cx="665018" cy="3116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ED2499C-4C10-4DFB-9F65-B7B9EB196140}"/>
                </a:ext>
              </a:extLst>
            </p:cNvPr>
            <p:cNvSpPr txBox="1"/>
            <p:nvPr/>
          </p:nvSpPr>
          <p:spPr>
            <a:xfrm>
              <a:off x="18272555" y="1484160"/>
              <a:ext cx="2796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Function Candidate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5E835F6-24B8-45A5-BF75-A2AA3634547E}"/>
              </a:ext>
            </a:extLst>
          </p:cNvPr>
          <p:cNvGrpSpPr/>
          <p:nvPr/>
        </p:nvGrpSpPr>
        <p:grpSpPr>
          <a:xfrm>
            <a:off x="17352818" y="2026913"/>
            <a:ext cx="3927764" cy="369332"/>
            <a:chOff x="17352818" y="2026913"/>
            <a:chExt cx="3927764" cy="369332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D9EFC4F-0070-408A-BAD8-802D50F03A72}"/>
                </a:ext>
              </a:extLst>
            </p:cNvPr>
            <p:cNvSpPr/>
            <p:nvPr/>
          </p:nvSpPr>
          <p:spPr>
            <a:xfrm>
              <a:off x="17352818" y="2057292"/>
              <a:ext cx="665018" cy="311631"/>
            </a:xfrm>
            <a:prstGeom prst="rect">
              <a:avLst/>
            </a:prstGeom>
            <a:pattFill prst="wdDnDiag">
              <a:fgClr>
                <a:schemeClr val="accent1"/>
              </a:fgClr>
              <a:bgClr>
                <a:schemeClr val="accent2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9005983-6756-489D-986E-A94CBD67206A}"/>
                </a:ext>
              </a:extLst>
            </p:cNvPr>
            <p:cNvSpPr txBox="1"/>
            <p:nvPr/>
          </p:nvSpPr>
          <p:spPr>
            <a:xfrm>
              <a:off x="18272556" y="2026913"/>
              <a:ext cx="3008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Function used multiple times</a:t>
              </a: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BEC62C7C-A5F0-4C21-88E8-70A9AABD68FE}"/>
              </a:ext>
            </a:extLst>
          </p:cNvPr>
          <p:cNvSpPr txBox="1"/>
          <p:nvPr/>
        </p:nvSpPr>
        <p:spPr>
          <a:xfrm>
            <a:off x="886114" y="1133728"/>
            <a:ext cx="1568571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0" dirty="0"/>
              <a:t>Arduino Based Decision Tree</a:t>
            </a:r>
          </a:p>
        </p:txBody>
      </p:sp>
    </p:spTree>
    <p:extLst>
      <p:ext uri="{BB962C8B-B14F-4D97-AF65-F5344CB8AC3E}">
        <p14:creationId xmlns:p14="http://schemas.microsoft.com/office/powerpoint/2010/main" val="58977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D0A22C-B74C-4882-A147-B190DC2E99C3}"/>
              </a:ext>
            </a:extLst>
          </p:cNvPr>
          <p:cNvSpPr/>
          <p:nvPr/>
        </p:nvSpPr>
        <p:spPr>
          <a:xfrm>
            <a:off x="665018" y="706582"/>
            <a:ext cx="20615564" cy="11035145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5949EC-5B0D-4C7B-900B-3FD9DA3316CB}"/>
              </a:ext>
            </a:extLst>
          </p:cNvPr>
          <p:cNvSpPr txBox="1"/>
          <p:nvPr/>
        </p:nvSpPr>
        <p:spPr>
          <a:xfrm>
            <a:off x="1288472" y="1226127"/>
            <a:ext cx="4468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MODE 1: </a:t>
            </a:r>
            <a:r>
              <a:rPr lang="en-US" sz="2400" dirty="0"/>
              <a:t>Listening for lever press,</a:t>
            </a:r>
          </a:p>
          <a:p>
            <a:r>
              <a:rPr lang="en-US" sz="2400" dirty="0"/>
              <a:t>Animals in separate cages, </a:t>
            </a:r>
          </a:p>
          <a:p>
            <a:r>
              <a:rPr lang="en-US" sz="2400" dirty="0"/>
              <a:t>Door to test animal is closed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40F4EC-44B8-403B-AE36-A3471458CD52}"/>
              </a:ext>
            </a:extLst>
          </p:cNvPr>
          <p:cNvSpPr/>
          <p:nvPr/>
        </p:nvSpPr>
        <p:spPr>
          <a:xfrm>
            <a:off x="665019" y="14256327"/>
            <a:ext cx="20615564" cy="1433946"/>
          </a:xfrm>
          <a:prstGeom prst="roundRect">
            <a:avLst/>
          </a:prstGeom>
          <a:solidFill>
            <a:schemeClr val="accent2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Continuous monitoring of RFID pings on a separate core. Pings update a shared queue.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4E3085-9FA2-471D-B749-69AD3B3537FF}"/>
              </a:ext>
            </a:extLst>
          </p:cNvPr>
          <p:cNvSpPr/>
          <p:nvPr/>
        </p:nvSpPr>
        <p:spPr>
          <a:xfrm>
            <a:off x="5527964" y="2202873"/>
            <a:ext cx="15129164" cy="9019309"/>
          </a:xfrm>
          <a:prstGeom prst="roundRect">
            <a:avLst/>
          </a:prstGeom>
          <a:solidFill>
            <a:srgbClr val="00B05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36132-3E0A-43C5-8A5B-87F6A460FEDB}"/>
              </a:ext>
            </a:extLst>
          </p:cNvPr>
          <p:cNvSpPr txBox="1"/>
          <p:nvPr/>
        </p:nvSpPr>
        <p:spPr>
          <a:xfrm>
            <a:off x="5943600" y="2639291"/>
            <a:ext cx="5216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MODE 2: </a:t>
            </a:r>
            <a:r>
              <a:rPr lang="en-US" sz="2400" dirty="0"/>
              <a:t>Animal moving between cages,</a:t>
            </a:r>
          </a:p>
          <a:p>
            <a:r>
              <a:rPr lang="en-US" sz="2400" dirty="0"/>
              <a:t>Door to large cage is in transition,</a:t>
            </a:r>
          </a:p>
          <a:p>
            <a:r>
              <a:rPr lang="en-US" sz="2400" dirty="0"/>
              <a:t>State determined by RFID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406BA50-68BA-48EA-B2EC-997E7F0FCCEC}"/>
              </a:ext>
            </a:extLst>
          </p:cNvPr>
          <p:cNvSpPr/>
          <p:nvPr/>
        </p:nvSpPr>
        <p:spPr>
          <a:xfrm>
            <a:off x="665018" y="12261272"/>
            <a:ext cx="20615564" cy="1433946"/>
          </a:xfrm>
          <a:prstGeom prst="roundRect">
            <a:avLst/>
          </a:prstGeom>
          <a:solidFill>
            <a:srgbClr val="FF00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SHARED DATA QUEUE OF RFID PINGS AND TAGS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E31CBD-19FC-4145-A50A-EBE3B8FFBC0D}"/>
              </a:ext>
            </a:extLst>
          </p:cNvPr>
          <p:cNvCxnSpPr/>
          <p:nvPr/>
        </p:nvCxnSpPr>
        <p:spPr>
          <a:xfrm>
            <a:off x="1745673" y="3239455"/>
            <a:ext cx="378229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D50824B-D7A1-4A78-B3FB-61F110C75C37}"/>
              </a:ext>
            </a:extLst>
          </p:cNvPr>
          <p:cNvSpPr txBox="1"/>
          <p:nvPr/>
        </p:nvSpPr>
        <p:spPr>
          <a:xfrm>
            <a:off x="1745673" y="3449782"/>
            <a:ext cx="3470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Lever press moves to next mode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B8F577-EA57-4FA1-88EB-DA84DA631EB6}"/>
              </a:ext>
            </a:extLst>
          </p:cNvPr>
          <p:cNvCxnSpPr>
            <a:cxnSpLocks/>
          </p:cNvCxnSpPr>
          <p:nvPr/>
        </p:nvCxnSpPr>
        <p:spPr>
          <a:xfrm flipV="1">
            <a:off x="7148942" y="6744333"/>
            <a:ext cx="0" cy="5766323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996F10-75EC-4128-A5D5-42DE64E353EE}"/>
              </a:ext>
            </a:extLst>
          </p:cNvPr>
          <p:cNvCxnSpPr>
            <a:cxnSpLocks/>
          </p:cNvCxnSpPr>
          <p:nvPr/>
        </p:nvCxnSpPr>
        <p:spPr>
          <a:xfrm>
            <a:off x="9518077" y="4943289"/>
            <a:ext cx="2286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D845844-8E79-4E9F-A513-AD2BB4C55D64}"/>
              </a:ext>
            </a:extLst>
          </p:cNvPr>
          <p:cNvSpPr/>
          <p:nvPr/>
        </p:nvSpPr>
        <p:spPr>
          <a:xfrm>
            <a:off x="11928758" y="3839620"/>
            <a:ext cx="8063250" cy="6925362"/>
          </a:xfrm>
          <a:prstGeom prst="roundRect">
            <a:avLst/>
          </a:prstGeom>
          <a:solidFill>
            <a:srgbClr val="8C3FC5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40BBCD-461E-45E9-B3F9-4506E5B5553F}"/>
              </a:ext>
            </a:extLst>
          </p:cNvPr>
          <p:cNvSpPr txBox="1"/>
          <p:nvPr/>
        </p:nvSpPr>
        <p:spPr>
          <a:xfrm>
            <a:off x="12240492" y="4280779"/>
            <a:ext cx="4759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MODE 3: </a:t>
            </a:r>
            <a:r>
              <a:rPr lang="en-US" sz="2400" dirty="0"/>
              <a:t>Animals are in same cage,</a:t>
            </a:r>
          </a:p>
          <a:p>
            <a:r>
              <a:rPr lang="en-US" sz="2400" dirty="0"/>
              <a:t>All doors are open,</a:t>
            </a:r>
          </a:p>
          <a:p>
            <a:r>
              <a:rPr lang="en-US" sz="2400" dirty="0"/>
              <a:t>Monitoring RFID movement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31544A-F2D4-4AAD-955B-C8E39246ACE3}"/>
              </a:ext>
            </a:extLst>
          </p:cNvPr>
          <p:cNvSpPr txBox="1"/>
          <p:nvPr/>
        </p:nvSpPr>
        <p:spPr>
          <a:xfrm>
            <a:off x="9518077" y="5174673"/>
            <a:ext cx="22859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Door closes when animal has successfully moved cages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82EF0F-9B8B-4F2C-AD0F-8FE51C6D2948}"/>
              </a:ext>
            </a:extLst>
          </p:cNvPr>
          <p:cNvCxnSpPr>
            <a:cxnSpLocks/>
          </p:cNvCxnSpPr>
          <p:nvPr/>
        </p:nvCxnSpPr>
        <p:spPr>
          <a:xfrm flipV="1">
            <a:off x="16926786" y="8562109"/>
            <a:ext cx="0" cy="3948548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F4F443-D018-4C6C-B441-53F4B5ECABF3}"/>
              </a:ext>
            </a:extLst>
          </p:cNvPr>
          <p:cNvCxnSpPr/>
          <p:nvPr/>
        </p:nvCxnSpPr>
        <p:spPr>
          <a:xfrm flipV="1">
            <a:off x="10972800" y="13279582"/>
            <a:ext cx="0" cy="1371600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214A252-75BD-47E0-88E4-8549C7D74DC9}"/>
              </a:ext>
            </a:extLst>
          </p:cNvPr>
          <p:cNvSpPr/>
          <p:nvPr/>
        </p:nvSpPr>
        <p:spPr>
          <a:xfrm>
            <a:off x="6234645" y="4614199"/>
            <a:ext cx="2951019" cy="18911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Pull RFID Data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5A42757-C5C3-4385-A55F-DF17101382CD}"/>
              </a:ext>
            </a:extLst>
          </p:cNvPr>
          <p:cNvSpPr/>
          <p:nvPr/>
        </p:nvSpPr>
        <p:spPr>
          <a:xfrm>
            <a:off x="16292942" y="6224154"/>
            <a:ext cx="2951019" cy="18911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Pull RFID Data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2DA9B3-6FB8-46D2-8978-9DB544F76C0A}"/>
              </a:ext>
            </a:extLst>
          </p:cNvPr>
          <p:cNvCxnSpPr>
            <a:cxnSpLocks/>
          </p:cNvCxnSpPr>
          <p:nvPr/>
        </p:nvCxnSpPr>
        <p:spPr>
          <a:xfrm flipH="1" flipV="1">
            <a:off x="16916398" y="3239455"/>
            <a:ext cx="20776" cy="2911966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AE2D28E-FB3F-407C-BD2F-73B878C8C84D}"/>
              </a:ext>
            </a:extLst>
          </p:cNvPr>
          <p:cNvSpPr txBox="1"/>
          <p:nvPr/>
        </p:nvSpPr>
        <p:spPr>
          <a:xfrm>
            <a:off x="17352818" y="4280779"/>
            <a:ext cx="18911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Exit when test animal exits large cage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3381FF6-4FBB-4D4E-BB4C-11E22970B8ED}"/>
              </a:ext>
            </a:extLst>
          </p:cNvPr>
          <p:cNvCxnSpPr/>
          <p:nvPr/>
        </p:nvCxnSpPr>
        <p:spPr>
          <a:xfrm rot="10800000">
            <a:off x="6234646" y="1454728"/>
            <a:ext cx="5694113" cy="2161309"/>
          </a:xfrm>
          <a:prstGeom prst="bentConnector3">
            <a:avLst>
              <a:gd name="adj1" fmla="val 729"/>
            </a:avLst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AD1F944-4F63-40CE-99B0-FE37CC338055}"/>
              </a:ext>
            </a:extLst>
          </p:cNvPr>
          <p:cNvSpPr txBox="1"/>
          <p:nvPr/>
        </p:nvSpPr>
        <p:spPr>
          <a:xfrm>
            <a:off x="12240492" y="2426456"/>
            <a:ext cx="3595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Exit when animal moves to small cage </a:t>
            </a:r>
          </a:p>
        </p:txBody>
      </p:sp>
    </p:spTree>
    <p:extLst>
      <p:ext uri="{BB962C8B-B14F-4D97-AF65-F5344CB8AC3E}">
        <p14:creationId xmlns:p14="http://schemas.microsoft.com/office/powerpoint/2010/main" val="3160711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6485FADE-615A-4E34-9588-C945B5888A95}"/>
              </a:ext>
            </a:extLst>
          </p:cNvPr>
          <p:cNvSpPr/>
          <p:nvPr/>
        </p:nvSpPr>
        <p:spPr>
          <a:xfrm>
            <a:off x="3868614" y="10222523"/>
            <a:ext cx="3054675" cy="4806462"/>
          </a:xfrm>
          <a:prstGeom prst="roundRect">
            <a:avLst/>
          </a:prstGeom>
          <a:solidFill>
            <a:srgbClr val="8C3FC5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5FADBEF1-B7DE-4F4A-80B0-1C4E9E7871BE}"/>
              </a:ext>
            </a:extLst>
          </p:cNvPr>
          <p:cNvSpPr/>
          <p:nvPr/>
        </p:nvSpPr>
        <p:spPr>
          <a:xfrm>
            <a:off x="7395605" y="6082596"/>
            <a:ext cx="8946363" cy="7023796"/>
          </a:xfrm>
          <a:prstGeom prst="roundRect">
            <a:avLst/>
          </a:prstGeom>
          <a:solidFill>
            <a:srgbClr val="00B050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F77F15A3-EF3C-4B5B-B350-A5A0FAF4B4CA}"/>
              </a:ext>
            </a:extLst>
          </p:cNvPr>
          <p:cNvSpPr/>
          <p:nvPr/>
        </p:nvSpPr>
        <p:spPr>
          <a:xfrm>
            <a:off x="3868615" y="3212123"/>
            <a:ext cx="3054674" cy="6462764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55AAAD1B-29EB-4958-913E-02E144DFFC19}"/>
              </a:ext>
            </a:extLst>
          </p:cNvPr>
          <p:cNvSpPr/>
          <p:nvPr/>
        </p:nvSpPr>
        <p:spPr>
          <a:xfrm>
            <a:off x="4374381" y="3702816"/>
            <a:ext cx="2090057" cy="14369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there a lever press?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22671C7B-35EB-4382-9BA2-1F674C0F054B}"/>
              </a:ext>
            </a:extLst>
          </p:cNvPr>
          <p:cNvSpPr/>
          <p:nvPr/>
        </p:nvSpPr>
        <p:spPr>
          <a:xfrm>
            <a:off x="4374380" y="7196290"/>
            <a:ext cx="2090057" cy="822292"/>
          </a:xfrm>
          <a:prstGeom prst="flowChartProcess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Door Opens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D15A1FEE-6A7C-4C86-AF6D-14EBEBD07D11}"/>
              </a:ext>
            </a:extLst>
          </p:cNvPr>
          <p:cNvSpPr/>
          <p:nvPr/>
        </p:nvSpPr>
        <p:spPr>
          <a:xfrm>
            <a:off x="8167633" y="6446016"/>
            <a:ext cx="2090057" cy="822293"/>
          </a:xfrm>
          <a:prstGeom prst="flowChartProcess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Track RFID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B92A5E3-DCF9-421B-A37B-CE7DAF5E1B28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4391131" y="6168010"/>
            <a:ext cx="2056559" cy="1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6DC6169-4D6F-4545-AC7C-99D6E6567054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16200000" flipH="1">
            <a:off x="6662894" y="3896247"/>
            <a:ext cx="1306285" cy="3793252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04BE5BF4-C45D-4AF8-BEDB-D5A15F315DF2}"/>
              </a:ext>
            </a:extLst>
          </p:cNvPr>
          <p:cNvSpPr/>
          <p:nvPr/>
        </p:nvSpPr>
        <p:spPr>
          <a:xfrm>
            <a:off x="8167632" y="9085378"/>
            <a:ext cx="2090057" cy="14369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Are Animals in same cage?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5F9162E0-E5E1-4DDF-BEB7-17191FD886FD}"/>
              </a:ext>
            </a:extLst>
          </p:cNvPr>
          <p:cNvSpPr/>
          <p:nvPr/>
        </p:nvSpPr>
        <p:spPr>
          <a:xfrm>
            <a:off x="4374379" y="11111801"/>
            <a:ext cx="2090057" cy="822293"/>
          </a:xfrm>
          <a:prstGeom prst="flowChartProcess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Track RFID</a:t>
            </a:r>
          </a:p>
        </p:txBody>
      </p: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6A0BE6D3-8E2A-4D3C-BBAA-16150B5EBF6D}"/>
              </a:ext>
            </a:extLst>
          </p:cNvPr>
          <p:cNvSpPr/>
          <p:nvPr/>
        </p:nvSpPr>
        <p:spPr>
          <a:xfrm>
            <a:off x="11502011" y="9085377"/>
            <a:ext cx="2090057" cy="14369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Animal in separate cages?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8E92A075-2BCB-4812-8189-4AB30E39D2CE}"/>
              </a:ext>
            </a:extLst>
          </p:cNvPr>
          <p:cNvSpPr/>
          <p:nvPr/>
        </p:nvSpPr>
        <p:spPr>
          <a:xfrm>
            <a:off x="11502012" y="10859753"/>
            <a:ext cx="2090057" cy="822292"/>
          </a:xfrm>
          <a:prstGeom prst="flowChartProcess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Door Closes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98FA212-F950-4EF4-9C9D-8019B5F7FE4A}"/>
              </a:ext>
            </a:extLst>
          </p:cNvPr>
          <p:cNvCxnSpPr>
            <a:stCxn id="11" idx="2"/>
            <a:endCxn id="16" idx="0"/>
          </p:cNvCxnSpPr>
          <p:nvPr/>
        </p:nvCxnSpPr>
        <p:spPr>
          <a:xfrm rot="5400000">
            <a:off x="8304128" y="8176843"/>
            <a:ext cx="1817069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D9CCFF4-51C2-486C-B35E-5EE12F8E2A26}"/>
              </a:ext>
            </a:extLst>
          </p:cNvPr>
          <p:cNvCxnSpPr>
            <a:stCxn id="16" idx="1"/>
            <a:endCxn id="20" idx="0"/>
          </p:cNvCxnSpPr>
          <p:nvPr/>
        </p:nvCxnSpPr>
        <p:spPr>
          <a:xfrm rot="10800000" flipV="1">
            <a:off x="5419408" y="9803835"/>
            <a:ext cx="2748224" cy="1307965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A401566-2422-4E19-AA69-3B385D4494F3}"/>
              </a:ext>
            </a:extLst>
          </p:cNvPr>
          <p:cNvCxnSpPr>
            <a:stCxn id="16" idx="3"/>
            <a:endCxn id="21" idx="1"/>
          </p:cNvCxnSpPr>
          <p:nvPr/>
        </p:nvCxnSpPr>
        <p:spPr>
          <a:xfrm flipV="1">
            <a:off x="10257689" y="9803835"/>
            <a:ext cx="1244322" cy="1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9FFD5E2-886A-4A60-8DC5-FFB27D8995CA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 rot="16200000" flipH="1">
            <a:off x="12378310" y="10691021"/>
            <a:ext cx="337461" cy="1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50E9C9D-7573-4534-9BF9-FEA0E9FB4DC9}"/>
              </a:ext>
            </a:extLst>
          </p:cNvPr>
          <p:cNvCxnSpPr>
            <a:stCxn id="21" idx="3"/>
            <a:endCxn id="11" idx="3"/>
          </p:cNvCxnSpPr>
          <p:nvPr/>
        </p:nvCxnSpPr>
        <p:spPr>
          <a:xfrm flipH="1" flipV="1">
            <a:off x="10257690" y="6857163"/>
            <a:ext cx="3334378" cy="2946672"/>
          </a:xfrm>
          <a:prstGeom prst="bentConnector3">
            <a:avLst>
              <a:gd name="adj1" fmla="val -685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45EC5FF-BC6F-4099-B21E-CFE874477915}"/>
              </a:ext>
            </a:extLst>
          </p:cNvPr>
          <p:cNvCxnSpPr>
            <a:stCxn id="22" idx="3"/>
            <a:endCxn id="9" idx="3"/>
          </p:cNvCxnSpPr>
          <p:nvPr/>
        </p:nvCxnSpPr>
        <p:spPr>
          <a:xfrm flipH="1" flipV="1">
            <a:off x="6464438" y="4421274"/>
            <a:ext cx="7127631" cy="6849625"/>
          </a:xfrm>
          <a:prstGeom prst="bentConnector3">
            <a:avLst>
              <a:gd name="adj1" fmla="val -2064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779BAA04-77AB-4CED-AE2A-B84AD6A5E123}"/>
              </a:ext>
            </a:extLst>
          </p:cNvPr>
          <p:cNvSpPr/>
          <p:nvPr/>
        </p:nvSpPr>
        <p:spPr>
          <a:xfrm>
            <a:off x="4374378" y="12835094"/>
            <a:ext cx="2090057" cy="14369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Ping when animals get separated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3A3F706E-233D-417C-8382-C5CF5307916C}"/>
              </a:ext>
            </a:extLst>
          </p:cNvPr>
          <p:cNvCxnSpPr>
            <a:stCxn id="20" idx="2"/>
            <a:endCxn id="58" idx="0"/>
          </p:cNvCxnSpPr>
          <p:nvPr/>
        </p:nvCxnSpPr>
        <p:spPr>
          <a:xfrm rot="5400000">
            <a:off x="4968908" y="12384594"/>
            <a:ext cx="901000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2105380-6C02-4641-8626-585EA10E12AF}"/>
              </a:ext>
            </a:extLst>
          </p:cNvPr>
          <p:cNvCxnSpPr>
            <a:cxnSpLocks/>
          </p:cNvCxnSpPr>
          <p:nvPr/>
        </p:nvCxnSpPr>
        <p:spPr>
          <a:xfrm flipV="1">
            <a:off x="6511327" y="6843341"/>
            <a:ext cx="7313535" cy="6696390"/>
          </a:xfrm>
          <a:prstGeom prst="bentConnector3">
            <a:avLst>
              <a:gd name="adj1" fmla="val 1561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Off-page Connector 69">
            <a:extLst>
              <a:ext uri="{FF2B5EF4-FFF2-40B4-BE49-F238E27FC236}">
                <a16:creationId xmlns:a16="http://schemas.microsoft.com/office/drawing/2014/main" id="{5C20F089-6562-4579-A619-DF0D2A02B0B0}"/>
              </a:ext>
            </a:extLst>
          </p:cNvPr>
          <p:cNvSpPr/>
          <p:nvPr/>
        </p:nvSpPr>
        <p:spPr>
          <a:xfrm>
            <a:off x="4374376" y="8536071"/>
            <a:ext cx="2090057" cy="820613"/>
          </a:xfrm>
          <a:prstGeom prst="flowChartOffpage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Door Queue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76D756E2-0DD9-411E-AF07-364A988D54E9}"/>
              </a:ext>
            </a:extLst>
          </p:cNvPr>
          <p:cNvCxnSpPr>
            <a:stCxn id="10" idx="2"/>
            <a:endCxn id="70" idx="0"/>
          </p:cNvCxnSpPr>
          <p:nvPr/>
        </p:nvCxnSpPr>
        <p:spPr>
          <a:xfrm rot="5400000">
            <a:off x="5160663" y="8277324"/>
            <a:ext cx="517489" cy="4"/>
          </a:xfrm>
          <a:prstGeom prst="bentConnector3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owchart: Off-page Connector 74">
            <a:extLst>
              <a:ext uri="{FF2B5EF4-FFF2-40B4-BE49-F238E27FC236}">
                <a16:creationId xmlns:a16="http://schemas.microsoft.com/office/drawing/2014/main" id="{0CD5C67A-463D-44D4-8CBB-483D5C1802A3}"/>
              </a:ext>
            </a:extLst>
          </p:cNvPr>
          <p:cNvSpPr/>
          <p:nvPr/>
        </p:nvSpPr>
        <p:spPr>
          <a:xfrm>
            <a:off x="11502011" y="12217119"/>
            <a:ext cx="2090057" cy="820613"/>
          </a:xfrm>
          <a:prstGeom prst="flowChartOffpage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Door Queue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76AC5919-165B-4166-9993-AC0A5191AC7E}"/>
              </a:ext>
            </a:extLst>
          </p:cNvPr>
          <p:cNvCxnSpPr>
            <a:stCxn id="22" idx="2"/>
            <a:endCxn id="75" idx="0"/>
          </p:cNvCxnSpPr>
          <p:nvPr/>
        </p:nvCxnSpPr>
        <p:spPr>
          <a:xfrm rot="5400000">
            <a:off x="12279504" y="11949582"/>
            <a:ext cx="535074" cy="1"/>
          </a:xfrm>
          <a:prstGeom prst="bentConnector3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owchart: Off-page Connector 78">
            <a:extLst>
              <a:ext uri="{FF2B5EF4-FFF2-40B4-BE49-F238E27FC236}">
                <a16:creationId xmlns:a16="http://schemas.microsoft.com/office/drawing/2014/main" id="{5EC41B66-F2E3-4DEF-AA96-CF41F5097C99}"/>
              </a:ext>
            </a:extLst>
          </p:cNvPr>
          <p:cNvSpPr/>
          <p:nvPr/>
        </p:nvSpPr>
        <p:spPr>
          <a:xfrm>
            <a:off x="993103" y="4010966"/>
            <a:ext cx="2090057" cy="820613"/>
          </a:xfrm>
          <a:prstGeom prst="flowChartOffpage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RFID Queue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0BB1F608-7EEE-41B9-9090-0A4E61F1EFF5}"/>
              </a:ext>
            </a:extLst>
          </p:cNvPr>
          <p:cNvCxnSpPr>
            <a:stCxn id="79" idx="2"/>
            <a:endCxn id="11" idx="1"/>
          </p:cNvCxnSpPr>
          <p:nvPr/>
        </p:nvCxnSpPr>
        <p:spPr>
          <a:xfrm rot="16200000" flipH="1">
            <a:off x="4090090" y="2779620"/>
            <a:ext cx="2025584" cy="6129501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9DAD9B52-0C02-4533-BAA3-4A77F616C300}"/>
              </a:ext>
            </a:extLst>
          </p:cNvPr>
          <p:cNvCxnSpPr>
            <a:stCxn id="79" idx="2"/>
            <a:endCxn id="20" idx="1"/>
          </p:cNvCxnSpPr>
          <p:nvPr/>
        </p:nvCxnSpPr>
        <p:spPr>
          <a:xfrm rot="16200000" flipH="1">
            <a:off x="-139429" y="7009139"/>
            <a:ext cx="6691369" cy="233624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44AC103-4941-4267-9E0F-CB737026FEA8}"/>
              </a:ext>
            </a:extLst>
          </p:cNvPr>
          <p:cNvGrpSpPr/>
          <p:nvPr/>
        </p:nvGrpSpPr>
        <p:grpSpPr>
          <a:xfrm>
            <a:off x="17263063" y="779585"/>
            <a:ext cx="2574458" cy="3479758"/>
            <a:chOff x="14637095" y="779585"/>
            <a:chExt cx="2574458" cy="3479758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26E00E05-2724-4B16-B0C6-580ED0AC611B}"/>
                </a:ext>
              </a:extLst>
            </p:cNvPr>
            <p:cNvSpPr/>
            <p:nvPr/>
          </p:nvSpPr>
          <p:spPr>
            <a:xfrm>
              <a:off x="14637095" y="779585"/>
              <a:ext cx="1024936" cy="369278"/>
            </a:xfrm>
            <a:prstGeom prst="round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57AD9657-EF9E-4256-ADA5-45BF59B8F15D}"/>
                </a:ext>
              </a:extLst>
            </p:cNvPr>
            <p:cNvSpPr/>
            <p:nvPr/>
          </p:nvSpPr>
          <p:spPr>
            <a:xfrm>
              <a:off x="14637095" y="1298123"/>
              <a:ext cx="1024936" cy="369278"/>
            </a:xfrm>
            <a:prstGeom prst="roundRect">
              <a:avLst/>
            </a:prstGeom>
            <a:solidFill>
              <a:srgbClr val="00B05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B994CD2C-EC47-4FF1-88F3-8F702CCA49A4}"/>
                </a:ext>
              </a:extLst>
            </p:cNvPr>
            <p:cNvSpPr/>
            <p:nvPr/>
          </p:nvSpPr>
          <p:spPr>
            <a:xfrm>
              <a:off x="14637095" y="1816661"/>
              <a:ext cx="1024936" cy="369278"/>
            </a:xfrm>
            <a:prstGeom prst="roundRect">
              <a:avLst/>
            </a:prstGeom>
            <a:solidFill>
              <a:srgbClr val="8C3FC5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5C9E17F-B4E2-4552-A260-425467779D7D}"/>
                </a:ext>
              </a:extLst>
            </p:cNvPr>
            <p:cNvSpPr txBox="1"/>
            <p:nvPr/>
          </p:nvSpPr>
          <p:spPr>
            <a:xfrm>
              <a:off x="15857317" y="779585"/>
              <a:ext cx="1024936" cy="369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Mode 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4BE9759-A12B-4E15-BC7F-F6405F3B790B}"/>
                </a:ext>
              </a:extLst>
            </p:cNvPr>
            <p:cNvSpPr txBox="1"/>
            <p:nvPr/>
          </p:nvSpPr>
          <p:spPr>
            <a:xfrm>
              <a:off x="15857317" y="1298123"/>
              <a:ext cx="1024936" cy="369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Mode 2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A0E934D-0B05-49FF-BA6F-AE472D330E32}"/>
                </a:ext>
              </a:extLst>
            </p:cNvPr>
            <p:cNvSpPr txBox="1"/>
            <p:nvPr/>
          </p:nvSpPr>
          <p:spPr>
            <a:xfrm>
              <a:off x="15857317" y="1816661"/>
              <a:ext cx="1024936" cy="369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Mode 3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35278F8B-42EE-4263-8A4D-D7855E0007EC}"/>
                </a:ext>
              </a:extLst>
            </p:cNvPr>
            <p:cNvCxnSpPr/>
            <p:nvPr/>
          </p:nvCxnSpPr>
          <p:spPr>
            <a:xfrm>
              <a:off x="14637095" y="2519838"/>
              <a:ext cx="1024936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CCF9C7BA-419A-4F44-836D-840E7BA93B90}"/>
                </a:ext>
              </a:extLst>
            </p:cNvPr>
            <p:cNvCxnSpPr/>
            <p:nvPr/>
          </p:nvCxnSpPr>
          <p:spPr>
            <a:xfrm>
              <a:off x="14637095" y="3038376"/>
              <a:ext cx="102493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40A38CB-5A62-4CEA-B1FA-9CF1F15AD255}"/>
                </a:ext>
              </a:extLst>
            </p:cNvPr>
            <p:cNvSpPr txBox="1"/>
            <p:nvPr/>
          </p:nvSpPr>
          <p:spPr>
            <a:xfrm>
              <a:off x="15857317" y="2335199"/>
              <a:ext cx="1024936" cy="369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026B96C-247C-4DFD-85F1-7030D7F083C3}"/>
                </a:ext>
              </a:extLst>
            </p:cNvPr>
            <p:cNvSpPr txBox="1"/>
            <p:nvPr/>
          </p:nvSpPr>
          <p:spPr>
            <a:xfrm>
              <a:off x="15857317" y="2853737"/>
              <a:ext cx="1024936" cy="369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0347E52D-11F2-4C11-BB2E-D25E13BB13CA}"/>
                </a:ext>
              </a:extLst>
            </p:cNvPr>
            <p:cNvCxnSpPr/>
            <p:nvPr/>
          </p:nvCxnSpPr>
          <p:spPr>
            <a:xfrm>
              <a:off x="14637095" y="3540770"/>
              <a:ext cx="102493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ADD5D42-775A-4051-B214-3098DC4DE962}"/>
                </a:ext>
              </a:extLst>
            </p:cNvPr>
            <p:cNvSpPr txBox="1"/>
            <p:nvPr/>
          </p:nvSpPr>
          <p:spPr>
            <a:xfrm>
              <a:off x="15857316" y="3371847"/>
              <a:ext cx="1354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Queue Data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0874615-2AA1-422D-8F7E-2BA03B5A8124}"/>
                </a:ext>
              </a:extLst>
            </p:cNvPr>
            <p:cNvSpPr/>
            <p:nvPr/>
          </p:nvSpPr>
          <p:spPr>
            <a:xfrm>
              <a:off x="14637095" y="3890011"/>
              <a:ext cx="1024936" cy="350369"/>
            </a:xfrm>
            <a:prstGeom prst="rect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86916FE-E760-476A-85CF-52A969AB1081}"/>
                </a:ext>
              </a:extLst>
            </p:cNvPr>
            <p:cNvSpPr txBox="1"/>
            <p:nvPr/>
          </p:nvSpPr>
          <p:spPr>
            <a:xfrm>
              <a:off x="15857316" y="3890011"/>
              <a:ext cx="1354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Thread</a:t>
              </a: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6017EEF9-D4EC-4924-BBE1-912860B2E973}"/>
              </a:ext>
            </a:extLst>
          </p:cNvPr>
          <p:cNvSpPr txBox="1"/>
          <p:nvPr/>
        </p:nvSpPr>
        <p:spPr>
          <a:xfrm>
            <a:off x="773723" y="779585"/>
            <a:ext cx="1556824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0" dirty="0"/>
              <a:t>Python Decision Tree</a:t>
            </a:r>
          </a:p>
        </p:txBody>
      </p:sp>
    </p:spTree>
    <p:extLst>
      <p:ext uri="{BB962C8B-B14F-4D97-AF65-F5344CB8AC3E}">
        <p14:creationId xmlns:p14="http://schemas.microsoft.com/office/powerpoint/2010/main" val="3463141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EC2DE854-EB5B-4037-BCA0-9C7389675912}"/>
              </a:ext>
            </a:extLst>
          </p:cNvPr>
          <p:cNvSpPr/>
          <p:nvPr/>
        </p:nvSpPr>
        <p:spPr>
          <a:xfrm>
            <a:off x="8636431" y="2995243"/>
            <a:ext cx="2090057" cy="77539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 Thread Functions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67080A7-CF75-4A09-8B5E-0C79BF963B25}"/>
              </a:ext>
            </a:extLst>
          </p:cNvPr>
          <p:cNvCxnSpPr>
            <a:stCxn id="9" idx="2"/>
            <a:endCxn id="13" idx="0"/>
          </p:cNvCxnSpPr>
          <p:nvPr/>
        </p:nvCxnSpPr>
        <p:spPr>
          <a:xfrm rot="5400000">
            <a:off x="4747371" y="622643"/>
            <a:ext cx="1786090" cy="808208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E618B21-263F-49DA-9C88-3D95EEB18332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rot="5400000">
            <a:off x="7460696" y="3335968"/>
            <a:ext cx="1786091" cy="265543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B8F01A4-EBC0-4FF8-867D-E07F5A7C702B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rot="16200000" flipH="1">
            <a:off x="10175290" y="3276812"/>
            <a:ext cx="1786090" cy="277375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10BC228-1817-43CB-BE96-3432F021DD0F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16200000" flipH="1">
            <a:off x="12889885" y="562217"/>
            <a:ext cx="1786090" cy="820294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8D08A74-DDB0-4480-B938-906A366C7A73}"/>
              </a:ext>
            </a:extLst>
          </p:cNvPr>
          <p:cNvGrpSpPr/>
          <p:nvPr/>
        </p:nvGrpSpPr>
        <p:grpSpPr>
          <a:xfrm>
            <a:off x="553072" y="5556732"/>
            <a:ext cx="4536153" cy="9252526"/>
            <a:chOff x="1021992" y="4970582"/>
            <a:chExt cx="4536153" cy="9252526"/>
          </a:xfrm>
        </p:grpSpPr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07A6C21A-D69D-4885-9586-63BD81FD9F7B}"/>
                </a:ext>
              </a:extLst>
            </p:cNvPr>
            <p:cNvSpPr/>
            <p:nvPr/>
          </p:nvSpPr>
          <p:spPr>
            <a:xfrm>
              <a:off x="3886773" y="10373256"/>
              <a:ext cx="1671372" cy="797169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Wait for other threads to end</a:t>
              </a:r>
            </a:p>
          </p:txBody>
        </p:sp>
        <p:sp>
          <p:nvSpPr>
            <p:cNvPr id="13" name="Flowchart: Process 12">
              <a:extLst>
                <a:ext uri="{FF2B5EF4-FFF2-40B4-BE49-F238E27FC236}">
                  <a16:creationId xmlns:a16="http://schemas.microsoft.com/office/drawing/2014/main" id="{5E522051-AA50-4638-9D53-FB7A18EDBB18}"/>
                </a:ext>
              </a:extLst>
            </p:cNvPr>
            <p:cNvSpPr/>
            <p:nvPr/>
          </p:nvSpPr>
          <p:spPr>
            <a:xfrm>
              <a:off x="1023262" y="4970582"/>
              <a:ext cx="2090057" cy="7754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RFID 1</a:t>
              </a:r>
            </a:p>
          </p:txBody>
        </p:sp>
        <p:sp>
          <p:nvSpPr>
            <p:cNvPr id="23" name="Flowchart: Process 22">
              <a:extLst>
                <a:ext uri="{FF2B5EF4-FFF2-40B4-BE49-F238E27FC236}">
                  <a16:creationId xmlns:a16="http://schemas.microsoft.com/office/drawing/2014/main" id="{1372777A-3615-46D4-8F41-1AB927CE3F43}"/>
                </a:ext>
              </a:extLst>
            </p:cNvPr>
            <p:cNvSpPr/>
            <p:nvPr/>
          </p:nvSpPr>
          <p:spPr>
            <a:xfrm>
              <a:off x="1023262" y="6618514"/>
              <a:ext cx="2090057" cy="7754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Setup Serial Port</a:t>
              </a:r>
            </a:p>
          </p:txBody>
        </p:sp>
        <p:sp>
          <p:nvSpPr>
            <p:cNvPr id="24" name="Flowchart: Process 23">
              <a:extLst>
                <a:ext uri="{FF2B5EF4-FFF2-40B4-BE49-F238E27FC236}">
                  <a16:creationId xmlns:a16="http://schemas.microsoft.com/office/drawing/2014/main" id="{6B7041CF-5D9C-439F-BC50-16E3DEE56C40}"/>
                </a:ext>
              </a:extLst>
            </p:cNvPr>
            <p:cNvSpPr/>
            <p:nvPr/>
          </p:nvSpPr>
          <p:spPr>
            <a:xfrm>
              <a:off x="1021992" y="8287866"/>
              <a:ext cx="2090057" cy="7754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Read Serial Port</a:t>
              </a:r>
            </a:p>
          </p:txBody>
        </p:sp>
        <p:sp>
          <p:nvSpPr>
            <p:cNvPr id="26" name="Flowchart: Decision 25">
              <a:extLst>
                <a:ext uri="{FF2B5EF4-FFF2-40B4-BE49-F238E27FC236}">
                  <a16:creationId xmlns:a16="http://schemas.microsoft.com/office/drawing/2014/main" id="{E82BEBA3-9FAA-413D-BBFD-1AF94AEE995B}"/>
                </a:ext>
              </a:extLst>
            </p:cNvPr>
            <p:cNvSpPr/>
            <p:nvPr/>
          </p:nvSpPr>
          <p:spPr>
            <a:xfrm>
              <a:off x="1023262" y="9914378"/>
              <a:ext cx="2090057" cy="171492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Is there a vole that pings?</a:t>
              </a:r>
            </a:p>
          </p:txBody>
        </p:sp>
        <p:sp>
          <p:nvSpPr>
            <p:cNvPr id="27" name="Flowchart: Off-page Connector 26">
              <a:extLst>
                <a:ext uri="{FF2B5EF4-FFF2-40B4-BE49-F238E27FC236}">
                  <a16:creationId xmlns:a16="http://schemas.microsoft.com/office/drawing/2014/main" id="{F5CE1DFE-88BC-44A6-9A02-F867089DD7B0}"/>
                </a:ext>
              </a:extLst>
            </p:cNvPr>
            <p:cNvSpPr/>
            <p:nvPr/>
          </p:nvSpPr>
          <p:spPr>
            <a:xfrm>
              <a:off x="1021992" y="12508184"/>
              <a:ext cx="2090057" cy="1714924"/>
            </a:xfrm>
            <a:prstGeom prst="flowChartOffpage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 to Shared Queue:</a:t>
              </a:r>
            </a:p>
            <a:p>
              <a:pPr algn="ctr"/>
              <a:r>
                <a:rPr lang="en-US" dirty="0"/>
                <a:t>RFID #,</a:t>
              </a:r>
            </a:p>
            <a:p>
              <a:pPr algn="ctr"/>
              <a:r>
                <a:rPr lang="en-US" dirty="0"/>
                <a:t>Vole #</a:t>
              </a:r>
            </a:p>
          </p:txBody>
        </p: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CF4AF9BF-8E61-4E22-AFBB-F4374A804E28}"/>
                </a:ext>
              </a:extLst>
            </p:cNvPr>
            <p:cNvCxnSpPr>
              <a:stCxn id="13" idx="2"/>
            </p:cNvCxnSpPr>
            <p:nvPr/>
          </p:nvCxnSpPr>
          <p:spPr>
            <a:xfrm rot="16200000" flipH="1">
              <a:off x="1494698" y="6319574"/>
              <a:ext cx="1147187" cy="1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94C653CB-4234-44E4-B18C-AF82EF7D7FF7}"/>
                </a:ext>
              </a:extLst>
            </p:cNvPr>
            <p:cNvCxnSpPr>
              <a:stCxn id="26" idx="2"/>
              <a:endCxn id="27" idx="0"/>
            </p:cNvCxnSpPr>
            <p:nvPr/>
          </p:nvCxnSpPr>
          <p:spPr>
            <a:xfrm rot="5400000">
              <a:off x="1628215" y="12068108"/>
              <a:ext cx="878882" cy="1270"/>
            </a:xfrm>
            <a:prstGeom prst="bentConnector3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31046D0A-F3D1-4494-8BA3-EF7135B4143E}"/>
                </a:ext>
              </a:extLst>
            </p:cNvPr>
            <p:cNvCxnSpPr>
              <a:stCxn id="26" idx="3"/>
              <a:endCxn id="6" idx="1"/>
            </p:cNvCxnSpPr>
            <p:nvPr/>
          </p:nvCxnSpPr>
          <p:spPr>
            <a:xfrm>
              <a:off x="3113319" y="10771840"/>
              <a:ext cx="773454" cy="1"/>
            </a:xfrm>
            <a:prstGeom prst="bent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B5E4EB29-7780-4878-A33B-629473BADCC8}"/>
                </a:ext>
              </a:extLst>
            </p:cNvPr>
            <p:cNvCxnSpPr>
              <a:stCxn id="27" idx="2"/>
              <a:endCxn id="6" idx="2"/>
            </p:cNvCxnSpPr>
            <p:nvPr/>
          </p:nvCxnSpPr>
          <p:spPr>
            <a:xfrm rot="5400000" flipH="1" flipV="1">
              <a:off x="1868398" y="11369048"/>
              <a:ext cx="3052683" cy="2655438"/>
            </a:xfrm>
            <a:prstGeom prst="bentConnector3">
              <a:avLst>
                <a:gd name="adj1" fmla="val -7488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EA9E54AD-EB74-4F04-9A00-F0FD6CA3C0BE}"/>
                </a:ext>
              </a:extLst>
            </p:cNvPr>
            <p:cNvCxnSpPr>
              <a:stCxn id="23" idx="2"/>
              <a:endCxn id="24" idx="0"/>
            </p:cNvCxnSpPr>
            <p:nvPr/>
          </p:nvCxnSpPr>
          <p:spPr>
            <a:xfrm rot="5400000">
              <a:off x="1620680" y="7840255"/>
              <a:ext cx="893952" cy="1270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8A0C16A5-7F24-4BBA-A035-C7979A436C52}"/>
                </a:ext>
              </a:extLst>
            </p:cNvPr>
            <p:cNvCxnSpPr>
              <a:stCxn id="24" idx="2"/>
              <a:endCxn id="26" idx="0"/>
            </p:cNvCxnSpPr>
            <p:nvPr/>
          </p:nvCxnSpPr>
          <p:spPr>
            <a:xfrm rot="16200000" flipH="1">
              <a:off x="1642100" y="9488187"/>
              <a:ext cx="851112" cy="1270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FE0271A-C39C-4BA1-9C54-10B6671C25B8}"/>
              </a:ext>
            </a:extLst>
          </p:cNvPr>
          <p:cNvGrpSpPr/>
          <p:nvPr/>
        </p:nvGrpSpPr>
        <p:grpSpPr>
          <a:xfrm>
            <a:off x="5980993" y="5556733"/>
            <a:ext cx="4536153" cy="9252525"/>
            <a:chOff x="7115908" y="4970583"/>
            <a:chExt cx="4536153" cy="9252525"/>
          </a:xfrm>
        </p:grpSpPr>
        <p:sp>
          <p:nvSpPr>
            <p:cNvPr id="12" name="Flowchart: Process 11">
              <a:extLst>
                <a:ext uri="{FF2B5EF4-FFF2-40B4-BE49-F238E27FC236}">
                  <a16:creationId xmlns:a16="http://schemas.microsoft.com/office/drawing/2014/main" id="{C8C25461-D9B6-4864-BB44-4C0A711350A2}"/>
                </a:ext>
              </a:extLst>
            </p:cNvPr>
            <p:cNvSpPr/>
            <p:nvPr/>
          </p:nvSpPr>
          <p:spPr>
            <a:xfrm>
              <a:off x="7115908" y="4970583"/>
              <a:ext cx="2090057" cy="77539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RFID 2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799E7BBF-A89C-498A-8D7B-AF1A770AFE1F}"/>
                </a:ext>
              </a:extLst>
            </p:cNvPr>
            <p:cNvGrpSpPr/>
            <p:nvPr/>
          </p:nvGrpSpPr>
          <p:grpSpPr>
            <a:xfrm>
              <a:off x="7115908" y="6618514"/>
              <a:ext cx="4536153" cy="7604594"/>
              <a:chOff x="939932" y="6770914"/>
              <a:chExt cx="4536153" cy="7604594"/>
            </a:xfrm>
          </p:grpSpPr>
          <p:sp>
            <p:nvSpPr>
              <p:cNvPr id="74" name="Flowchart: Alternate Process 73">
                <a:extLst>
                  <a:ext uri="{FF2B5EF4-FFF2-40B4-BE49-F238E27FC236}">
                    <a16:creationId xmlns:a16="http://schemas.microsoft.com/office/drawing/2014/main" id="{D3A2AD47-7CFF-474F-91D3-08B3F84BFA5B}"/>
                  </a:ext>
                </a:extLst>
              </p:cNvPr>
              <p:cNvSpPr/>
              <p:nvPr/>
            </p:nvSpPr>
            <p:spPr>
              <a:xfrm>
                <a:off x="3804713" y="10525656"/>
                <a:ext cx="1671372" cy="797169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Wait for other threads to end</a:t>
                </a:r>
              </a:p>
            </p:txBody>
          </p:sp>
          <p:sp>
            <p:nvSpPr>
              <p:cNvPr id="75" name="Flowchart: Process 74">
                <a:extLst>
                  <a:ext uri="{FF2B5EF4-FFF2-40B4-BE49-F238E27FC236}">
                    <a16:creationId xmlns:a16="http://schemas.microsoft.com/office/drawing/2014/main" id="{9D6DD0B5-DEC8-4720-B45A-137FF8BD5708}"/>
                  </a:ext>
                </a:extLst>
              </p:cNvPr>
              <p:cNvSpPr/>
              <p:nvPr/>
            </p:nvSpPr>
            <p:spPr>
              <a:xfrm>
                <a:off x="941202" y="6770914"/>
                <a:ext cx="2090057" cy="7754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Setup Serial Port</a:t>
                </a:r>
              </a:p>
            </p:txBody>
          </p:sp>
          <p:sp>
            <p:nvSpPr>
              <p:cNvPr id="76" name="Flowchart: Process 75">
                <a:extLst>
                  <a:ext uri="{FF2B5EF4-FFF2-40B4-BE49-F238E27FC236}">
                    <a16:creationId xmlns:a16="http://schemas.microsoft.com/office/drawing/2014/main" id="{BE67985D-C0A9-485E-90EB-5846B6AEB013}"/>
                  </a:ext>
                </a:extLst>
              </p:cNvPr>
              <p:cNvSpPr/>
              <p:nvPr/>
            </p:nvSpPr>
            <p:spPr>
              <a:xfrm>
                <a:off x="939932" y="8440266"/>
                <a:ext cx="2090057" cy="7754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Read Serial Port</a:t>
                </a:r>
              </a:p>
            </p:txBody>
          </p:sp>
          <p:sp>
            <p:nvSpPr>
              <p:cNvPr id="77" name="Flowchart: Decision 76">
                <a:extLst>
                  <a:ext uri="{FF2B5EF4-FFF2-40B4-BE49-F238E27FC236}">
                    <a16:creationId xmlns:a16="http://schemas.microsoft.com/office/drawing/2014/main" id="{39583CAC-AAF8-4F01-A468-D65B5B075CEB}"/>
                  </a:ext>
                </a:extLst>
              </p:cNvPr>
              <p:cNvSpPr/>
              <p:nvPr/>
            </p:nvSpPr>
            <p:spPr>
              <a:xfrm>
                <a:off x="941202" y="10066778"/>
                <a:ext cx="2090057" cy="171492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Is there a vole that pings?</a:t>
                </a:r>
              </a:p>
            </p:txBody>
          </p:sp>
          <p:sp>
            <p:nvSpPr>
              <p:cNvPr id="78" name="Flowchart: Off-page Connector 77">
                <a:extLst>
                  <a:ext uri="{FF2B5EF4-FFF2-40B4-BE49-F238E27FC236}">
                    <a16:creationId xmlns:a16="http://schemas.microsoft.com/office/drawing/2014/main" id="{59EC77E5-EB60-4207-8B00-9CB09D873784}"/>
                  </a:ext>
                </a:extLst>
              </p:cNvPr>
              <p:cNvSpPr/>
              <p:nvPr/>
            </p:nvSpPr>
            <p:spPr>
              <a:xfrm>
                <a:off x="939932" y="12660584"/>
                <a:ext cx="2090057" cy="1714924"/>
              </a:xfrm>
              <a:prstGeom prst="flowChartOffpage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Output to Shared Queue:</a:t>
                </a:r>
              </a:p>
              <a:p>
                <a:pPr algn="ctr"/>
                <a:r>
                  <a:rPr lang="en-US" dirty="0"/>
                  <a:t>RFID #,</a:t>
                </a:r>
              </a:p>
              <a:p>
                <a:pPr algn="ctr"/>
                <a:r>
                  <a:rPr lang="en-US" dirty="0"/>
                  <a:t>Vole #</a:t>
                </a:r>
              </a:p>
            </p:txBody>
          </p:sp>
          <p:cxnSp>
            <p:nvCxnSpPr>
              <p:cNvPr id="79" name="Connector: Elbow 78">
                <a:extLst>
                  <a:ext uri="{FF2B5EF4-FFF2-40B4-BE49-F238E27FC236}">
                    <a16:creationId xmlns:a16="http://schemas.microsoft.com/office/drawing/2014/main" id="{29388B18-F07E-424D-88D9-C30D50FB1ABA}"/>
                  </a:ext>
                </a:extLst>
              </p:cNvPr>
              <p:cNvCxnSpPr>
                <a:stCxn id="77" idx="2"/>
                <a:endCxn id="78" idx="0"/>
              </p:cNvCxnSpPr>
              <p:nvPr/>
            </p:nvCxnSpPr>
            <p:spPr>
              <a:xfrm rot="5400000">
                <a:off x="1546155" y="12220508"/>
                <a:ext cx="878882" cy="1270"/>
              </a:xfrm>
              <a:prstGeom prst="bentConnector3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nector: Elbow 79">
                <a:extLst>
                  <a:ext uri="{FF2B5EF4-FFF2-40B4-BE49-F238E27FC236}">
                    <a16:creationId xmlns:a16="http://schemas.microsoft.com/office/drawing/2014/main" id="{64BD6E94-98E2-4568-9215-4EB46F18E0C5}"/>
                  </a:ext>
                </a:extLst>
              </p:cNvPr>
              <p:cNvCxnSpPr>
                <a:stCxn id="77" idx="3"/>
                <a:endCxn id="74" idx="1"/>
              </p:cNvCxnSpPr>
              <p:nvPr/>
            </p:nvCxnSpPr>
            <p:spPr>
              <a:xfrm>
                <a:off x="3031259" y="10924240"/>
                <a:ext cx="773454" cy="1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or: Elbow 80">
                <a:extLst>
                  <a:ext uri="{FF2B5EF4-FFF2-40B4-BE49-F238E27FC236}">
                    <a16:creationId xmlns:a16="http://schemas.microsoft.com/office/drawing/2014/main" id="{A9B77D3D-D9E1-42C0-A95B-081ADEE26B84}"/>
                  </a:ext>
                </a:extLst>
              </p:cNvPr>
              <p:cNvCxnSpPr>
                <a:stCxn id="78" idx="2"/>
                <a:endCxn id="74" idx="2"/>
              </p:cNvCxnSpPr>
              <p:nvPr/>
            </p:nvCxnSpPr>
            <p:spPr>
              <a:xfrm rot="5400000" flipH="1" flipV="1">
                <a:off x="1786338" y="11521448"/>
                <a:ext cx="3052683" cy="2655438"/>
              </a:xfrm>
              <a:prstGeom prst="bentConnector3">
                <a:avLst>
                  <a:gd name="adj1" fmla="val -7488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or: Elbow 81">
                <a:extLst>
                  <a:ext uri="{FF2B5EF4-FFF2-40B4-BE49-F238E27FC236}">
                    <a16:creationId xmlns:a16="http://schemas.microsoft.com/office/drawing/2014/main" id="{BE1457E7-1BB7-4900-A85B-479CB7B7928D}"/>
                  </a:ext>
                </a:extLst>
              </p:cNvPr>
              <p:cNvCxnSpPr>
                <a:stCxn id="75" idx="2"/>
                <a:endCxn id="76" idx="0"/>
              </p:cNvCxnSpPr>
              <p:nvPr/>
            </p:nvCxnSpPr>
            <p:spPr>
              <a:xfrm rot="5400000">
                <a:off x="1538620" y="7992655"/>
                <a:ext cx="893952" cy="1270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ctor: Elbow 82">
                <a:extLst>
                  <a:ext uri="{FF2B5EF4-FFF2-40B4-BE49-F238E27FC236}">
                    <a16:creationId xmlns:a16="http://schemas.microsoft.com/office/drawing/2014/main" id="{E8B29AAC-C512-424A-A774-6CEEB99021D9}"/>
                  </a:ext>
                </a:extLst>
              </p:cNvPr>
              <p:cNvCxnSpPr>
                <a:stCxn id="76" idx="2"/>
                <a:endCxn id="77" idx="0"/>
              </p:cNvCxnSpPr>
              <p:nvPr/>
            </p:nvCxnSpPr>
            <p:spPr>
              <a:xfrm rot="16200000" flipH="1">
                <a:off x="1560040" y="9640587"/>
                <a:ext cx="851112" cy="1270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B7E6DD71-C318-41C7-AB57-3BD52F5530E1}"/>
                </a:ext>
              </a:extLst>
            </p:cNvPr>
            <p:cNvCxnSpPr>
              <a:stCxn id="12" idx="2"/>
              <a:endCxn id="75" idx="0"/>
            </p:cNvCxnSpPr>
            <p:nvPr/>
          </p:nvCxnSpPr>
          <p:spPr>
            <a:xfrm rot="16200000" flipH="1">
              <a:off x="7725306" y="6181613"/>
              <a:ext cx="872532" cy="1270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BA499D9-0A06-48A7-A91D-DC1482D3543D}"/>
              </a:ext>
            </a:extLst>
          </p:cNvPr>
          <p:cNvGrpSpPr/>
          <p:nvPr/>
        </p:nvGrpSpPr>
        <p:grpSpPr>
          <a:xfrm>
            <a:off x="11408914" y="5556732"/>
            <a:ext cx="4536153" cy="9177161"/>
            <a:chOff x="12269447" y="4970582"/>
            <a:chExt cx="4536153" cy="9177161"/>
          </a:xfrm>
        </p:grpSpPr>
        <p:sp>
          <p:nvSpPr>
            <p:cNvPr id="11" name="Flowchart: Process 10">
              <a:extLst>
                <a:ext uri="{FF2B5EF4-FFF2-40B4-BE49-F238E27FC236}">
                  <a16:creationId xmlns:a16="http://schemas.microsoft.com/office/drawing/2014/main" id="{A58405DC-9FF8-462B-846C-E15EDAA7537E}"/>
                </a:ext>
              </a:extLst>
            </p:cNvPr>
            <p:cNvSpPr/>
            <p:nvPr/>
          </p:nvSpPr>
          <p:spPr>
            <a:xfrm>
              <a:off x="12270714" y="4970582"/>
              <a:ext cx="2090057" cy="77539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RFID 3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89DA9737-50DE-4879-AF52-8346CF292A0C}"/>
                </a:ext>
              </a:extLst>
            </p:cNvPr>
            <p:cNvGrpSpPr/>
            <p:nvPr/>
          </p:nvGrpSpPr>
          <p:grpSpPr>
            <a:xfrm>
              <a:off x="12269447" y="6543149"/>
              <a:ext cx="4536153" cy="7604594"/>
              <a:chOff x="939932" y="6770914"/>
              <a:chExt cx="4536153" cy="7604594"/>
            </a:xfrm>
          </p:grpSpPr>
          <p:sp>
            <p:nvSpPr>
              <p:cNvPr id="87" name="Flowchart: Alternate Process 86">
                <a:extLst>
                  <a:ext uri="{FF2B5EF4-FFF2-40B4-BE49-F238E27FC236}">
                    <a16:creationId xmlns:a16="http://schemas.microsoft.com/office/drawing/2014/main" id="{A9525AF2-4286-42C0-B3C0-85BBD13C150B}"/>
                  </a:ext>
                </a:extLst>
              </p:cNvPr>
              <p:cNvSpPr/>
              <p:nvPr/>
            </p:nvSpPr>
            <p:spPr>
              <a:xfrm>
                <a:off x="3804713" y="10525656"/>
                <a:ext cx="1671372" cy="797169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Wait for other threads to end</a:t>
                </a:r>
              </a:p>
            </p:txBody>
          </p:sp>
          <p:sp>
            <p:nvSpPr>
              <p:cNvPr id="88" name="Flowchart: Process 87">
                <a:extLst>
                  <a:ext uri="{FF2B5EF4-FFF2-40B4-BE49-F238E27FC236}">
                    <a16:creationId xmlns:a16="http://schemas.microsoft.com/office/drawing/2014/main" id="{BBCDEE53-681E-4F30-8DA1-30DBF8226275}"/>
                  </a:ext>
                </a:extLst>
              </p:cNvPr>
              <p:cNvSpPr/>
              <p:nvPr/>
            </p:nvSpPr>
            <p:spPr>
              <a:xfrm>
                <a:off x="941202" y="6770914"/>
                <a:ext cx="2090057" cy="7754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Setup Serial Port</a:t>
                </a:r>
              </a:p>
            </p:txBody>
          </p:sp>
          <p:sp>
            <p:nvSpPr>
              <p:cNvPr id="89" name="Flowchart: Process 88">
                <a:extLst>
                  <a:ext uri="{FF2B5EF4-FFF2-40B4-BE49-F238E27FC236}">
                    <a16:creationId xmlns:a16="http://schemas.microsoft.com/office/drawing/2014/main" id="{AC87E887-FEED-4472-AF34-2F31C24CFD72}"/>
                  </a:ext>
                </a:extLst>
              </p:cNvPr>
              <p:cNvSpPr/>
              <p:nvPr/>
            </p:nvSpPr>
            <p:spPr>
              <a:xfrm>
                <a:off x="939932" y="8440266"/>
                <a:ext cx="2090057" cy="7754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Read Serial Port</a:t>
                </a:r>
              </a:p>
            </p:txBody>
          </p:sp>
          <p:sp>
            <p:nvSpPr>
              <p:cNvPr id="90" name="Flowchart: Decision 89">
                <a:extLst>
                  <a:ext uri="{FF2B5EF4-FFF2-40B4-BE49-F238E27FC236}">
                    <a16:creationId xmlns:a16="http://schemas.microsoft.com/office/drawing/2014/main" id="{B9C3D8D4-EEA9-4F1D-B080-4222A5B09DB9}"/>
                  </a:ext>
                </a:extLst>
              </p:cNvPr>
              <p:cNvSpPr/>
              <p:nvPr/>
            </p:nvSpPr>
            <p:spPr>
              <a:xfrm>
                <a:off x="941202" y="10066778"/>
                <a:ext cx="2090057" cy="171492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Is there a vole that pings?</a:t>
                </a:r>
              </a:p>
            </p:txBody>
          </p:sp>
          <p:sp>
            <p:nvSpPr>
              <p:cNvPr id="91" name="Flowchart: Off-page Connector 90">
                <a:extLst>
                  <a:ext uri="{FF2B5EF4-FFF2-40B4-BE49-F238E27FC236}">
                    <a16:creationId xmlns:a16="http://schemas.microsoft.com/office/drawing/2014/main" id="{A30D22BC-218A-49C6-B919-247C2AC91A30}"/>
                  </a:ext>
                </a:extLst>
              </p:cNvPr>
              <p:cNvSpPr/>
              <p:nvPr/>
            </p:nvSpPr>
            <p:spPr>
              <a:xfrm>
                <a:off x="939932" y="12660584"/>
                <a:ext cx="2090057" cy="1714924"/>
              </a:xfrm>
              <a:prstGeom prst="flowChartOffpage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Output to Shared Queue:</a:t>
                </a:r>
              </a:p>
              <a:p>
                <a:pPr algn="ctr"/>
                <a:r>
                  <a:rPr lang="en-US" dirty="0"/>
                  <a:t>RFID #,</a:t>
                </a:r>
              </a:p>
              <a:p>
                <a:pPr algn="ctr"/>
                <a:r>
                  <a:rPr lang="en-US" dirty="0"/>
                  <a:t>Vole #</a:t>
                </a:r>
              </a:p>
            </p:txBody>
          </p:sp>
          <p:cxnSp>
            <p:nvCxnSpPr>
              <p:cNvPr id="92" name="Connector: Elbow 91">
                <a:extLst>
                  <a:ext uri="{FF2B5EF4-FFF2-40B4-BE49-F238E27FC236}">
                    <a16:creationId xmlns:a16="http://schemas.microsoft.com/office/drawing/2014/main" id="{9A4F92F9-1C3A-49A2-B7F4-CCC3455224B3}"/>
                  </a:ext>
                </a:extLst>
              </p:cNvPr>
              <p:cNvCxnSpPr>
                <a:stCxn id="90" idx="2"/>
                <a:endCxn id="91" idx="0"/>
              </p:cNvCxnSpPr>
              <p:nvPr/>
            </p:nvCxnSpPr>
            <p:spPr>
              <a:xfrm rot="5400000">
                <a:off x="1546155" y="12220508"/>
                <a:ext cx="878882" cy="1270"/>
              </a:xfrm>
              <a:prstGeom prst="bentConnector3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ctor: Elbow 92">
                <a:extLst>
                  <a:ext uri="{FF2B5EF4-FFF2-40B4-BE49-F238E27FC236}">
                    <a16:creationId xmlns:a16="http://schemas.microsoft.com/office/drawing/2014/main" id="{35E33DEE-C0EC-4D65-92AE-DA68D2416105}"/>
                  </a:ext>
                </a:extLst>
              </p:cNvPr>
              <p:cNvCxnSpPr>
                <a:stCxn id="90" idx="3"/>
                <a:endCxn id="87" idx="1"/>
              </p:cNvCxnSpPr>
              <p:nvPr/>
            </p:nvCxnSpPr>
            <p:spPr>
              <a:xfrm>
                <a:off x="3031259" y="10924240"/>
                <a:ext cx="773454" cy="1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nector: Elbow 93">
                <a:extLst>
                  <a:ext uri="{FF2B5EF4-FFF2-40B4-BE49-F238E27FC236}">
                    <a16:creationId xmlns:a16="http://schemas.microsoft.com/office/drawing/2014/main" id="{8FAFCAD6-0DC0-4C5B-8C70-5929701A47AE}"/>
                  </a:ext>
                </a:extLst>
              </p:cNvPr>
              <p:cNvCxnSpPr>
                <a:stCxn id="91" idx="2"/>
                <a:endCxn id="87" idx="2"/>
              </p:cNvCxnSpPr>
              <p:nvPr/>
            </p:nvCxnSpPr>
            <p:spPr>
              <a:xfrm rot="5400000" flipH="1" flipV="1">
                <a:off x="1786338" y="11521448"/>
                <a:ext cx="3052683" cy="2655438"/>
              </a:xfrm>
              <a:prstGeom prst="bentConnector3">
                <a:avLst>
                  <a:gd name="adj1" fmla="val -7488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or: Elbow 94">
                <a:extLst>
                  <a:ext uri="{FF2B5EF4-FFF2-40B4-BE49-F238E27FC236}">
                    <a16:creationId xmlns:a16="http://schemas.microsoft.com/office/drawing/2014/main" id="{2AA78A55-B982-4836-A9B3-5FCFB813F7A3}"/>
                  </a:ext>
                </a:extLst>
              </p:cNvPr>
              <p:cNvCxnSpPr>
                <a:stCxn id="88" idx="2"/>
                <a:endCxn id="89" idx="0"/>
              </p:cNvCxnSpPr>
              <p:nvPr/>
            </p:nvCxnSpPr>
            <p:spPr>
              <a:xfrm rot="5400000">
                <a:off x="1538620" y="7992655"/>
                <a:ext cx="893952" cy="1270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nector: Elbow 95">
                <a:extLst>
                  <a:ext uri="{FF2B5EF4-FFF2-40B4-BE49-F238E27FC236}">
                    <a16:creationId xmlns:a16="http://schemas.microsoft.com/office/drawing/2014/main" id="{B4ED9E08-E3CA-4CF1-8EC7-A95BBF8E7468}"/>
                  </a:ext>
                </a:extLst>
              </p:cNvPr>
              <p:cNvCxnSpPr>
                <a:stCxn id="89" idx="2"/>
                <a:endCxn id="90" idx="0"/>
              </p:cNvCxnSpPr>
              <p:nvPr/>
            </p:nvCxnSpPr>
            <p:spPr>
              <a:xfrm rot="16200000" flipH="1">
                <a:off x="1560040" y="9640587"/>
                <a:ext cx="851112" cy="1270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6078C2C5-55FC-41E1-8A39-E614F4632F28}"/>
                </a:ext>
              </a:extLst>
            </p:cNvPr>
            <p:cNvCxnSpPr>
              <a:stCxn id="11" idx="2"/>
              <a:endCxn id="88" idx="0"/>
            </p:cNvCxnSpPr>
            <p:nvPr/>
          </p:nvCxnSpPr>
          <p:spPr>
            <a:xfrm rot="16200000" flipH="1">
              <a:off x="12917160" y="6144563"/>
              <a:ext cx="797168" cy="3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D766C6C-E15A-48B0-B17F-9AC4F1283953}"/>
              </a:ext>
            </a:extLst>
          </p:cNvPr>
          <p:cNvGrpSpPr/>
          <p:nvPr/>
        </p:nvGrpSpPr>
        <p:grpSpPr>
          <a:xfrm>
            <a:off x="16836836" y="5556732"/>
            <a:ext cx="4536153" cy="9177161"/>
            <a:chOff x="17305756" y="4970582"/>
            <a:chExt cx="4536153" cy="9177161"/>
          </a:xfrm>
        </p:grpSpPr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84CE5F60-24DF-4A4F-9E7D-B54C2F7A6B52}"/>
                </a:ext>
              </a:extLst>
            </p:cNvPr>
            <p:cNvSpPr/>
            <p:nvPr/>
          </p:nvSpPr>
          <p:spPr>
            <a:xfrm>
              <a:off x="17308291" y="4970582"/>
              <a:ext cx="2090057" cy="7754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RFID 4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23BC1C05-2F41-476F-B3DC-0050576D7D9D}"/>
                </a:ext>
              </a:extLst>
            </p:cNvPr>
            <p:cNvGrpSpPr/>
            <p:nvPr/>
          </p:nvGrpSpPr>
          <p:grpSpPr>
            <a:xfrm>
              <a:off x="17305756" y="6543149"/>
              <a:ext cx="4536153" cy="7604594"/>
              <a:chOff x="939932" y="6770914"/>
              <a:chExt cx="4536153" cy="7604594"/>
            </a:xfrm>
          </p:grpSpPr>
          <p:sp>
            <p:nvSpPr>
              <p:cNvPr id="98" name="Flowchart: Alternate Process 97">
                <a:extLst>
                  <a:ext uri="{FF2B5EF4-FFF2-40B4-BE49-F238E27FC236}">
                    <a16:creationId xmlns:a16="http://schemas.microsoft.com/office/drawing/2014/main" id="{0D3D1A04-3478-406E-B6BF-8CCDB3592B2C}"/>
                  </a:ext>
                </a:extLst>
              </p:cNvPr>
              <p:cNvSpPr/>
              <p:nvPr/>
            </p:nvSpPr>
            <p:spPr>
              <a:xfrm>
                <a:off x="3804713" y="10525656"/>
                <a:ext cx="1671372" cy="797169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Wait for other threads to end</a:t>
                </a:r>
              </a:p>
            </p:txBody>
          </p:sp>
          <p:sp>
            <p:nvSpPr>
              <p:cNvPr id="99" name="Flowchart: Process 98">
                <a:extLst>
                  <a:ext uri="{FF2B5EF4-FFF2-40B4-BE49-F238E27FC236}">
                    <a16:creationId xmlns:a16="http://schemas.microsoft.com/office/drawing/2014/main" id="{852399B4-1EE1-469B-A633-372F0D0D9BE7}"/>
                  </a:ext>
                </a:extLst>
              </p:cNvPr>
              <p:cNvSpPr/>
              <p:nvPr/>
            </p:nvSpPr>
            <p:spPr>
              <a:xfrm>
                <a:off x="941202" y="6770914"/>
                <a:ext cx="2090057" cy="7754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Setup Serial Port</a:t>
                </a:r>
              </a:p>
            </p:txBody>
          </p:sp>
          <p:sp>
            <p:nvSpPr>
              <p:cNvPr id="100" name="Flowchart: Process 99">
                <a:extLst>
                  <a:ext uri="{FF2B5EF4-FFF2-40B4-BE49-F238E27FC236}">
                    <a16:creationId xmlns:a16="http://schemas.microsoft.com/office/drawing/2014/main" id="{9C72D4FC-A7C1-462A-BCA9-F954D4F48F4D}"/>
                  </a:ext>
                </a:extLst>
              </p:cNvPr>
              <p:cNvSpPr/>
              <p:nvPr/>
            </p:nvSpPr>
            <p:spPr>
              <a:xfrm>
                <a:off x="939932" y="8440266"/>
                <a:ext cx="2090057" cy="7754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Read Serial Port</a:t>
                </a:r>
              </a:p>
            </p:txBody>
          </p:sp>
          <p:sp>
            <p:nvSpPr>
              <p:cNvPr id="101" name="Flowchart: Decision 100">
                <a:extLst>
                  <a:ext uri="{FF2B5EF4-FFF2-40B4-BE49-F238E27FC236}">
                    <a16:creationId xmlns:a16="http://schemas.microsoft.com/office/drawing/2014/main" id="{8D38EAFB-B096-4F57-B76E-A79BE6738346}"/>
                  </a:ext>
                </a:extLst>
              </p:cNvPr>
              <p:cNvSpPr/>
              <p:nvPr/>
            </p:nvSpPr>
            <p:spPr>
              <a:xfrm>
                <a:off x="941202" y="10066778"/>
                <a:ext cx="2090057" cy="171492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Is there a vole that pings?</a:t>
                </a:r>
              </a:p>
            </p:txBody>
          </p:sp>
          <p:sp>
            <p:nvSpPr>
              <p:cNvPr id="102" name="Flowchart: Off-page Connector 101">
                <a:extLst>
                  <a:ext uri="{FF2B5EF4-FFF2-40B4-BE49-F238E27FC236}">
                    <a16:creationId xmlns:a16="http://schemas.microsoft.com/office/drawing/2014/main" id="{ACEB8D26-C209-4451-BBBB-59177982225B}"/>
                  </a:ext>
                </a:extLst>
              </p:cNvPr>
              <p:cNvSpPr/>
              <p:nvPr/>
            </p:nvSpPr>
            <p:spPr>
              <a:xfrm>
                <a:off x="939932" y="12660584"/>
                <a:ext cx="2090057" cy="1714924"/>
              </a:xfrm>
              <a:prstGeom prst="flowChartOffpage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Output to Shared Queue:</a:t>
                </a:r>
              </a:p>
              <a:p>
                <a:pPr algn="ctr"/>
                <a:r>
                  <a:rPr lang="en-US" dirty="0"/>
                  <a:t>RFID #,</a:t>
                </a:r>
              </a:p>
              <a:p>
                <a:pPr algn="ctr"/>
                <a:r>
                  <a:rPr lang="en-US" dirty="0"/>
                  <a:t>Vole #</a:t>
                </a:r>
              </a:p>
            </p:txBody>
          </p:sp>
          <p:cxnSp>
            <p:nvCxnSpPr>
              <p:cNvPr id="103" name="Connector: Elbow 102">
                <a:extLst>
                  <a:ext uri="{FF2B5EF4-FFF2-40B4-BE49-F238E27FC236}">
                    <a16:creationId xmlns:a16="http://schemas.microsoft.com/office/drawing/2014/main" id="{04B7D473-2D67-44F4-8899-F18523832F64}"/>
                  </a:ext>
                </a:extLst>
              </p:cNvPr>
              <p:cNvCxnSpPr>
                <a:stCxn id="101" idx="2"/>
                <a:endCxn id="102" idx="0"/>
              </p:cNvCxnSpPr>
              <p:nvPr/>
            </p:nvCxnSpPr>
            <p:spPr>
              <a:xfrm rot="5400000">
                <a:off x="1546155" y="12220508"/>
                <a:ext cx="878882" cy="1270"/>
              </a:xfrm>
              <a:prstGeom prst="bentConnector3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or: Elbow 103">
                <a:extLst>
                  <a:ext uri="{FF2B5EF4-FFF2-40B4-BE49-F238E27FC236}">
                    <a16:creationId xmlns:a16="http://schemas.microsoft.com/office/drawing/2014/main" id="{B452C6AC-5EF6-436A-90D3-B8F0241DEBD8}"/>
                  </a:ext>
                </a:extLst>
              </p:cNvPr>
              <p:cNvCxnSpPr>
                <a:stCxn id="101" idx="3"/>
                <a:endCxn id="98" idx="1"/>
              </p:cNvCxnSpPr>
              <p:nvPr/>
            </p:nvCxnSpPr>
            <p:spPr>
              <a:xfrm>
                <a:off x="3031259" y="10924240"/>
                <a:ext cx="773454" cy="1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nector: Elbow 104">
                <a:extLst>
                  <a:ext uri="{FF2B5EF4-FFF2-40B4-BE49-F238E27FC236}">
                    <a16:creationId xmlns:a16="http://schemas.microsoft.com/office/drawing/2014/main" id="{33D6931E-66A6-46F7-ADB3-8A124A06FC5C}"/>
                  </a:ext>
                </a:extLst>
              </p:cNvPr>
              <p:cNvCxnSpPr>
                <a:stCxn id="102" idx="2"/>
                <a:endCxn id="98" idx="2"/>
              </p:cNvCxnSpPr>
              <p:nvPr/>
            </p:nvCxnSpPr>
            <p:spPr>
              <a:xfrm rot="5400000" flipH="1" flipV="1">
                <a:off x="1786338" y="11521448"/>
                <a:ext cx="3052683" cy="2655438"/>
              </a:xfrm>
              <a:prstGeom prst="bentConnector3">
                <a:avLst>
                  <a:gd name="adj1" fmla="val -7488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nector: Elbow 105">
                <a:extLst>
                  <a:ext uri="{FF2B5EF4-FFF2-40B4-BE49-F238E27FC236}">
                    <a16:creationId xmlns:a16="http://schemas.microsoft.com/office/drawing/2014/main" id="{253116EE-0773-4793-A498-1882D51B725B}"/>
                  </a:ext>
                </a:extLst>
              </p:cNvPr>
              <p:cNvCxnSpPr>
                <a:stCxn id="99" idx="2"/>
                <a:endCxn id="100" idx="0"/>
              </p:cNvCxnSpPr>
              <p:nvPr/>
            </p:nvCxnSpPr>
            <p:spPr>
              <a:xfrm rot="5400000">
                <a:off x="1538620" y="7992655"/>
                <a:ext cx="893952" cy="1270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nector: Elbow 106">
                <a:extLst>
                  <a:ext uri="{FF2B5EF4-FFF2-40B4-BE49-F238E27FC236}">
                    <a16:creationId xmlns:a16="http://schemas.microsoft.com/office/drawing/2014/main" id="{0F668619-3061-404A-BEB6-5D521495407B}"/>
                  </a:ext>
                </a:extLst>
              </p:cNvPr>
              <p:cNvCxnSpPr>
                <a:stCxn id="100" idx="2"/>
                <a:endCxn id="101" idx="0"/>
              </p:cNvCxnSpPr>
              <p:nvPr/>
            </p:nvCxnSpPr>
            <p:spPr>
              <a:xfrm rot="16200000" flipH="1">
                <a:off x="1560040" y="9640587"/>
                <a:ext cx="851112" cy="1270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Connector: Elbow 111">
              <a:extLst>
                <a:ext uri="{FF2B5EF4-FFF2-40B4-BE49-F238E27FC236}">
                  <a16:creationId xmlns:a16="http://schemas.microsoft.com/office/drawing/2014/main" id="{53096C55-8059-4AE4-B842-466D8F11F791}"/>
                </a:ext>
              </a:extLst>
            </p:cNvPr>
            <p:cNvCxnSpPr>
              <a:stCxn id="10" idx="2"/>
              <a:endCxn id="99" idx="0"/>
            </p:cNvCxnSpPr>
            <p:nvPr/>
          </p:nvCxnSpPr>
          <p:spPr>
            <a:xfrm rot="5400000">
              <a:off x="17954105" y="6143933"/>
              <a:ext cx="797167" cy="1265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6240E120-A88C-4870-A1D8-0DF6E8BDB222}"/>
              </a:ext>
            </a:extLst>
          </p:cNvPr>
          <p:cNvSpPr txBox="1"/>
          <p:nvPr/>
        </p:nvSpPr>
        <p:spPr>
          <a:xfrm>
            <a:off x="351693" y="726916"/>
            <a:ext cx="1179341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0" dirty="0"/>
              <a:t>RFID Tracking Decision Tree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961F06EB-7498-436B-963F-3AB58809C7F0}"/>
              </a:ext>
            </a:extLst>
          </p:cNvPr>
          <p:cNvSpPr/>
          <p:nvPr/>
        </p:nvSpPr>
        <p:spPr>
          <a:xfrm>
            <a:off x="117232" y="4970585"/>
            <a:ext cx="5225987" cy="104569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7E114555-FC85-4491-9140-C19F147A3BFD}"/>
              </a:ext>
            </a:extLst>
          </p:cNvPr>
          <p:cNvSpPr/>
          <p:nvPr/>
        </p:nvSpPr>
        <p:spPr>
          <a:xfrm>
            <a:off x="5615040" y="4970585"/>
            <a:ext cx="5225987" cy="104569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407AF111-F7BD-473B-9ABD-A0980A22A276}"/>
              </a:ext>
            </a:extLst>
          </p:cNvPr>
          <p:cNvSpPr/>
          <p:nvPr/>
        </p:nvSpPr>
        <p:spPr>
          <a:xfrm>
            <a:off x="11150478" y="4970585"/>
            <a:ext cx="5225987" cy="104569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B18ED907-1884-4484-8FE2-D480BB0B9F07}"/>
              </a:ext>
            </a:extLst>
          </p:cNvPr>
          <p:cNvSpPr/>
          <p:nvPr/>
        </p:nvSpPr>
        <p:spPr>
          <a:xfrm>
            <a:off x="16596589" y="4970585"/>
            <a:ext cx="5225987" cy="104569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09B40CF-29C0-4063-A489-E60BD1529C5C}"/>
              </a:ext>
            </a:extLst>
          </p:cNvPr>
          <p:cNvGrpSpPr/>
          <p:nvPr/>
        </p:nvGrpSpPr>
        <p:grpSpPr>
          <a:xfrm>
            <a:off x="16791609" y="915062"/>
            <a:ext cx="4270568" cy="670229"/>
            <a:chOff x="16689569" y="609087"/>
            <a:chExt cx="4270568" cy="670229"/>
          </a:xfrm>
        </p:grpSpPr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00C7D84D-A11E-4CCA-8C41-C52AB8BCD3A0}"/>
                </a:ext>
              </a:extLst>
            </p:cNvPr>
            <p:cNvSpPr/>
            <p:nvPr/>
          </p:nvSpPr>
          <p:spPr>
            <a:xfrm>
              <a:off x="16689569" y="609087"/>
              <a:ext cx="1224971" cy="67022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A66F985-A05B-4D4B-8E03-A61A53EE58B9}"/>
                </a:ext>
              </a:extLst>
            </p:cNvPr>
            <p:cNvSpPr txBox="1"/>
            <p:nvPr/>
          </p:nvSpPr>
          <p:spPr>
            <a:xfrm>
              <a:off x="18194214" y="705675"/>
              <a:ext cx="276592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/>
                <a:t>Individual Thread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191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8F09E9AE-558F-4DBD-BC2D-D2C059F47841}"/>
              </a:ext>
            </a:extLst>
          </p:cNvPr>
          <p:cNvCxnSpPr>
            <a:stCxn id="117" idx="1"/>
            <a:endCxn id="19" idx="3"/>
          </p:cNvCxnSpPr>
          <p:nvPr/>
        </p:nvCxnSpPr>
        <p:spPr>
          <a:xfrm rot="10800000" flipV="1">
            <a:off x="9720767" y="5823600"/>
            <a:ext cx="7319681" cy="879986"/>
          </a:xfrm>
          <a:prstGeom prst="bentConnector3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BB025DEB-5111-438F-B6AF-06EE5C414427}"/>
              </a:ext>
            </a:extLst>
          </p:cNvPr>
          <p:cNvCxnSpPr>
            <a:stCxn id="118" idx="1"/>
            <a:endCxn id="28" idx="3"/>
          </p:cNvCxnSpPr>
          <p:nvPr/>
        </p:nvCxnSpPr>
        <p:spPr>
          <a:xfrm rot="10800000" flipV="1">
            <a:off x="9720259" y="7555167"/>
            <a:ext cx="7320186" cy="855178"/>
          </a:xfrm>
          <a:prstGeom prst="bentConnector3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DC470AC-6469-4027-B284-F4C8546B8BF0}"/>
              </a:ext>
            </a:extLst>
          </p:cNvPr>
          <p:cNvCxnSpPr>
            <a:stCxn id="26" idx="3"/>
            <a:endCxn id="28" idx="1"/>
          </p:cNvCxnSpPr>
          <p:nvPr/>
        </p:nvCxnSpPr>
        <p:spPr>
          <a:xfrm>
            <a:off x="4992747" y="7560246"/>
            <a:ext cx="2637455" cy="850099"/>
          </a:xfrm>
          <a:prstGeom prst="bentConnector3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1F042981-F85F-45DB-BAD8-15454EECEB8C}"/>
              </a:ext>
            </a:extLst>
          </p:cNvPr>
          <p:cNvSpPr/>
          <p:nvPr/>
        </p:nvSpPr>
        <p:spPr>
          <a:xfrm>
            <a:off x="7630202" y="1679903"/>
            <a:ext cx="2090057" cy="106329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Initialize </a:t>
            </a:r>
            <a:r>
              <a:rPr lang="en-US" dirty="0" err="1"/>
              <a:t>voleTags</a:t>
            </a:r>
            <a:r>
              <a:rPr lang="en-US" dirty="0"/>
              <a:t> Queue</a:t>
            </a:r>
          </a:p>
        </p:txBody>
      </p:sp>
      <p:sp>
        <p:nvSpPr>
          <p:cNvPr id="10" name="Flowchart: Off-page Connector 9">
            <a:extLst>
              <a:ext uri="{FF2B5EF4-FFF2-40B4-BE49-F238E27FC236}">
                <a16:creationId xmlns:a16="http://schemas.microsoft.com/office/drawing/2014/main" id="{B9F52776-96BA-4401-8979-137C7A06D137}"/>
              </a:ext>
            </a:extLst>
          </p:cNvPr>
          <p:cNvSpPr/>
          <p:nvPr/>
        </p:nvSpPr>
        <p:spPr>
          <a:xfrm>
            <a:off x="10835434" y="1679903"/>
            <a:ext cx="2090057" cy="1063299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Initialize time synchronization queue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80961813-95B7-4E29-B6A3-47DB6CFC40DC}"/>
              </a:ext>
            </a:extLst>
          </p:cNvPr>
          <p:cNvSpPr/>
          <p:nvPr/>
        </p:nvSpPr>
        <p:spPr>
          <a:xfrm>
            <a:off x="2902689" y="3046952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Thread 1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AF06097B-4F97-4C03-8FDE-2041BD621146}"/>
              </a:ext>
            </a:extLst>
          </p:cNvPr>
          <p:cNvSpPr/>
          <p:nvPr/>
        </p:nvSpPr>
        <p:spPr>
          <a:xfrm>
            <a:off x="2902690" y="4149712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sensor signal</a:t>
            </a:r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3E5B697D-4B4A-4D7C-A459-801C297F1B96}"/>
              </a:ext>
            </a:extLst>
          </p:cNvPr>
          <p:cNvSpPr/>
          <p:nvPr/>
        </p:nvSpPr>
        <p:spPr>
          <a:xfrm>
            <a:off x="2902689" y="5246401"/>
            <a:ext cx="2090057" cy="11543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Did it ping vole 1?</a:t>
            </a:r>
          </a:p>
        </p:txBody>
      </p:sp>
      <p:sp>
        <p:nvSpPr>
          <p:cNvPr id="18" name="Flowchart: Off-page Connector 17">
            <a:extLst>
              <a:ext uri="{FF2B5EF4-FFF2-40B4-BE49-F238E27FC236}">
                <a16:creationId xmlns:a16="http://schemas.microsoft.com/office/drawing/2014/main" id="{D5DA2EA4-F75F-4C2F-A354-A0C9245C202B}"/>
              </a:ext>
            </a:extLst>
          </p:cNvPr>
          <p:cNvSpPr/>
          <p:nvPr/>
        </p:nvSpPr>
        <p:spPr>
          <a:xfrm>
            <a:off x="7630709" y="5503090"/>
            <a:ext cx="2090057" cy="64101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vole number and </a:t>
            </a:r>
            <a:r>
              <a:rPr lang="en-US" dirty="0" err="1"/>
              <a:t>rfid</a:t>
            </a:r>
            <a:r>
              <a:rPr lang="en-US" dirty="0"/>
              <a:t> tag</a:t>
            </a:r>
          </a:p>
        </p:txBody>
      </p:sp>
      <p:sp>
        <p:nvSpPr>
          <p:cNvPr id="19" name="Flowchart: Off-page Connector 18">
            <a:extLst>
              <a:ext uri="{FF2B5EF4-FFF2-40B4-BE49-F238E27FC236}">
                <a16:creationId xmlns:a16="http://schemas.microsoft.com/office/drawing/2014/main" id="{13E91CB5-A8FE-41F6-8115-B07DD79106F2}"/>
              </a:ext>
            </a:extLst>
          </p:cNvPr>
          <p:cNvSpPr/>
          <p:nvPr/>
        </p:nvSpPr>
        <p:spPr>
          <a:xfrm>
            <a:off x="7630709" y="6383077"/>
            <a:ext cx="2090057" cy="64101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“none”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B2F709E-8239-4A72-B5FC-167558804347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>
            <a:off x="4992746" y="5823600"/>
            <a:ext cx="2637963" cy="879986"/>
          </a:xfrm>
          <a:prstGeom prst="bentConnector3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90E622E-7AC6-4E0C-B517-A477F4952C47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 flipV="1">
            <a:off x="4992746" y="5823599"/>
            <a:ext cx="2637963" cy="1"/>
          </a:xfrm>
          <a:prstGeom prst="bentConnector3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E914801D-5893-4494-97CD-025C09D4751D}"/>
              </a:ext>
            </a:extLst>
          </p:cNvPr>
          <p:cNvSpPr/>
          <p:nvPr/>
        </p:nvSpPr>
        <p:spPr>
          <a:xfrm>
            <a:off x="2902690" y="6983047"/>
            <a:ext cx="2090057" cy="11543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Did it ping vole 2?</a:t>
            </a:r>
          </a:p>
        </p:txBody>
      </p:sp>
      <p:sp>
        <p:nvSpPr>
          <p:cNvPr id="27" name="Flowchart: Off-page Connector 26">
            <a:extLst>
              <a:ext uri="{FF2B5EF4-FFF2-40B4-BE49-F238E27FC236}">
                <a16:creationId xmlns:a16="http://schemas.microsoft.com/office/drawing/2014/main" id="{01A2A26C-BA10-4293-93E2-28269DD7AE2E}"/>
              </a:ext>
            </a:extLst>
          </p:cNvPr>
          <p:cNvSpPr/>
          <p:nvPr/>
        </p:nvSpPr>
        <p:spPr>
          <a:xfrm>
            <a:off x="7630203" y="7234137"/>
            <a:ext cx="2090057" cy="64101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vole number and </a:t>
            </a:r>
            <a:r>
              <a:rPr lang="en-US" dirty="0" err="1"/>
              <a:t>rfid</a:t>
            </a:r>
            <a:r>
              <a:rPr lang="en-US" dirty="0"/>
              <a:t> tag</a:t>
            </a:r>
          </a:p>
        </p:txBody>
      </p:sp>
      <p:sp>
        <p:nvSpPr>
          <p:cNvPr id="28" name="Flowchart: Off-page Connector 27">
            <a:extLst>
              <a:ext uri="{FF2B5EF4-FFF2-40B4-BE49-F238E27FC236}">
                <a16:creationId xmlns:a16="http://schemas.microsoft.com/office/drawing/2014/main" id="{A6CB43D7-C0ED-4368-B0FE-E80E107929D6}"/>
              </a:ext>
            </a:extLst>
          </p:cNvPr>
          <p:cNvSpPr/>
          <p:nvPr/>
        </p:nvSpPr>
        <p:spPr>
          <a:xfrm>
            <a:off x="7630202" y="8089836"/>
            <a:ext cx="2090057" cy="64101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“none”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766EB3B-A78A-4B1C-9959-E2646AA9A7F1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 flipV="1">
            <a:off x="4992747" y="7554646"/>
            <a:ext cx="2637456" cy="5600"/>
          </a:xfrm>
          <a:prstGeom prst="bentConnector3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F11153D4-8FC7-4A23-9FC6-DBF3C5769F08}"/>
              </a:ext>
            </a:extLst>
          </p:cNvPr>
          <p:cNvSpPr/>
          <p:nvPr/>
        </p:nvSpPr>
        <p:spPr>
          <a:xfrm>
            <a:off x="2902688" y="9317893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time queue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E67CF9A-ED4F-4C0D-BEA1-4DA57B198A8A}"/>
              </a:ext>
            </a:extLst>
          </p:cNvPr>
          <p:cNvCxnSpPr>
            <a:stCxn id="10" idx="2"/>
            <a:endCxn id="33" idx="3"/>
          </p:cNvCxnSpPr>
          <p:nvPr/>
        </p:nvCxnSpPr>
        <p:spPr>
          <a:xfrm rot="5400000">
            <a:off x="5019379" y="2716568"/>
            <a:ext cx="6834451" cy="6887718"/>
          </a:xfrm>
          <a:prstGeom prst="bentConnector2">
            <a:avLst/>
          </a:prstGeom>
          <a:ln w="381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Decision 35">
            <a:extLst>
              <a:ext uri="{FF2B5EF4-FFF2-40B4-BE49-F238E27FC236}">
                <a16:creationId xmlns:a16="http://schemas.microsoft.com/office/drawing/2014/main" id="{B129F9B9-9C96-4552-B8C4-39A72C2CF7BB}"/>
              </a:ext>
            </a:extLst>
          </p:cNvPr>
          <p:cNvSpPr/>
          <p:nvPr/>
        </p:nvSpPr>
        <p:spPr>
          <a:xfrm>
            <a:off x="2902689" y="11497304"/>
            <a:ext cx="2090057" cy="11543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 &lt; # of threads?</a:t>
            </a:r>
          </a:p>
        </p:txBody>
      </p:sp>
      <p:sp>
        <p:nvSpPr>
          <p:cNvPr id="37" name="Flowchart: Off-page Connector 36">
            <a:extLst>
              <a:ext uri="{FF2B5EF4-FFF2-40B4-BE49-F238E27FC236}">
                <a16:creationId xmlns:a16="http://schemas.microsoft.com/office/drawing/2014/main" id="{33EA2426-F959-4F97-819E-07448BF09F71}"/>
              </a:ext>
            </a:extLst>
          </p:cNvPr>
          <p:cNvSpPr/>
          <p:nvPr/>
        </p:nvSpPr>
        <p:spPr>
          <a:xfrm>
            <a:off x="10835435" y="10058398"/>
            <a:ext cx="2090057" cy="576203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1 to indicate finished sensing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DA6934F-FFAD-4198-B397-8018C5CCCD3F}"/>
              </a:ext>
            </a:extLst>
          </p:cNvPr>
          <p:cNvCxnSpPr>
            <a:stCxn id="33" idx="2"/>
            <a:endCxn id="37" idx="1"/>
          </p:cNvCxnSpPr>
          <p:nvPr/>
        </p:nvCxnSpPr>
        <p:spPr>
          <a:xfrm rot="16200000" flipH="1">
            <a:off x="7137032" y="6648097"/>
            <a:ext cx="509088" cy="6887718"/>
          </a:xfrm>
          <a:prstGeom prst="bentConnector2">
            <a:avLst/>
          </a:prstGeom>
          <a:ln w="381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7DCE2A68-D371-4B4E-ADD5-D8F5287FCE28}"/>
              </a:ext>
            </a:extLst>
          </p:cNvPr>
          <p:cNvCxnSpPr>
            <a:stCxn id="37" idx="2"/>
            <a:endCxn id="36" idx="0"/>
          </p:cNvCxnSpPr>
          <p:nvPr/>
        </p:nvCxnSpPr>
        <p:spPr>
          <a:xfrm rot="5400000">
            <a:off x="7482740" y="7099579"/>
            <a:ext cx="862703" cy="7932746"/>
          </a:xfrm>
          <a:prstGeom prst="bentConnector3">
            <a:avLst/>
          </a:prstGeom>
          <a:ln w="381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B88FA87F-E795-42E6-AC10-F34ECD9F6FEC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rot="16200000" flipH="1">
            <a:off x="3656098" y="3858090"/>
            <a:ext cx="583241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01D61D5-66EE-40CF-867F-0C2708048948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 rot="5400000">
            <a:off x="3659134" y="4957816"/>
            <a:ext cx="577170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BE5B4D8-BE28-4766-ADE5-13BDDBBD39D9}"/>
              </a:ext>
            </a:extLst>
          </p:cNvPr>
          <p:cNvCxnSpPr>
            <a:stCxn id="16" idx="2"/>
            <a:endCxn id="26" idx="0"/>
          </p:cNvCxnSpPr>
          <p:nvPr/>
        </p:nvCxnSpPr>
        <p:spPr>
          <a:xfrm rot="16200000" flipH="1">
            <a:off x="3656594" y="6691921"/>
            <a:ext cx="582249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B166AFE7-C5C4-463D-807B-ABD83A461E4B}"/>
              </a:ext>
            </a:extLst>
          </p:cNvPr>
          <p:cNvCxnSpPr>
            <a:stCxn id="26" idx="2"/>
            <a:endCxn id="33" idx="0"/>
          </p:cNvCxnSpPr>
          <p:nvPr/>
        </p:nvCxnSpPr>
        <p:spPr>
          <a:xfrm rot="5400000">
            <a:off x="3357494" y="8727667"/>
            <a:ext cx="1180449" cy="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Off-page Connector 75">
            <a:extLst>
              <a:ext uri="{FF2B5EF4-FFF2-40B4-BE49-F238E27FC236}">
                <a16:creationId xmlns:a16="http://schemas.microsoft.com/office/drawing/2014/main" id="{D61B6907-1997-47CD-AF56-56061E7A6AD5}"/>
              </a:ext>
            </a:extLst>
          </p:cNvPr>
          <p:cNvSpPr/>
          <p:nvPr/>
        </p:nvSpPr>
        <p:spPr>
          <a:xfrm>
            <a:off x="10835433" y="11753993"/>
            <a:ext cx="2090057" cy="64101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0</a:t>
            </a:r>
          </a:p>
        </p:txBody>
      </p:sp>
      <p:sp>
        <p:nvSpPr>
          <p:cNvPr id="77" name="Flowchart: Data 76">
            <a:extLst>
              <a:ext uri="{FF2B5EF4-FFF2-40B4-BE49-F238E27FC236}">
                <a16:creationId xmlns:a16="http://schemas.microsoft.com/office/drawing/2014/main" id="{89A03E5F-0078-4755-B494-5B3EF2759610}"/>
              </a:ext>
            </a:extLst>
          </p:cNvPr>
          <p:cNvSpPr/>
          <p:nvPr/>
        </p:nvSpPr>
        <p:spPr>
          <a:xfrm>
            <a:off x="6869062" y="13182602"/>
            <a:ext cx="2090057" cy="71845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466584EA-30E8-4400-B523-BAF6BEDD7F4B}"/>
              </a:ext>
            </a:extLst>
          </p:cNvPr>
          <p:cNvCxnSpPr>
            <a:stCxn id="36" idx="3"/>
            <a:endCxn id="76" idx="1"/>
          </p:cNvCxnSpPr>
          <p:nvPr/>
        </p:nvCxnSpPr>
        <p:spPr>
          <a:xfrm flipV="1">
            <a:off x="4992746" y="12074502"/>
            <a:ext cx="5842687" cy="1"/>
          </a:xfrm>
          <a:prstGeom prst="bentConnector3">
            <a:avLst/>
          </a:prstGeom>
          <a:ln w="38100"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3C7C3E92-87C3-432E-B368-353EF3AE1E1A}"/>
              </a:ext>
            </a:extLst>
          </p:cNvPr>
          <p:cNvCxnSpPr>
            <a:stCxn id="36" idx="3"/>
            <a:endCxn id="77" idx="0"/>
          </p:cNvCxnSpPr>
          <p:nvPr/>
        </p:nvCxnSpPr>
        <p:spPr>
          <a:xfrm>
            <a:off x="4992746" y="12074503"/>
            <a:ext cx="3130350" cy="1108099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owchart: Process 83">
            <a:extLst>
              <a:ext uri="{FF2B5EF4-FFF2-40B4-BE49-F238E27FC236}">
                <a16:creationId xmlns:a16="http://schemas.microsoft.com/office/drawing/2014/main" id="{F93B090C-7B01-471B-8660-C9519D59D02E}"/>
              </a:ext>
            </a:extLst>
          </p:cNvPr>
          <p:cNvSpPr/>
          <p:nvPr/>
        </p:nvSpPr>
        <p:spPr>
          <a:xfrm>
            <a:off x="2902688" y="13228899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time queue</a:t>
            </a: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A1694BD7-FCC3-4CBD-A769-F9DD11646204}"/>
              </a:ext>
            </a:extLst>
          </p:cNvPr>
          <p:cNvCxnSpPr>
            <a:stCxn id="36" idx="2"/>
            <a:endCxn id="84" idx="0"/>
          </p:cNvCxnSpPr>
          <p:nvPr/>
        </p:nvCxnSpPr>
        <p:spPr>
          <a:xfrm rot="5400000">
            <a:off x="3659119" y="12940300"/>
            <a:ext cx="577198" cy="1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1021A9A6-C761-4A70-9E36-4C947B4FBFAB}"/>
              </a:ext>
            </a:extLst>
          </p:cNvPr>
          <p:cNvCxnSpPr>
            <a:stCxn id="84" idx="2"/>
            <a:endCxn id="36" idx="1"/>
          </p:cNvCxnSpPr>
          <p:nvPr/>
        </p:nvCxnSpPr>
        <p:spPr>
          <a:xfrm rot="5400000" flipH="1">
            <a:off x="2588245" y="12388947"/>
            <a:ext cx="1673915" cy="1045028"/>
          </a:xfrm>
          <a:prstGeom prst="bentConnector4">
            <a:avLst>
              <a:gd name="adj1" fmla="val -27314"/>
              <a:gd name="adj2" fmla="val 19187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BA719404-B595-4C6A-BAE2-B97796946D49}"/>
              </a:ext>
            </a:extLst>
          </p:cNvPr>
          <p:cNvCxnSpPr>
            <a:stCxn id="9" idx="2"/>
            <a:endCxn id="18" idx="0"/>
          </p:cNvCxnSpPr>
          <p:nvPr/>
        </p:nvCxnSpPr>
        <p:spPr>
          <a:xfrm rot="16200000" flipH="1">
            <a:off x="7295540" y="4122891"/>
            <a:ext cx="2759889" cy="507"/>
          </a:xfrm>
          <a:prstGeom prst="bentConnector3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Flowchart: Process 114">
            <a:extLst>
              <a:ext uri="{FF2B5EF4-FFF2-40B4-BE49-F238E27FC236}">
                <a16:creationId xmlns:a16="http://schemas.microsoft.com/office/drawing/2014/main" id="{81827D50-FECC-4310-97EB-01052D307168}"/>
              </a:ext>
            </a:extLst>
          </p:cNvPr>
          <p:cNvSpPr/>
          <p:nvPr/>
        </p:nvSpPr>
        <p:spPr>
          <a:xfrm>
            <a:off x="17040447" y="3046952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Thread 1</a:t>
            </a:r>
          </a:p>
        </p:txBody>
      </p:sp>
      <p:sp>
        <p:nvSpPr>
          <p:cNvPr id="116" name="Flowchart: Process 115">
            <a:extLst>
              <a:ext uri="{FF2B5EF4-FFF2-40B4-BE49-F238E27FC236}">
                <a16:creationId xmlns:a16="http://schemas.microsoft.com/office/drawing/2014/main" id="{95A043DD-2CA8-4B5B-9E3E-CBA2BC5796FE}"/>
              </a:ext>
            </a:extLst>
          </p:cNvPr>
          <p:cNvSpPr/>
          <p:nvPr/>
        </p:nvSpPr>
        <p:spPr>
          <a:xfrm>
            <a:off x="17040448" y="4149712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sensor signal</a:t>
            </a:r>
          </a:p>
        </p:txBody>
      </p:sp>
      <p:sp>
        <p:nvSpPr>
          <p:cNvPr id="117" name="Flowchart: Decision 116">
            <a:extLst>
              <a:ext uri="{FF2B5EF4-FFF2-40B4-BE49-F238E27FC236}">
                <a16:creationId xmlns:a16="http://schemas.microsoft.com/office/drawing/2014/main" id="{23815285-01B5-426C-9A9E-BAE000E0AB76}"/>
              </a:ext>
            </a:extLst>
          </p:cNvPr>
          <p:cNvSpPr/>
          <p:nvPr/>
        </p:nvSpPr>
        <p:spPr>
          <a:xfrm>
            <a:off x="17040447" y="5246401"/>
            <a:ext cx="2090057" cy="11543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Did it ping vole 1?</a:t>
            </a:r>
          </a:p>
        </p:txBody>
      </p:sp>
      <p:sp>
        <p:nvSpPr>
          <p:cNvPr id="118" name="Flowchart: Decision 117">
            <a:extLst>
              <a:ext uri="{FF2B5EF4-FFF2-40B4-BE49-F238E27FC236}">
                <a16:creationId xmlns:a16="http://schemas.microsoft.com/office/drawing/2014/main" id="{39E3A9AC-7B8E-4BD2-AC71-0598A7F6631E}"/>
              </a:ext>
            </a:extLst>
          </p:cNvPr>
          <p:cNvSpPr/>
          <p:nvPr/>
        </p:nvSpPr>
        <p:spPr>
          <a:xfrm>
            <a:off x="17040445" y="6977968"/>
            <a:ext cx="2090057" cy="11543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Did it ping vole 2?</a:t>
            </a:r>
          </a:p>
        </p:txBody>
      </p:sp>
      <p:sp>
        <p:nvSpPr>
          <p:cNvPr id="119" name="Flowchart: Process 118">
            <a:extLst>
              <a:ext uri="{FF2B5EF4-FFF2-40B4-BE49-F238E27FC236}">
                <a16:creationId xmlns:a16="http://schemas.microsoft.com/office/drawing/2014/main" id="{1D7F6F10-B524-40C9-8FC5-B43E23BA251D}"/>
              </a:ext>
            </a:extLst>
          </p:cNvPr>
          <p:cNvSpPr/>
          <p:nvPr/>
        </p:nvSpPr>
        <p:spPr>
          <a:xfrm>
            <a:off x="17040446" y="9317893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time queue</a:t>
            </a:r>
          </a:p>
        </p:txBody>
      </p:sp>
      <p:sp>
        <p:nvSpPr>
          <p:cNvPr id="120" name="Flowchart: Decision 119">
            <a:extLst>
              <a:ext uri="{FF2B5EF4-FFF2-40B4-BE49-F238E27FC236}">
                <a16:creationId xmlns:a16="http://schemas.microsoft.com/office/drawing/2014/main" id="{7E2C8527-FA80-4776-A0F6-42F75B5CFA93}"/>
              </a:ext>
            </a:extLst>
          </p:cNvPr>
          <p:cNvSpPr/>
          <p:nvPr/>
        </p:nvSpPr>
        <p:spPr>
          <a:xfrm>
            <a:off x="17040447" y="11497304"/>
            <a:ext cx="2090057" cy="11543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 &lt; # of threads?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8F1B1CFC-8E8C-4DF7-97B8-BAA8B99917D2}"/>
              </a:ext>
            </a:extLst>
          </p:cNvPr>
          <p:cNvCxnSpPr>
            <a:stCxn id="115" idx="2"/>
            <a:endCxn id="116" idx="0"/>
          </p:cNvCxnSpPr>
          <p:nvPr/>
        </p:nvCxnSpPr>
        <p:spPr>
          <a:xfrm rot="16200000" flipH="1">
            <a:off x="17793856" y="3858090"/>
            <a:ext cx="583241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4D0E5702-B458-4234-B7C7-5439C0AC5E2B}"/>
              </a:ext>
            </a:extLst>
          </p:cNvPr>
          <p:cNvCxnSpPr>
            <a:stCxn id="116" idx="2"/>
            <a:endCxn id="117" idx="0"/>
          </p:cNvCxnSpPr>
          <p:nvPr/>
        </p:nvCxnSpPr>
        <p:spPr>
          <a:xfrm rot="5400000">
            <a:off x="17796892" y="4957816"/>
            <a:ext cx="577170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43ECC7AB-8D85-4F86-A61B-B2464C3D273E}"/>
              </a:ext>
            </a:extLst>
          </p:cNvPr>
          <p:cNvCxnSpPr>
            <a:stCxn id="117" idx="2"/>
            <a:endCxn id="118" idx="0"/>
          </p:cNvCxnSpPr>
          <p:nvPr/>
        </p:nvCxnSpPr>
        <p:spPr>
          <a:xfrm rot="5400000">
            <a:off x="17796890" y="6689382"/>
            <a:ext cx="577170" cy="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AA11D207-5B20-40AF-9E47-FF75955B961A}"/>
              </a:ext>
            </a:extLst>
          </p:cNvPr>
          <p:cNvCxnSpPr>
            <a:stCxn id="118" idx="2"/>
            <a:endCxn id="119" idx="0"/>
          </p:cNvCxnSpPr>
          <p:nvPr/>
        </p:nvCxnSpPr>
        <p:spPr>
          <a:xfrm rot="16200000" flipH="1">
            <a:off x="17492710" y="8725128"/>
            <a:ext cx="1185528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Flowchart: Process 124">
            <a:extLst>
              <a:ext uri="{FF2B5EF4-FFF2-40B4-BE49-F238E27FC236}">
                <a16:creationId xmlns:a16="http://schemas.microsoft.com/office/drawing/2014/main" id="{083F0069-BAD5-488B-995E-4DE4F2944FD6}"/>
              </a:ext>
            </a:extLst>
          </p:cNvPr>
          <p:cNvSpPr/>
          <p:nvPr/>
        </p:nvSpPr>
        <p:spPr>
          <a:xfrm>
            <a:off x="17040446" y="13228899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time queue</a:t>
            </a:r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FB4AA93E-EF3F-4856-B0DC-484DBE8A1E94}"/>
              </a:ext>
            </a:extLst>
          </p:cNvPr>
          <p:cNvCxnSpPr>
            <a:stCxn id="120" idx="2"/>
            <a:endCxn id="125" idx="0"/>
          </p:cNvCxnSpPr>
          <p:nvPr/>
        </p:nvCxnSpPr>
        <p:spPr>
          <a:xfrm rot="5400000">
            <a:off x="17796877" y="12940300"/>
            <a:ext cx="577198" cy="1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81AAA530-26CB-4FE5-839D-06BA46FC8EF4}"/>
              </a:ext>
            </a:extLst>
          </p:cNvPr>
          <p:cNvCxnSpPr>
            <a:stCxn id="117" idx="1"/>
            <a:endCxn id="18" idx="3"/>
          </p:cNvCxnSpPr>
          <p:nvPr/>
        </p:nvCxnSpPr>
        <p:spPr>
          <a:xfrm rot="10800000">
            <a:off x="9720767" y="5823600"/>
            <a:ext cx="7319681" cy="1"/>
          </a:xfrm>
          <a:prstGeom prst="bentConnector3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6E2C91DB-B3E1-4315-BB31-6FD07651CEDE}"/>
              </a:ext>
            </a:extLst>
          </p:cNvPr>
          <p:cNvCxnSpPr>
            <a:stCxn id="118" idx="1"/>
            <a:endCxn id="27" idx="3"/>
          </p:cNvCxnSpPr>
          <p:nvPr/>
        </p:nvCxnSpPr>
        <p:spPr>
          <a:xfrm rot="10800000">
            <a:off x="9720261" y="7554647"/>
            <a:ext cx="7320185" cy="521"/>
          </a:xfrm>
          <a:prstGeom prst="bentConnector3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3D68ACE8-5ACB-45B5-9191-B6F1F384FDC8}"/>
              </a:ext>
            </a:extLst>
          </p:cNvPr>
          <p:cNvCxnSpPr>
            <a:stCxn id="10" idx="2"/>
            <a:endCxn id="119" idx="1"/>
          </p:cNvCxnSpPr>
          <p:nvPr/>
        </p:nvCxnSpPr>
        <p:spPr>
          <a:xfrm rot="16200000" flipH="1">
            <a:off x="11043229" y="3580435"/>
            <a:ext cx="6834451" cy="5159983"/>
          </a:xfrm>
          <a:prstGeom prst="bentConnector2">
            <a:avLst/>
          </a:prstGeom>
          <a:ln w="381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CC0241B9-E6E3-4D07-96A3-259D576FC268}"/>
              </a:ext>
            </a:extLst>
          </p:cNvPr>
          <p:cNvCxnSpPr>
            <a:stCxn id="119" idx="2"/>
            <a:endCxn id="37" idx="3"/>
          </p:cNvCxnSpPr>
          <p:nvPr/>
        </p:nvCxnSpPr>
        <p:spPr>
          <a:xfrm rot="5400000">
            <a:off x="15250940" y="7511965"/>
            <a:ext cx="509088" cy="5159983"/>
          </a:xfrm>
          <a:prstGeom prst="bentConnector2">
            <a:avLst/>
          </a:prstGeom>
          <a:ln w="381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B082D0CC-9843-4F5C-A5D9-1F763A9B7B00}"/>
              </a:ext>
            </a:extLst>
          </p:cNvPr>
          <p:cNvCxnSpPr>
            <a:stCxn id="37" idx="2"/>
            <a:endCxn id="120" idx="0"/>
          </p:cNvCxnSpPr>
          <p:nvPr/>
        </p:nvCxnSpPr>
        <p:spPr>
          <a:xfrm rot="16200000" flipH="1">
            <a:off x="14551619" y="7963446"/>
            <a:ext cx="862703" cy="6205012"/>
          </a:xfrm>
          <a:prstGeom prst="bentConnector3">
            <a:avLst/>
          </a:prstGeom>
          <a:ln w="38100">
            <a:solidFill>
              <a:srgbClr val="0070C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E8F963BF-0B6E-4347-8886-6E458B85CF5C}"/>
              </a:ext>
            </a:extLst>
          </p:cNvPr>
          <p:cNvCxnSpPr>
            <a:stCxn id="125" idx="2"/>
            <a:endCxn id="120" idx="3"/>
          </p:cNvCxnSpPr>
          <p:nvPr/>
        </p:nvCxnSpPr>
        <p:spPr>
          <a:xfrm rot="5400000" flipH="1" flipV="1">
            <a:off x="17771031" y="12388946"/>
            <a:ext cx="1673915" cy="1045029"/>
          </a:xfrm>
          <a:prstGeom prst="bentConnector4">
            <a:avLst>
              <a:gd name="adj1" fmla="val -26361"/>
              <a:gd name="adj2" fmla="val 24600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6E87BD5B-36BD-40EB-9013-C4C98D858B6B}"/>
              </a:ext>
            </a:extLst>
          </p:cNvPr>
          <p:cNvCxnSpPr>
            <a:stCxn id="120" idx="1"/>
            <a:endCxn id="76" idx="3"/>
          </p:cNvCxnSpPr>
          <p:nvPr/>
        </p:nvCxnSpPr>
        <p:spPr>
          <a:xfrm rot="10800000">
            <a:off x="12925491" y="12074503"/>
            <a:ext cx="4114957" cy="1"/>
          </a:xfrm>
          <a:prstGeom prst="bentConnector3">
            <a:avLst/>
          </a:prstGeom>
          <a:ln w="38100"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Flowchart: Data 163">
            <a:extLst>
              <a:ext uri="{FF2B5EF4-FFF2-40B4-BE49-F238E27FC236}">
                <a16:creationId xmlns:a16="http://schemas.microsoft.com/office/drawing/2014/main" id="{07C04A08-AF61-4FE8-B1A7-BF1456E96531}"/>
              </a:ext>
            </a:extLst>
          </p:cNvPr>
          <p:cNvSpPr/>
          <p:nvPr/>
        </p:nvSpPr>
        <p:spPr>
          <a:xfrm>
            <a:off x="13074072" y="13129429"/>
            <a:ext cx="2090057" cy="71845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85589DBF-C3EF-4C78-80DE-DDD2A4A17375}"/>
              </a:ext>
            </a:extLst>
          </p:cNvPr>
          <p:cNvCxnSpPr>
            <a:stCxn id="120" idx="1"/>
            <a:endCxn id="164" idx="0"/>
          </p:cNvCxnSpPr>
          <p:nvPr/>
        </p:nvCxnSpPr>
        <p:spPr>
          <a:xfrm rot="10800000" flipV="1">
            <a:off x="14328107" y="12074503"/>
            <a:ext cx="2712341" cy="105492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C473EEA-EEEE-4804-BD65-1F632981F08E}"/>
              </a:ext>
            </a:extLst>
          </p:cNvPr>
          <p:cNvSpPr/>
          <p:nvPr/>
        </p:nvSpPr>
        <p:spPr>
          <a:xfrm>
            <a:off x="595423" y="467833"/>
            <a:ext cx="21009935" cy="1494937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C0CDB29-A45F-4980-88F2-84BC37508491}"/>
              </a:ext>
            </a:extLst>
          </p:cNvPr>
          <p:cNvCxnSpPr/>
          <p:nvPr/>
        </p:nvCxnSpPr>
        <p:spPr>
          <a:xfrm>
            <a:off x="595423" y="467833"/>
            <a:ext cx="21009935" cy="1494937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9B07648-FBC3-4DE1-98E4-DEBDD185AEAB}"/>
              </a:ext>
            </a:extLst>
          </p:cNvPr>
          <p:cNvCxnSpPr>
            <a:cxnSpLocks/>
          </p:cNvCxnSpPr>
          <p:nvPr/>
        </p:nvCxnSpPr>
        <p:spPr>
          <a:xfrm flipH="1">
            <a:off x="595421" y="467833"/>
            <a:ext cx="21009937" cy="1494937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836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1C7EF2D4-F2FF-49B1-A591-85BFD29AC944}"/>
              </a:ext>
            </a:extLst>
          </p:cNvPr>
          <p:cNvSpPr/>
          <p:nvPr/>
        </p:nvSpPr>
        <p:spPr>
          <a:xfrm>
            <a:off x="15885042" y="2296633"/>
            <a:ext cx="4918833" cy="11115615"/>
          </a:xfrm>
          <a:prstGeom prst="roundRect">
            <a:avLst/>
          </a:prstGeom>
          <a:solidFill>
            <a:srgbClr val="8C3FC5">
              <a:alpha val="40000"/>
            </a:srgbClr>
          </a:solidFill>
          <a:ln>
            <a:solidFill>
              <a:srgbClr val="8C3F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1B0B8B19-6970-4FC5-B813-DA3AECF211F5}"/>
              </a:ext>
            </a:extLst>
          </p:cNvPr>
          <p:cNvSpPr/>
          <p:nvPr/>
        </p:nvSpPr>
        <p:spPr>
          <a:xfrm>
            <a:off x="318977" y="2296633"/>
            <a:ext cx="15289609" cy="11115615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0B42BB7D-2351-4546-B48C-64CD4D0B2799}"/>
              </a:ext>
            </a:extLst>
          </p:cNvPr>
          <p:cNvCxnSpPr>
            <a:cxnSpLocks/>
            <a:stCxn id="59" idx="1"/>
            <a:endCxn id="10" idx="3"/>
          </p:cNvCxnSpPr>
          <p:nvPr/>
        </p:nvCxnSpPr>
        <p:spPr>
          <a:xfrm rot="10800000" flipV="1">
            <a:off x="8839960" y="6908118"/>
            <a:ext cx="2246263" cy="879986"/>
          </a:xfrm>
          <a:prstGeom prst="bentConnector3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E4333C8B-4F4D-4DF1-AE5E-867645EC6977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4503652" y="8644764"/>
            <a:ext cx="2246248" cy="850099"/>
          </a:xfrm>
          <a:prstGeom prst="bentConnector3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Off-page Connector 4">
            <a:extLst>
              <a:ext uri="{FF2B5EF4-FFF2-40B4-BE49-F238E27FC236}">
                <a16:creationId xmlns:a16="http://schemas.microsoft.com/office/drawing/2014/main" id="{DACAEBCB-4FBC-496C-BAB8-D5ACE92A8E8C}"/>
              </a:ext>
            </a:extLst>
          </p:cNvPr>
          <p:cNvSpPr/>
          <p:nvPr/>
        </p:nvSpPr>
        <p:spPr>
          <a:xfrm>
            <a:off x="6749908" y="2775062"/>
            <a:ext cx="2090057" cy="106329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Initialize </a:t>
            </a:r>
            <a:r>
              <a:rPr lang="en-US" dirty="0" err="1"/>
              <a:t>voleTags</a:t>
            </a:r>
            <a:r>
              <a:rPr lang="en-US" dirty="0"/>
              <a:t> Queue</a:t>
            </a:r>
          </a:p>
        </p:txBody>
      </p:sp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59299086-D702-431F-B750-5697B87233F4}"/>
              </a:ext>
            </a:extLst>
          </p:cNvPr>
          <p:cNvSpPr/>
          <p:nvPr/>
        </p:nvSpPr>
        <p:spPr>
          <a:xfrm>
            <a:off x="6749907" y="6587608"/>
            <a:ext cx="2090057" cy="64101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vole number and </a:t>
            </a:r>
            <a:r>
              <a:rPr lang="en-US" dirty="0" err="1"/>
              <a:t>rfid</a:t>
            </a:r>
            <a:r>
              <a:rPr lang="en-US" dirty="0"/>
              <a:t> tag</a:t>
            </a:r>
          </a:p>
        </p:txBody>
      </p:sp>
      <p:sp>
        <p:nvSpPr>
          <p:cNvPr id="10" name="Flowchart: Off-page Connector 9">
            <a:extLst>
              <a:ext uri="{FF2B5EF4-FFF2-40B4-BE49-F238E27FC236}">
                <a16:creationId xmlns:a16="http://schemas.microsoft.com/office/drawing/2014/main" id="{1520CC44-909B-4099-9128-22001240A026}"/>
              </a:ext>
            </a:extLst>
          </p:cNvPr>
          <p:cNvSpPr/>
          <p:nvPr/>
        </p:nvSpPr>
        <p:spPr>
          <a:xfrm>
            <a:off x="6749902" y="7467595"/>
            <a:ext cx="2090057" cy="64101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“none”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114D124-8147-4269-9BCB-9F5473E50165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4503651" y="6908118"/>
            <a:ext cx="2246251" cy="879986"/>
          </a:xfrm>
          <a:prstGeom prst="bentConnector3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28EB982-EA27-4A6D-A6E8-A32ED247A293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4503651" y="6908117"/>
            <a:ext cx="2246256" cy="1"/>
          </a:xfrm>
          <a:prstGeom prst="bentConnector3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Off-page Connector 13">
            <a:extLst>
              <a:ext uri="{FF2B5EF4-FFF2-40B4-BE49-F238E27FC236}">
                <a16:creationId xmlns:a16="http://schemas.microsoft.com/office/drawing/2014/main" id="{12C4F979-FD86-4BC3-B362-B6EDFBF3F19A}"/>
              </a:ext>
            </a:extLst>
          </p:cNvPr>
          <p:cNvSpPr/>
          <p:nvPr/>
        </p:nvSpPr>
        <p:spPr>
          <a:xfrm>
            <a:off x="6749901" y="8317694"/>
            <a:ext cx="2090057" cy="64101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vole number and </a:t>
            </a:r>
            <a:r>
              <a:rPr lang="en-US" dirty="0" err="1"/>
              <a:t>rfid</a:t>
            </a:r>
            <a:r>
              <a:rPr lang="en-US" dirty="0"/>
              <a:t> tag</a:t>
            </a:r>
          </a:p>
        </p:txBody>
      </p:sp>
      <p:sp>
        <p:nvSpPr>
          <p:cNvPr id="15" name="Flowchart: Off-page Connector 14">
            <a:extLst>
              <a:ext uri="{FF2B5EF4-FFF2-40B4-BE49-F238E27FC236}">
                <a16:creationId xmlns:a16="http://schemas.microsoft.com/office/drawing/2014/main" id="{C80C0554-5CDC-47B0-BBCC-4DD2FF048724}"/>
              </a:ext>
            </a:extLst>
          </p:cNvPr>
          <p:cNvSpPr/>
          <p:nvPr/>
        </p:nvSpPr>
        <p:spPr>
          <a:xfrm>
            <a:off x="6749900" y="9174354"/>
            <a:ext cx="2090057" cy="64101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“none”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9B20591-7037-48DF-9A11-9FF8C12FD53C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4503652" y="8638203"/>
            <a:ext cx="2246249" cy="6561"/>
          </a:xfrm>
          <a:prstGeom prst="bentConnector3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88A7956-1ABC-4904-B8E4-5261AB8C0627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5400000">
            <a:off x="6420313" y="5212984"/>
            <a:ext cx="2749248" cy="1"/>
          </a:xfrm>
          <a:prstGeom prst="bentConnector3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0886BD82-75C0-4A57-9682-54659204393F}"/>
              </a:ext>
            </a:extLst>
          </p:cNvPr>
          <p:cNvSpPr/>
          <p:nvPr/>
        </p:nvSpPr>
        <p:spPr>
          <a:xfrm>
            <a:off x="2413594" y="3046952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Thread 1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50E0C74D-550C-42E4-BD73-1625F9AFC1E6}"/>
              </a:ext>
            </a:extLst>
          </p:cNvPr>
          <p:cNvSpPr/>
          <p:nvPr/>
        </p:nvSpPr>
        <p:spPr>
          <a:xfrm>
            <a:off x="2413595" y="5229151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sensor signal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463B6A9A-69E1-403E-9058-ACAEDA151340}"/>
              </a:ext>
            </a:extLst>
          </p:cNvPr>
          <p:cNvSpPr/>
          <p:nvPr/>
        </p:nvSpPr>
        <p:spPr>
          <a:xfrm>
            <a:off x="2413594" y="6330919"/>
            <a:ext cx="2090057" cy="11543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Did it ping vole 1?</a:t>
            </a: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C86490A3-4648-4077-B80C-B9DC16FA7FD2}"/>
              </a:ext>
            </a:extLst>
          </p:cNvPr>
          <p:cNvSpPr/>
          <p:nvPr/>
        </p:nvSpPr>
        <p:spPr>
          <a:xfrm>
            <a:off x="2413595" y="8067565"/>
            <a:ext cx="2090057" cy="11543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Did it ping vole 2?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816CFB8-ABDF-4F15-A835-D9B79153189B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3167500" y="6039794"/>
            <a:ext cx="582249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1992AFC-8BEF-4E3F-9E4C-964814A5FF0E}"/>
              </a:ext>
            </a:extLst>
          </p:cNvPr>
          <p:cNvCxnSpPr>
            <a:stCxn id="8" idx="2"/>
            <a:endCxn id="13" idx="0"/>
          </p:cNvCxnSpPr>
          <p:nvPr/>
        </p:nvCxnSpPr>
        <p:spPr>
          <a:xfrm rot="16200000" flipH="1">
            <a:off x="3167499" y="7776439"/>
            <a:ext cx="582249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5666486C-FB5A-4D7D-B58C-0D5E9345B993}"/>
              </a:ext>
            </a:extLst>
          </p:cNvPr>
          <p:cNvSpPr/>
          <p:nvPr/>
        </p:nvSpPr>
        <p:spPr>
          <a:xfrm>
            <a:off x="2413593" y="4145884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event to FALSE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D3F9935-3676-424A-A825-5E3D3DAECAFB}"/>
              </a:ext>
            </a:extLst>
          </p:cNvPr>
          <p:cNvCxnSpPr>
            <a:stCxn id="6" idx="2"/>
            <a:endCxn id="31" idx="0"/>
          </p:cNvCxnSpPr>
          <p:nvPr/>
        </p:nvCxnSpPr>
        <p:spPr>
          <a:xfrm flipH="1">
            <a:off x="3458622" y="3566471"/>
            <a:ext cx="1" cy="5794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3A2F40E-DA34-4A46-AE66-B68F5FB0BA37}"/>
              </a:ext>
            </a:extLst>
          </p:cNvPr>
          <p:cNvCxnSpPr>
            <a:stCxn id="31" idx="2"/>
            <a:endCxn id="7" idx="0"/>
          </p:cNvCxnSpPr>
          <p:nvPr/>
        </p:nvCxnSpPr>
        <p:spPr>
          <a:xfrm rot="16200000" flipH="1">
            <a:off x="3176749" y="4947276"/>
            <a:ext cx="563748" cy="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247B4AA5-3C82-4F68-8953-C202A5BED085}"/>
              </a:ext>
            </a:extLst>
          </p:cNvPr>
          <p:cNvSpPr/>
          <p:nvPr/>
        </p:nvSpPr>
        <p:spPr>
          <a:xfrm>
            <a:off x="2413593" y="10492462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event to TRUE</a:t>
            </a:r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2ABD2069-1BA1-4C35-A3D5-67CAFF4A3046}"/>
              </a:ext>
            </a:extLst>
          </p:cNvPr>
          <p:cNvSpPr/>
          <p:nvPr/>
        </p:nvSpPr>
        <p:spPr>
          <a:xfrm>
            <a:off x="2413592" y="11575729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Main Event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932285D-6D49-4B3B-AD27-42335F32A5B3}"/>
              </a:ext>
            </a:extLst>
          </p:cNvPr>
          <p:cNvCxnSpPr>
            <a:stCxn id="13" idx="2"/>
            <a:endCxn id="41" idx="0"/>
          </p:cNvCxnSpPr>
          <p:nvPr/>
        </p:nvCxnSpPr>
        <p:spPr>
          <a:xfrm rot="5400000">
            <a:off x="2823373" y="9857211"/>
            <a:ext cx="1270500" cy="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266CFDC-4386-4C97-9C59-994FF373490D}"/>
              </a:ext>
            </a:extLst>
          </p:cNvPr>
          <p:cNvCxnSpPr>
            <a:stCxn id="41" idx="2"/>
            <a:endCxn id="42" idx="0"/>
          </p:cNvCxnSpPr>
          <p:nvPr/>
        </p:nvCxnSpPr>
        <p:spPr>
          <a:xfrm rot="5400000">
            <a:off x="3176748" y="11293855"/>
            <a:ext cx="563748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71B7277C-5B12-4D60-BEA0-5F241E274BF5}"/>
              </a:ext>
            </a:extLst>
          </p:cNvPr>
          <p:cNvCxnSpPr>
            <a:stCxn id="42" idx="2"/>
            <a:endCxn id="31" idx="1"/>
          </p:cNvCxnSpPr>
          <p:nvPr/>
        </p:nvCxnSpPr>
        <p:spPr>
          <a:xfrm rot="5400000" flipH="1">
            <a:off x="-908695" y="7727932"/>
            <a:ext cx="7689604" cy="1045028"/>
          </a:xfrm>
          <a:prstGeom prst="bentConnector4">
            <a:avLst>
              <a:gd name="adj1" fmla="val -2973"/>
              <a:gd name="adj2" fmla="val 24600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72B75C77-773E-45CC-9688-C23051AC86EC}"/>
              </a:ext>
            </a:extLst>
          </p:cNvPr>
          <p:cNvCxnSpPr>
            <a:stCxn id="60" idx="1"/>
            <a:endCxn id="15" idx="3"/>
          </p:cNvCxnSpPr>
          <p:nvPr/>
        </p:nvCxnSpPr>
        <p:spPr>
          <a:xfrm rot="10800000" flipV="1">
            <a:off x="8839957" y="8644763"/>
            <a:ext cx="2246266" cy="850099"/>
          </a:xfrm>
          <a:prstGeom prst="bentConnector3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CD806686-50BB-49C3-99A4-EEAFC1FBB2B9}"/>
              </a:ext>
            </a:extLst>
          </p:cNvPr>
          <p:cNvCxnSpPr>
            <a:stCxn id="59" idx="1"/>
            <a:endCxn id="9" idx="3"/>
          </p:cNvCxnSpPr>
          <p:nvPr/>
        </p:nvCxnSpPr>
        <p:spPr>
          <a:xfrm rot="10800000">
            <a:off x="8839964" y="6908118"/>
            <a:ext cx="2246258" cy="1"/>
          </a:xfrm>
          <a:prstGeom prst="bentConnector3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2AB84941-1BCB-44B0-8ACD-014D97ABA07B}"/>
              </a:ext>
            </a:extLst>
          </p:cNvPr>
          <p:cNvCxnSpPr>
            <a:stCxn id="60" idx="1"/>
            <a:endCxn id="14" idx="3"/>
          </p:cNvCxnSpPr>
          <p:nvPr/>
        </p:nvCxnSpPr>
        <p:spPr>
          <a:xfrm rot="10800000">
            <a:off x="8839959" y="8638204"/>
            <a:ext cx="2246265" cy="6561"/>
          </a:xfrm>
          <a:prstGeom prst="bentConnector3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A300B1F5-239B-4FF3-A6D2-DDED1E214CD8}"/>
              </a:ext>
            </a:extLst>
          </p:cNvPr>
          <p:cNvSpPr/>
          <p:nvPr/>
        </p:nvSpPr>
        <p:spPr>
          <a:xfrm>
            <a:off x="11086222" y="3046952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Thread 2</a:t>
            </a:r>
          </a:p>
        </p:txBody>
      </p: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8A6FF4D4-3B0F-4356-951D-7942628A3BFF}"/>
              </a:ext>
            </a:extLst>
          </p:cNvPr>
          <p:cNvSpPr/>
          <p:nvPr/>
        </p:nvSpPr>
        <p:spPr>
          <a:xfrm>
            <a:off x="11086223" y="5229151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sensor signal</a:t>
            </a:r>
          </a:p>
        </p:txBody>
      </p:sp>
      <p:sp>
        <p:nvSpPr>
          <p:cNvPr id="59" name="Flowchart: Decision 58">
            <a:extLst>
              <a:ext uri="{FF2B5EF4-FFF2-40B4-BE49-F238E27FC236}">
                <a16:creationId xmlns:a16="http://schemas.microsoft.com/office/drawing/2014/main" id="{96C5DFAF-2AA1-4AB4-BFF1-F31F7588CD19}"/>
              </a:ext>
            </a:extLst>
          </p:cNvPr>
          <p:cNvSpPr/>
          <p:nvPr/>
        </p:nvSpPr>
        <p:spPr>
          <a:xfrm>
            <a:off x="11086222" y="6330919"/>
            <a:ext cx="2090057" cy="11543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Did it ping vole 1?</a:t>
            </a:r>
          </a:p>
        </p:txBody>
      </p:sp>
      <p:sp>
        <p:nvSpPr>
          <p:cNvPr id="60" name="Flowchart: Decision 59">
            <a:extLst>
              <a:ext uri="{FF2B5EF4-FFF2-40B4-BE49-F238E27FC236}">
                <a16:creationId xmlns:a16="http://schemas.microsoft.com/office/drawing/2014/main" id="{03D06A7B-1056-427C-85D3-6C681DC3A949}"/>
              </a:ext>
            </a:extLst>
          </p:cNvPr>
          <p:cNvSpPr/>
          <p:nvPr/>
        </p:nvSpPr>
        <p:spPr>
          <a:xfrm>
            <a:off x="11086223" y="8067565"/>
            <a:ext cx="2090057" cy="11543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Did it ping vole 2?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56A7C35F-F975-4F5F-96F0-484D92116BF5}"/>
              </a:ext>
            </a:extLst>
          </p:cNvPr>
          <p:cNvCxnSpPr>
            <a:stCxn id="58" idx="2"/>
            <a:endCxn id="59" idx="0"/>
          </p:cNvCxnSpPr>
          <p:nvPr/>
        </p:nvCxnSpPr>
        <p:spPr>
          <a:xfrm rot="5400000">
            <a:off x="11840128" y="6039794"/>
            <a:ext cx="582249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0367CF87-FE27-450E-95D8-F7FF9867C747}"/>
              </a:ext>
            </a:extLst>
          </p:cNvPr>
          <p:cNvCxnSpPr>
            <a:stCxn id="59" idx="2"/>
            <a:endCxn id="60" idx="0"/>
          </p:cNvCxnSpPr>
          <p:nvPr/>
        </p:nvCxnSpPr>
        <p:spPr>
          <a:xfrm rot="16200000" flipH="1">
            <a:off x="11840127" y="7776439"/>
            <a:ext cx="582249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Process 62">
            <a:extLst>
              <a:ext uri="{FF2B5EF4-FFF2-40B4-BE49-F238E27FC236}">
                <a16:creationId xmlns:a16="http://schemas.microsoft.com/office/drawing/2014/main" id="{95A8F9BE-44DE-445A-96D8-AD96D46A490A}"/>
              </a:ext>
            </a:extLst>
          </p:cNvPr>
          <p:cNvSpPr/>
          <p:nvPr/>
        </p:nvSpPr>
        <p:spPr>
          <a:xfrm>
            <a:off x="11086221" y="4145884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event to FALSE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5471AEF-0E14-466F-A6E7-608480AFECAD}"/>
              </a:ext>
            </a:extLst>
          </p:cNvPr>
          <p:cNvCxnSpPr>
            <a:stCxn id="57" idx="2"/>
            <a:endCxn id="63" idx="0"/>
          </p:cNvCxnSpPr>
          <p:nvPr/>
        </p:nvCxnSpPr>
        <p:spPr>
          <a:xfrm flipH="1">
            <a:off x="12131250" y="3566471"/>
            <a:ext cx="1" cy="5794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5EFD2EC7-8FA5-4424-A8B5-E0E58A8B980D}"/>
              </a:ext>
            </a:extLst>
          </p:cNvPr>
          <p:cNvCxnSpPr>
            <a:stCxn id="63" idx="2"/>
            <a:endCxn id="58" idx="0"/>
          </p:cNvCxnSpPr>
          <p:nvPr/>
        </p:nvCxnSpPr>
        <p:spPr>
          <a:xfrm rot="16200000" flipH="1">
            <a:off x="11849377" y="4947276"/>
            <a:ext cx="563748" cy="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Process 65">
            <a:extLst>
              <a:ext uri="{FF2B5EF4-FFF2-40B4-BE49-F238E27FC236}">
                <a16:creationId xmlns:a16="http://schemas.microsoft.com/office/drawing/2014/main" id="{E8566C4C-6DE3-4493-BC44-00386531AD4C}"/>
              </a:ext>
            </a:extLst>
          </p:cNvPr>
          <p:cNvSpPr/>
          <p:nvPr/>
        </p:nvSpPr>
        <p:spPr>
          <a:xfrm>
            <a:off x="11086221" y="10492462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event to TRUE</a:t>
            </a:r>
          </a:p>
        </p:txBody>
      </p:sp>
      <p:sp>
        <p:nvSpPr>
          <p:cNvPr id="67" name="Flowchart: Process 66">
            <a:extLst>
              <a:ext uri="{FF2B5EF4-FFF2-40B4-BE49-F238E27FC236}">
                <a16:creationId xmlns:a16="http://schemas.microsoft.com/office/drawing/2014/main" id="{F9642ED0-698E-418A-BE46-0C575C4CBA13}"/>
              </a:ext>
            </a:extLst>
          </p:cNvPr>
          <p:cNvSpPr/>
          <p:nvPr/>
        </p:nvSpPr>
        <p:spPr>
          <a:xfrm>
            <a:off x="11086220" y="11575729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Main Event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CC7497C3-53B5-41E1-AF8E-895E639AD546}"/>
              </a:ext>
            </a:extLst>
          </p:cNvPr>
          <p:cNvCxnSpPr>
            <a:stCxn id="60" idx="2"/>
            <a:endCxn id="66" idx="0"/>
          </p:cNvCxnSpPr>
          <p:nvPr/>
        </p:nvCxnSpPr>
        <p:spPr>
          <a:xfrm rot="5400000">
            <a:off x="11496001" y="9857211"/>
            <a:ext cx="1270500" cy="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45600D0F-1784-47D4-8125-4AFE27627ED2}"/>
              </a:ext>
            </a:extLst>
          </p:cNvPr>
          <p:cNvCxnSpPr>
            <a:stCxn id="66" idx="2"/>
            <a:endCxn id="67" idx="0"/>
          </p:cNvCxnSpPr>
          <p:nvPr/>
        </p:nvCxnSpPr>
        <p:spPr>
          <a:xfrm rot="5400000">
            <a:off x="11849376" y="11293855"/>
            <a:ext cx="563748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DBDDD432-385C-46E9-B495-733F2E9B0449}"/>
              </a:ext>
            </a:extLst>
          </p:cNvPr>
          <p:cNvCxnSpPr>
            <a:cxnSpLocks/>
            <a:stCxn id="67" idx="2"/>
            <a:endCxn id="63" idx="3"/>
          </p:cNvCxnSpPr>
          <p:nvPr/>
        </p:nvCxnSpPr>
        <p:spPr>
          <a:xfrm rot="5400000" flipH="1" flipV="1">
            <a:off x="8808961" y="7727931"/>
            <a:ext cx="7689604" cy="1045029"/>
          </a:xfrm>
          <a:prstGeom prst="bentConnector4">
            <a:avLst>
              <a:gd name="adj1" fmla="val -2973"/>
              <a:gd name="adj2" fmla="val 24600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lowchart: Process 105">
            <a:extLst>
              <a:ext uri="{FF2B5EF4-FFF2-40B4-BE49-F238E27FC236}">
                <a16:creationId xmlns:a16="http://schemas.microsoft.com/office/drawing/2014/main" id="{7C18C280-2EC7-43D3-BAD9-C290958A4052}"/>
              </a:ext>
            </a:extLst>
          </p:cNvPr>
          <p:cNvSpPr/>
          <p:nvPr/>
        </p:nvSpPr>
        <p:spPr>
          <a:xfrm>
            <a:off x="16467563" y="3046952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Schedule Thread</a:t>
            </a:r>
          </a:p>
        </p:txBody>
      </p:sp>
      <p:sp>
        <p:nvSpPr>
          <p:cNvPr id="107" name="Flowchart: Process 106">
            <a:extLst>
              <a:ext uri="{FF2B5EF4-FFF2-40B4-BE49-F238E27FC236}">
                <a16:creationId xmlns:a16="http://schemas.microsoft.com/office/drawing/2014/main" id="{D18B9DAD-7571-4EC6-B476-9FFF483DE12C}"/>
              </a:ext>
            </a:extLst>
          </p:cNvPr>
          <p:cNvSpPr/>
          <p:nvPr/>
        </p:nvSpPr>
        <p:spPr>
          <a:xfrm>
            <a:off x="16497172" y="5179146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Main Event to FASLE</a:t>
            </a:r>
          </a:p>
        </p:txBody>
      </p:sp>
      <p:sp>
        <p:nvSpPr>
          <p:cNvPr id="108" name="Flowchart: Process 107">
            <a:extLst>
              <a:ext uri="{FF2B5EF4-FFF2-40B4-BE49-F238E27FC236}">
                <a16:creationId xmlns:a16="http://schemas.microsoft.com/office/drawing/2014/main" id="{2AF955FE-FD4F-4704-90E4-A3D9497C8041}"/>
              </a:ext>
            </a:extLst>
          </p:cNvPr>
          <p:cNvSpPr/>
          <p:nvPr/>
        </p:nvSpPr>
        <p:spPr>
          <a:xfrm>
            <a:off x="16497172" y="7311340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thread1 event</a:t>
            </a:r>
          </a:p>
        </p:txBody>
      </p:sp>
      <p:sp>
        <p:nvSpPr>
          <p:cNvPr id="109" name="Flowchart: Process 108">
            <a:extLst>
              <a:ext uri="{FF2B5EF4-FFF2-40B4-BE49-F238E27FC236}">
                <a16:creationId xmlns:a16="http://schemas.microsoft.com/office/drawing/2014/main" id="{60162DF9-D237-46AD-9870-5AD81C394553}"/>
              </a:ext>
            </a:extLst>
          </p:cNvPr>
          <p:cNvSpPr/>
          <p:nvPr/>
        </p:nvSpPr>
        <p:spPr>
          <a:xfrm>
            <a:off x="16497173" y="9443534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thread2 event</a:t>
            </a:r>
          </a:p>
        </p:txBody>
      </p:sp>
      <p:sp>
        <p:nvSpPr>
          <p:cNvPr id="110" name="Flowchart: Process 109">
            <a:extLst>
              <a:ext uri="{FF2B5EF4-FFF2-40B4-BE49-F238E27FC236}">
                <a16:creationId xmlns:a16="http://schemas.microsoft.com/office/drawing/2014/main" id="{69E058D1-CB47-4011-A663-034DC8299506}"/>
              </a:ext>
            </a:extLst>
          </p:cNvPr>
          <p:cNvSpPr/>
          <p:nvPr/>
        </p:nvSpPr>
        <p:spPr>
          <a:xfrm>
            <a:off x="16497173" y="11575729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Main Event to TRUE</a:t>
            </a:r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5F050C83-D856-49F6-881E-F6D26F2C0A36}"/>
              </a:ext>
            </a:extLst>
          </p:cNvPr>
          <p:cNvCxnSpPr>
            <a:stCxn id="110" idx="2"/>
            <a:endCxn id="107" idx="3"/>
          </p:cNvCxnSpPr>
          <p:nvPr/>
        </p:nvCxnSpPr>
        <p:spPr>
          <a:xfrm rot="5400000" flipH="1" flipV="1">
            <a:off x="14736544" y="8244563"/>
            <a:ext cx="6656342" cy="1045027"/>
          </a:xfrm>
          <a:prstGeom prst="bentConnector4">
            <a:avLst>
              <a:gd name="adj1" fmla="val -3434"/>
              <a:gd name="adj2" fmla="val 26024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A248F1A3-64B1-4DF2-91A6-124A6F878433}"/>
              </a:ext>
            </a:extLst>
          </p:cNvPr>
          <p:cNvCxnSpPr>
            <a:stCxn id="106" idx="2"/>
          </p:cNvCxnSpPr>
          <p:nvPr/>
        </p:nvCxnSpPr>
        <p:spPr>
          <a:xfrm rot="5400000">
            <a:off x="16681252" y="4397811"/>
            <a:ext cx="1662680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42DFFBA9-AE64-47CF-B8DB-FFB40A23F55E}"/>
              </a:ext>
            </a:extLst>
          </p:cNvPr>
          <p:cNvCxnSpPr>
            <a:stCxn id="107" idx="2"/>
          </p:cNvCxnSpPr>
          <p:nvPr/>
        </p:nvCxnSpPr>
        <p:spPr>
          <a:xfrm rot="5400000">
            <a:off x="16717478" y="6523388"/>
            <a:ext cx="1649446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00795708-6FAC-425F-90FE-FDB3DE070C56}"/>
              </a:ext>
            </a:extLst>
          </p:cNvPr>
          <p:cNvCxnSpPr>
            <a:stCxn id="108" idx="2"/>
          </p:cNvCxnSpPr>
          <p:nvPr/>
        </p:nvCxnSpPr>
        <p:spPr>
          <a:xfrm rot="5400000">
            <a:off x="16710199" y="8662859"/>
            <a:ext cx="1664003" cy="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C0DCD96C-C749-4C35-88DD-783B1F4B27D5}"/>
              </a:ext>
            </a:extLst>
          </p:cNvPr>
          <p:cNvCxnSpPr>
            <a:stCxn id="109" idx="2"/>
          </p:cNvCxnSpPr>
          <p:nvPr/>
        </p:nvCxnSpPr>
        <p:spPr>
          <a:xfrm rot="5400000">
            <a:off x="16735864" y="10769389"/>
            <a:ext cx="1612675" cy="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7D99093A-04C1-4CC0-B076-5EAA68198C4B}"/>
              </a:ext>
            </a:extLst>
          </p:cNvPr>
          <p:cNvSpPr txBox="1"/>
          <p:nvPr/>
        </p:nvSpPr>
        <p:spPr>
          <a:xfrm>
            <a:off x="1318437" y="13864856"/>
            <a:ext cx="13716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NOTE:</a:t>
            </a:r>
            <a:r>
              <a:rPr lang="en-US" sz="2200" dirty="0"/>
              <a:t> The threads in blue are the threads assigned to each </a:t>
            </a:r>
            <a:r>
              <a:rPr lang="en-US" sz="2200" dirty="0" err="1"/>
              <a:t>rfid</a:t>
            </a:r>
            <a:r>
              <a:rPr lang="en-US" sz="2200" dirty="0"/>
              <a:t> chip. This is not limited to only two threads, copy the thread for as many </a:t>
            </a:r>
            <a:r>
              <a:rPr lang="en-US" sz="2200" dirty="0" err="1"/>
              <a:t>rfid</a:t>
            </a:r>
            <a:r>
              <a:rPr lang="en-US" sz="2200" dirty="0"/>
              <a:t> chips as you have. The process is the same for each, simply add an </a:t>
            </a:r>
            <a:r>
              <a:rPr lang="en-US" sz="2200" i="1" dirty="0" err="1"/>
              <a:t>eventX.wait</a:t>
            </a:r>
            <a:r>
              <a:rPr lang="en-US" sz="2200" i="1" dirty="0"/>
              <a:t>()</a:t>
            </a:r>
            <a:r>
              <a:rPr lang="en-US" sz="2200" dirty="0"/>
              <a:t> command in the scheduling thread (purple) after the other </a:t>
            </a:r>
            <a:r>
              <a:rPr lang="en-US" sz="2200" i="1" dirty="0"/>
              <a:t>wait()</a:t>
            </a:r>
            <a:r>
              <a:rPr lang="en-US" sz="2200" dirty="0"/>
              <a:t> commands. This is meant to be a scalable architecture.</a:t>
            </a:r>
            <a:endParaRPr lang="en-US" sz="2200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493B97D-5FDB-4777-A0F6-0DAC973906C1}"/>
              </a:ext>
            </a:extLst>
          </p:cNvPr>
          <p:cNvSpPr txBox="1"/>
          <p:nvPr/>
        </p:nvSpPr>
        <p:spPr>
          <a:xfrm>
            <a:off x="914400" y="340242"/>
            <a:ext cx="1943631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0" dirty="0"/>
              <a:t>RFID Threading Flow Chart</a:t>
            </a:r>
          </a:p>
        </p:txBody>
      </p:sp>
    </p:spTree>
    <p:extLst>
      <p:ext uri="{BB962C8B-B14F-4D97-AF65-F5344CB8AC3E}">
        <p14:creationId xmlns:p14="http://schemas.microsoft.com/office/powerpoint/2010/main" val="2932622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4DC650F2-3745-4C0D-BE0D-4DB011CE0B5C}"/>
              </a:ext>
            </a:extLst>
          </p:cNvPr>
          <p:cNvSpPr/>
          <p:nvPr/>
        </p:nvSpPr>
        <p:spPr>
          <a:xfrm>
            <a:off x="8207829" y="1088569"/>
            <a:ext cx="2090057" cy="14369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EC7012ED-FC39-4BA0-A0F2-FEA3A1963B47}"/>
              </a:ext>
            </a:extLst>
          </p:cNvPr>
          <p:cNvSpPr/>
          <p:nvPr/>
        </p:nvSpPr>
        <p:spPr>
          <a:xfrm>
            <a:off x="11277602" y="1088570"/>
            <a:ext cx="2090057" cy="14369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8451389B-F9D3-4380-9098-CDD9CC96CEF6}"/>
              </a:ext>
            </a:extLst>
          </p:cNvPr>
          <p:cNvSpPr/>
          <p:nvPr/>
        </p:nvSpPr>
        <p:spPr>
          <a:xfrm>
            <a:off x="15022289" y="1088570"/>
            <a:ext cx="2090057" cy="14369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Off-page Connector 6">
            <a:extLst>
              <a:ext uri="{FF2B5EF4-FFF2-40B4-BE49-F238E27FC236}">
                <a16:creationId xmlns:a16="http://schemas.microsoft.com/office/drawing/2014/main" id="{17991506-76DA-48F8-BEEA-875C6C0FEE29}"/>
              </a:ext>
            </a:extLst>
          </p:cNvPr>
          <p:cNvSpPr/>
          <p:nvPr/>
        </p:nvSpPr>
        <p:spPr>
          <a:xfrm>
            <a:off x="5138056" y="1088569"/>
            <a:ext cx="2090057" cy="143691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31AC280A-80DA-46CB-A5F2-E89563BE8717}"/>
              </a:ext>
            </a:extLst>
          </p:cNvPr>
          <p:cNvSpPr/>
          <p:nvPr/>
        </p:nvSpPr>
        <p:spPr>
          <a:xfrm>
            <a:off x="17939658" y="1088569"/>
            <a:ext cx="2090057" cy="143691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68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496</TotalTime>
  <Words>671</Words>
  <Application>Microsoft Office PowerPoint</Application>
  <PresentationFormat>Custom</PresentationFormat>
  <Paragraphs>145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Cameron</dc:creator>
  <cp:lastModifiedBy>Ryan Cameron</cp:lastModifiedBy>
  <cp:revision>35</cp:revision>
  <dcterms:created xsi:type="dcterms:W3CDTF">2019-09-12T19:09:08Z</dcterms:created>
  <dcterms:modified xsi:type="dcterms:W3CDTF">2019-10-03T17:57:19Z</dcterms:modified>
</cp:coreProperties>
</file>