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219456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F075B-F6D2-4DDB-BE2E-9200C76DB36B}">
          <p14:sldIdLst>
            <p14:sldId id="256"/>
            <p14:sldId id="258"/>
            <p14:sldId id="259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3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>
      <p:cViewPr varScale="1">
        <p:scale>
          <a:sx n="33" d="100"/>
          <a:sy n="33" d="100"/>
        </p:scale>
        <p:origin x="1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2693671"/>
            <a:ext cx="1865376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8644891"/>
            <a:ext cx="164592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4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876300"/>
            <a:ext cx="473202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876300"/>
            <a:ext cx="1392174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2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9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4103375"/>
            <a:ext cx="1892808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1014715"/>
            <a:ext cx="1892808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1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4381500"/>
            <a:ext cx="932688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876304"/>
            <a:ext cx="1892808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4034791"/>
            <a:ext cx="9284016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6012180"/>
            <a:ext cx="9284016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4034791"/>
            <a:ext cx="932973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6012180"/>
            <a:ext cx="932973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2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7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2369824"/>
            <a:ext cx="1110996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9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097280"/>
            <a:ext cx="7078027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2369824"/>
            <a:ext cx="1110996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4937760"/>
            <a:ext cx="7078027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876304"/>
            <a:ext cx="1892808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4381500"/>
            <a:ext cx="1892808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E71A9-A198-4BC2-915B-5C3ABADD511E}" type="datetimeFigureOut">
              <a:rPr lang="en-US" smtClean="0"/>
              <a:t>9/18/2019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15255244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15255244"/>
            <a:ext cx="49377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E509-C2F8-489B-B22E-646813AB1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2A113B3-6498-45B7-A63D-90A7F1850538}"/>
              </a:ext>
            </a:extLst>
          </p:cNvPr>
          <p:cNvSpPr/>
          <p:nvPr/>
        </p:nvSpPr>
        <p:spPr>
          <a:xfrm>
            <a:off x="87679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initial position of male and female voles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1728130C-E1DB-44F1-ACC7-18A9586CD878}"/>
              </a:ext>
            </a:extLst>
          </p:cNvPr>
          <p:cNvSpPr/>
          <p:nvPr/>
        </p:nvSpPr>
        <p:spPr>
          <a:xfrm>
            <a:off x="4326575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Serial ports and get tags on antennas 1-4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9A0515C6-9A2B-4526-8A12-E9684FE90BC4}"/>
              </a:ext>
            </a:extLst>
          </p:cNvPr>
          <p:cNvSpPr/>
          <p:nvPr/>
        </p:nvSpPr>
        <p:spPr>
          <a:xfrm>
            <a:off x="2623457" y="6116784"/>
            <a:ext cx="2090057" cy="1436915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Determine what cage each animal is in (direction logic)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5FB2630-82AD-4B8E-8E07-9AA4EC8CD604}"/>
              </a:ext>
            </a:extLst>
          </p:cNvPr>
          <p:cNvCxnSpPr>
            <a:stCxn id="16" idx="2"/>
            <a:endCxn id="10" idx="0"/>
          </p:cNvCxnSpPr>
          <p:nvPr/>
        </p:nvCxnSpPr>
        <p:spPr>
          <a:xfrm rot="16200000" flipH="1">
            <a:off x="2316185" y="4764482"/>
            <a:ext cx="957941" cy="174666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E6A35EA-778B-4D0B-ABE9-85FD09966503}"/>
              </a:ext>
            </a:extLst>
          </p:cNvPr>
          <p:cNvCxnSpPr>
            <a:stCxn id="22" idx="2"/>
            <a:endCxn id="10" idx="0"/>
          </p:cNvCxnSpPr>
          <p:nvPr/>
        </p:nvCxnSpPr>
        <p:spPr>
          <a:xfrm rot="5400000">
            <a:off x="4041075" y="4786254"/>
            <a:ext cx="957941" cy="170311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47E7803A-B8A1-44A3-A37E-6FDC99194879}"/>
              </a:ext>
            </a:extLst>
          </p:cNvPr>
          <p:cNvSpPr/>
          <p:nvPr/>
        </p:nvSpPr>
        <p:spPr>
          <a:xfrm>
            <a:off x="11705113" y="372192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status on each door</a:t>
            </a:r>
          </a:p>
        </p:txBody>
      </p:sp>
      <p:sp>
        <p:nvSpPr>
          <p:cNvPr id="29" name="Flowchart: Decision 28">
            <a:extLst>
              <a:ext uri="{FF2B5EF4-FFF2-40B4-BE49-F238E27FC236}">
                <a16:creationId xmlns:a16="http://schemas.microsoft.com/office/drawing/2014/main" id="{F9A99880-606D-4A43-A32F-A1D0EA59957D}"/>
              </a:ext>
            </a:extLst>
          </p:cNvPr>
          <p:cNvSpPr/>
          <p:nvPr/>
        </p:nvSpPr>
        <p:spPr>
          <a:xfrm>
            <a:off x="11705118" y="563781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door closed?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EF83E78-811D-4E22-B659-51E829794FE7}"/>
              </a:ext>
            </a:extLst>
          </p:cNvPr>
          <p:cNvSpPr/>
          <p:nvPr/>
        </p:nvSpPr>
        <p:spPr>
          <a:xfrm>
            <a:off x="8728969" y="7553698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status of lever(s)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BF2A1869-6309-444A-8134-C75836D3C890}"/>
              </a:ext>
            </a:extLst>
          </p:cNvPr>
          <p:cNvSpPr/>
          <p:nvPr/>
        </p:nvSpPr>
        <p:spPr>
          <a:xfrm>
            <a:off x="8728971" y="9360723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lever pressed?</a:t>
            </a:r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4E9BF1BF-2CA9-4658-99F9-BCB2A80D9985}"/>
              </a:ext>
            </a:extLst>
          </p:cNvPr>
          <p:cNvSpPr/>
          <p:nvPr/>
        </p:nvSpPr>
        <p:spPr>
          <a:xfrm>
            <a:off x="6846732" y="11407245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 door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EF032A4-75BE-4AC6-9B31-BF8CDF9B33D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rot="5400000">
            <a:off x="11022588" y="5826139"/>
            <a:ext cx="478970" cy="297614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30A4BB8-CFA6-4C32-AB65-A6ABE1BC9FC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rot="16200000" flipH="1">
            <a:off x="9588944" y="9175667"/>
            <a:ext cx="370110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8A6B5ED-4B2C-4DD9-B59F-70BD30F26265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rot="5400000">
            <a:off x="8528078" y="10161322"/>
            <a:ext cx="609607" cy="1882239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6FAED9D-A9A9-4D0E-9F64-B607FC46B2A0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 rot="16200000" flipH="1">
            <a:off x="12510659" y="5398325"/>
            <a:ext cx="478970" cy="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9BAECB23-2AE0-4EDD-AA1B-937E3FD3BA2B}"/>
              </a:ext>
            </a:extLst>
          </p:cNvPr>
          <p:cNvSpPr/>
          <p:nvPr/>
        </p:nvSpPr>
        <p:spPr>
          <a:xfrm>
            <a:off x="14680268" y="7553698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voles in diff cages?</a:t>
            </a:r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F1B40736-B088-41EA-99A0-48A7084C07D5}"/>
              </a:ext>
            </a:extLst>
          </p:cNvPr>
          <p:cNvSpPr/>
          <p:nvPr/>
        </p:nvSpPr>
        <p:spPr>
          <a:xfrm>
            <a:off x="16562505" y="9360720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the IR beam unobstructed?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71813D9D-4741-44F3-8225-3B93B1744C7D}"/>
              </a:ext>
            </a:extLst>
          </p:cNvPr>
          <p:cNvSpPr/>
          <p:nvPr/>
        </p:nvSpPr>
        <p:spPr>
          <a:xfrm>
            <a:off x="18444740" y="11385467"/>
            <a:ext cx="2090057" cy="1436915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Close door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427B439B-FC7C-4021-8A34-128C6123B728}"/>
              </a:ext>
            </a:extLst>
          </p:cNvPr>
          <p:cNvCxnSpPr>
            <a:stCxn id="46" idx="2"/>
            <a:endCxn id="50" idx="0"/>
          </p:cNvCxnSpPr>
          <p:nvPr/>
        </p:nvCxnSpPr>
        <p:spPr>
          <a:xfrm rot="16200000" flipH="1">
            <a:off x="16481362" y="8234547"/>
            <a:ext cx="370107" cy="1882237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742376-0614-4736-B7F6-A02F5622D5C6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 rot="16200000" flipH="1">
            <a:off x="18254735" y="10150433"/>
            <a:ext cx="587832" cy="1882235"/>
          </a:xfrm>
          <a:prstGeom prst="bentConnector3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90BA1868-3959-40CF-AE83-50E63C5260CE}"/>
              </a:ext>
            </a:extLst>
          </p:cNvPr>
          <p:cNvSpPr/>
          <p:nvPr/>
        </p:nvSpPr>
        <p:spPr>
          <a:xfrm>
            <a:off x="10611205" y="13673360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4" name="Flowchart: Off-page Connector 33">
            <a:extLst>
              <a:ext uri="{FF2B5EF4-FFF2-40B4-BE49-F238E27FC236}">
                <a16:creationId xmlns:a16="http://schemas.microsoft.com/office/drawing/2014/main" id="{7992953C-E5C9-4B69-957A-CFE8FF3E43E7}"/>
              </a:ext>
            </a:extLst>
          </p:cNvPr>
          <p:cNvSpPr/>
          <p:nvPr/>
        </p:nvSpPr>
        <p:spPr>
          <a:xfrm>
            <a:off x="12798032" y="936071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5" name="Flowchart: Off-page Connector 34">
            <a:extLst>
              <a:ext uri="{FF2B5EF4-FFF2-40B4-BE49-F238E27FC236}">
                <a16:creationId xmlns:a16="http://schemas.microsoft.com/office/drawing/2014/main" id="{89DE9F3F-4DA9-440F-93D8-16EF37D2E181}"/>
              </a:ext>
            </a:extLst>
          </p:cNvPr>
          <p:cNvSpPr/>
          <p:nvPr/>
        </p:nvSpPr>
        <p:spPr>
          <a:xfrm>
            <a:off x="14680268" y="11385468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53B3FF7-70AC-4A8F-A056-3077EE51FF66}"/>
              </a:ext>
            </a:extLst>
          </p:cNvPr>
          <p:cNvCxnSpPr>
            <a:stCxn id="46" idx="2"/>
            <a:endCxn id="34" idx="0"/>
          </p:cNvCxnSpPr>
          <p:nvPr/>
        </p:nvCxnSpPr>
        <p:spPr>
          <a:xfrm rot="5400000">
            <a:off x="14599126" y="8234548"/>
            <a:ext cx="370106" cy="1882236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F452FE5-5E13-4134-8E9D-F4952B77A6B4}"/>
              </a:ext>
            </a:extLst>
          </p:cNvPr>
          <p:cNvCxnSpPr>
            <a:stCxn id="50" idx="2"/>
            <a:endCxn id="35" idx="0"/>
          </p:cNvCxnSpPr>
          <p:nvPr/>
        </p:nvCxnSpPr>
        <p:spPr>
          <a:xfrm rot="5400000">
            <a:off x="16372500" y="10150433"/>
            <a:ext cx="587833" cy="1882237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F4BAA3-CBFE-4C37-AAD5-6B5538A1625C}"/>
              </a:ext>
            </a:extLst>
          </p:cNvPr>
          <p:cNvCxnSpPr>
            <a:stCxn id="29" idx="2"/>
            <a:endCxn id="46" idx="0"/>
          </p:cNvCxnSpPr>
          <p:nvPr/>
        </p:nvCxnSpPr>
        <p:spPr>
          <a:xfrm rot="16200000" flipH="1">
            <a:off x="13998237" y="5826638"/>
            <a:ext cx="478970" cy="2975150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Data 51">
            <a:extLst>
              <a:ext uri="{FF2B5EF4-FFF2-40B4-BE49-F238E27FC236}">
                <a16:creationId xmlns:a16="http://schemas.microsoft.com/office/drawing/2014/main" id="{C02461A8-14BE-47A9-924E-86B9B8E09B71}"/>
              </a:ext>
            </a:extLst>
          </p:cNvPr>
          <p:cNvSpPr/>
          <p:nvPr/>
        </p:nvSpPr>
        <p:spPr>
          <a:xfrm>
            <a:off x="6846731" y="13673361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sp>
        <p:nvSpPr>
          <p:cNvPr id="54" name="Flowchart: Data 53">
            <a:extLst>
              <a:ext uri="{FF2B5EF4-FFF2-40B4-BE49-F238E27FC236}">
                <a16:creationId xmlns:a16="http://schemas.microsoft.com/office/drawing/2014/main" id="{00793095-EC21-4D86-A72F-3C9F2E8D8646}"/>
              </a:ext>
            </a:extLst>
          </p:cNvPr>
          <p:cNvSpPr/>
          <p:nvPr/>
        </p:nvSpPr>
        <p:spPr>
          <a:xfrm>
            <a:off x="10611206" y="11407245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4C4D9C34-9D95-48BC-89AC-EA3F7CD1B7C3}"/>
              </a:ext>
            </a:extLst>
          </p:cNvPr>
          <p:cNvCxnSpPr>
            <a:stCxn id="31" idx="2"/>
            <a:endCxn id="54" idx="1"/>
          </p:cNvCxnSpPr>
          <p:nvPr/>
        </p:nvCxnSpPr>
        <p:spPr>
          <a:xfrm rot="16200000" flipH="1">
            <a:off x="10410314" y="10161323"/>
            <a:ext cx="609607" cy="188223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C2D76CD3-ACAE-41C6-A135-300944E28E73}"/>
              </a:ext>
            </a:extLst>
          </p:cNvPr>
          <p:cNvCxnSpPr>
            <a:stCxn id="32" idx="2"/>
            <a:endCxn id="52" idx="1"/>
          </p:cNvCxnSpPr>
          <p:nvPr/>
        </p:nvCxnSpPr>
        <p:spPr>
          <a:xfrm rot="5400000">
            <a:off x="7477161" y="13258760"/>
            <a:ext cx="82920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F0A0EEE3-4949-486C-BC89-7548D2F5332E}"/>
              </a:ext>
            </a:extLst>
          </p:cNvPr>
          <p:cNvCxnSpPr>
            <a:stCxn id="54" idx="4"/>
            <a:endCxn id="3" idx="0"/>
          </p:cNvCxnSpPr>
          <p:nvPr/>
        </p:nvCxnSpPr>
        <p:spPr>
          <a:xfrm rot="5400000">
            <a:off x="11241635" y="13258760"/>
            <a:ext cx="829200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F3CCC08D-50B7-4FAB-B697-732232FA0252}"/>
              </a:ext>
            </a:extLst>
          </p:cNvPr>
          <p:cNvSpPr/>
          <p:nvPr/>
        </p:nvSpPr>
        <p:spPr>
          <a:xfrm>
            <a:off x="18444739" y="13673359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E79E7FE-A98F-4FA4-9261-E0AFE1508CD4}"/>
              </a:ext>
            </a:extLst>
          </p:cNvPr>
          <p:cNvCxnSpPr>
            <a:stCxn id="51" idx="2"/>
            <a:endCxn id="72" idx="1"/>
          </p:cNvCxnSpPr>
          <p:nvPr/>
        </p:nvCxnSpPr>
        <p:spPr>
          <a:xfrm rot="5400000">
            <a:off x="19064281" y="13247870"/>
            <a:ext cx="850977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Data 77">
            <a:extLst>
              <a:ext uri="{FF2B5EF4-FFF2-40B4-BE49-F238E27FC236}">
                <a16:creationId xmlns:a16="http://schemas.microsoft.com/office/drawing/2014/main" id="{D8D09D06-191A-43E5-B9BA-3FEB9203F8BE}"/>
              </a:ext>
            </a:extLst>
          </p:cNvPr>
          <p:cNvSpPr/>
          <p:nvPr/>
        </p:nvSpPr>
        <p:spPr>
          <a:xfrm>
            <a:off x="18652558" y="7553696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4AC17FC-9F03-4621-B08E-D030FB8AA86C}"/>
              </a:ext>
            </a:extLst>
          </p:cNvPr>
          <p:cNvCxnSpPr>
            <a:stCxn id="46" idx="3"/>
            <a:endCxn id="78" idx="2"/>
          </p:cNvCxnSpPr>
          <p:nvPr/>
        </p:nvCxnSpPr>
        <p:spPr>
          <a:xfrm flipV="1">
            <a:off x="16770325" y="8272154"/>
            <a:ext cx="2091239" cy="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Flowchart: Data 87">
            <a:extLst>
              <a:ext uri="{FF2B5EF4-FFF2-40B4-BE49-F238E27FC236}">
                <a16:creationId xmlns:a16="http://schemas.microsoft.com/office/drawing/2014/main" id="{6A5B2960-9CAA-4ADB-8045-2AB5E2FF9AB7}"/>
              </a:ext>
            </a:extLst>
          </p:cNvPr>
          <p:cNvSpPr/>
          <p:nvPr/>
        </p:nvSpPr>
        <p:spPr>
          <a:xfrm>
            <a:off x="2623456" y="8511640"/>
            <a:ext cx="2090057" cy="1436915"/>
          </a:xfrm>
          <a:prstGeom prst="flowChartInputOutpu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object properties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3E3FD1D-B11D-4DBD-8D20-4A4F226FF862}"/>
              </a:ext>
            </a:extLst>
          </p:cNvPr>
          <p:cNvCxnSpPr>
            <a:stCxn id="10" idx="2"/>
            <a:endCxn id="88" idx="1"/>
          </p:cNvCxnSpPr>
          <p:nvPr/>
        </p:nvCxnSpPr>
        <p:spPr>
          <a:xfrm rot="5400000">
            <a:off x="3189516" y="8032669"/>
            <a:ext cx="957941" cy="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FD609D8-55C0-4ACB-A79A-6EA8D28BDB18}"/>
              </a:ext>
            </a:extLst>
          </p:cNvPr>
          <p:cNvSpPr txBox="1"/>
          <p:nvPr/>
        </p:nvSpPr>
        <p:spPr>
          <a:xfrm>
            <a:off x="18272556" y="311728"/>
            <a:ext cx="16744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34297E2-B19D-495E-98FC-9515C6BC9E4B}"/>
              </a:ext>
            </a:extLst>
          </p:cNvPr>
          <p:cNvGrpSpPr/>
          <p:nvPr/>
        </p:nvGrpSpPr>
        <p:grpSpPr>
          <a:xfrm>
            <a:off x="17352818" y="1018309"/>
            <a:ext cx="2594152" cy="369332"/>
            <a:chOff x="17352818" y="1018309"/>
            <a:chExt cx="2594152" cy="36933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228629C-233D-4494-8EE6-E692850B1530}"/>
                </a:ext>
              </a:extLst>
            </p:cNvPr>
            <p:cNvSpPr/>
            <p:nvPr/>
          </p:nvSpPr>
          <p:spPr>
            <a:xfrm>
              <a:off x="17352818" y="1018309"/>
              <a:ext cx="665018" cy="3116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613F09-3459-4A65-B6FF-B529FAF5C4F3}"/>
                </a:ext>
              </a:extLst>
            </p:cNvPr>
            <p:cNvSpPr txBox="1"/>
            <p:nvPr/>
          </p:nvSpPr>
          <p:spPr>
            <a:xfrm>
              <a:off x="18272556" y="1018309"/>
              <a:ext cx="1674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Process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BC22551-FE9E-4507-8224-E215CD69527F}"/>
              </a:ext>
            </a:extLst>
          </p:cNvPr>
          <p:cNvGrpSpPr/>
          <p:nvPr/>
        </p:nvGrpSpPr>
        <p:grpSpPr>
          <a:xfrm>
            <a:off x="17352818" y="1522611"/>
            <a:ext cx="3715986" cy="369332"/>
            <a:chOff x="17352818" y="1484160"/>
            <a:chExt cx="3715986" cy="369332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FB849D8A-7D27-437F-B93E-5002779DF52B}"/>
                </a:ext>
              </a:extLst>
            </p:cNvPr>
            <p:cNvSpPr/>
            <p:nvPr/>
          </p:nvSpPr>
          <p:spPr>
            <a:xfrm>
              <a:off x="17352818" y="1513011"/>
              <a:ext cx="665018" cy="3116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0ED2499C-4C10-4DFB-9F65-B7B9EB196140}"/>
                </a:ext>
              </a:extLst>
            </p:cNvPr>
            <p:cNvSpPr txBox="1"/>
            <p:nvPr/>
          </p:nvSpPr>
          <p:spPr>
            <a:xfrm>
              <a:off x="18272555" y="1484160"/>
              <a:ext cx="2796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Candidate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5E835F6-24B8-45A5-BF75-A2AA3634547E}"/>
              </a:ext>
            </a:extLst>
          </p:cNvPr>
          <p:cNvGrpSpPr/>
          <p:nvPr/>
        </p:nvGrpSpPr>
        <p:grpSpPr>
          <a:xfrm>
            <a:off x="17352818" y="2026913"/>
            <a:ext cx="3927764" cy="369332"/>
            <a:chOff x="17352818" y="2026913"/>
            <a:chExt cx="3927764" cy="369332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D9EFC4F-0070-408A-BAD8-802D50F03A72}"/>
                </a:ext>
              </a:extLst>
            </p:cNvPr>
            <p:cNvSpPr/>
            <p:nvPr/>
          </p:nvSpPr>
          <p:spPr>
            <a:xfrm>
              <a:off x="17352818" y="2057292"/>
              <a:ext cx="665018" cy="311631"/>
            </a:xfrm>
            <a:prstGeom prst="rect">
              <a:avLst/>
            </a:prstGeom>
            <a:pattFill prst="wdDnDiag">
              <a:fgClr>
                <a:schemeClr val="accent1"/>
              </a:fgClr>
              <a:bgClr>
                <a:schemeClr val="accent2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9005983-6756-489D-986E-A94CBD67206A}"/>
                </a:ext>
              </a:extLst>
            </p:cNvPr>
            <p:cNvSpPr txBox="1"/>
            <p:nvPr/>
          </p:nvSpPr>
          <p:spPr>
            <a:xfrm>
              <a:off x="18272556" y="2026913"/>
              <a:ext cx="300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used multiple times</a:t>
              </a:r>
            </a:p>
          </p:txBody>
        </p: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BEC62C7C-A5F0-4C21-88E8-70A9AABD68FE}"/>
              </a:ext>
            </a:extLst>
          </p:cNvPr>
          <p:cNvSpPr txBox="1"/>
          <p:nvPr/>
        </p:nvSpPr>
        <p:spPr>
          <a:xfrm>
            <a:off x="886114" y="1133728"/>
            <a:ext cx="156857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dirty="0"/>
              <a:t>Arduino Based Decision Tree</a:t>
            </a:r>
          </a:p>
        </p:txBody>
      </p:sp>
    </p:spTree>
    <p:extLst>
      <p:ext uri="{BB962C8B-B14F-4D97-AF65-F5344CB8AC3E}">
        <p14:creationId xmlns:p14="http://schemas.microsoft.com/office/powerpoint/2010/main" val="58977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D0A22C-B74C-4882-A147-B190DC2E99C3}"/>
              </a:ext>
            </a:extLst>
          </p:cNvPr>
          <p:cNvSpPr/>
          <p:nvPr/>
        </p:nvSpPr>
        <p:spPr>
          <a:xfrm>
            <a:off x="665018" y="706582"/>
            <a:ext cx="20615564" cy="11035145"/>
          </a:xfrm>
          <a:prstGeom prst="round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949EC-5B0D-4C7B-900B-3FD9DA3316CB}"/>
              </a:ext>
            </a:extLst>
          </p:cNvPr>
          <p:cNvSpPr txBox="1"/>
          <p:nvPr/>
        </p:nvSpPr>
        <p:spPr>
          <a:xfrm>
            <a:off x="1288472" y="1226127"/>
            <a:ext cx="4468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1: </a:t>
            </a:r>
            <a:r>
              <a:rPr lang="en-US" sz="2400" dirty="0"/>
              <a:t>Listening for lever press,</a:t>
            </a:r>
          </a:p>
          <a:p>
            <a:r>
              <a:rPr lang="en-US" sz="2400" dirty="0"/>
              <a:t>Animals in separate cages, </a:t>
            </a:r>
          </a:p>
          <a:p>
            <a:r>
              <a:rPr lang="en-US" sz="2400" dirty="0"/>
              <a:t>Door to test animal is closed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0F4EC-44B8-403B-AE36-A3471458CD52}"/>
              </a:ext>
            </a:extLst>
          </p:cNvPr>
          <p:cNvSpPr/>
          <p:nvPr/>
        </p:nvSpPr>
        <p:spPr>
          <a:xfrm>
            <a:off x="665019" y="14256327"/>
            <a:ext cx="20615564" cy="1433946"/>
          </a:xfrm>
          <a:prstGeom prst="roundRect">
            <a:avLst/>
          </a:prstGeom>
          <a:solidFill>
            <a:schemeClr val="accent2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Continuous monitoring of RFID pings on a separate core. Pings update a shared queue.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4E3085-9FA2-471D-B749-69AD3B3537FF}"/>
              </a:ext>
            </a:extLst>
          </p:cNvPr>
          <p:cNvSpPr/>
          <p:nvPr/>
        </p:nvSpPr>
        <p:spPr>
          <a:xfrm>
            <a:off x="5527964" y="2202873"/>
            <a:ext cx="15129164" cy="9019309"/>
          </a:xfrm>
          <a:prstGeom prst="round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36132-3E0A-43C5-8A5B-87F6A460FEDB}"/>
              </a:ext>
            </a:extLst>
          </p:cNvPr>
          <p:cNvSpPr txBox="1"/>
          <p:nvPr/>
        </p:nvSpPr>
        <p:spPr>
          <a:xfrm>
            <a:off x="5943600" y="2639291"/>
            <a:ext cx="5216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2: </a:t>
            </a:r>
            <a:r>
              <a:rPr lang="en-US" sz="2400" dirty="0"/>
              <a:t>Animal moving between cages,</a:t>
            </a:r>
          </a:p>
          <a:p>
            <a:r>
              <a:rPr lang="en-US" sz="2400" dirty="0"/>
              <a:t>Door to large cage is in transition,</a:t>
            </a:r>
          </a:p>
          <a:p>
            <a:r>
              <a:rPr lang="en-US" sz="2400" dirty="0"/>
              <a:t>State determined by RFID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406BA50-68BA-48EA-B2EC-997E7F0FCCEC}"/>
              </a:ext>
            </a:extLst>
          </p:cNvPr>
          <p:cNvSpPr/>
          <p:nvPr/>
        </p:nvSpPr>
        <p:spPr>
          <a:xfrm>
            <a:off x="665018" y="12261272"/>
            <a:ext cx="20615564" cy="1433946"/>
          </a:xfrm>
          <a:prstGeom prst="roundRect">
            <a:avLst/>
          </a:prstGeom>
          <a:solidFill>
            <a:srgbClr val="FF0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</a:rPr>
              <a:t>SHARED DATA QUEUE OF RFID PINGS AND TAGS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E31CBD-19FC-4145-A50A-EBE3B8FFBC0D}"/>
              </a:ext>
            </a:extLst>
          </p:cNvPr>
          <p:cNvCxnSpPr/>
          <p:nvPr/>
        </p:nvCxnSpPr>
        <p:spPr>
          <a:xfrm>
            <a:off x="1745673" y="3239455"/>
            <a:ext cx="378229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50824B-D7A1-4A78-B3FB-61F110C75C37}"/>
              </a:ext>
            </a:extLst>
          </p:cNvPr>
          <p:cNvSpPr txBox="1"/>
          <p:nvPr/>
        </p:nvSpPr>
        <p:spPr>
          <a:xfrm>
            <a:off x="1745673" y="3449782"/>
            <a:ext cx="3470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Lever press moves to next mode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B8F577-EA57-4FA1-88EB-DA84DA631EB6}"/>
              </a:ext>
            </a:extLst>
          </p:cNvPr>
          <p:cNvCxnSpPr>
            <a:cxnSpLocks/>
          </p:cNvCxnSpPr>
          <p:nvPr/>
        </p:nvCxnSpPr>
        <p:spPr>
          <a:xfrm flipV="1">
            <a:off x="7148942" y="6744333"/>
            <a:ext cx="0" cy="5766323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996F10-75EC-4128-A5D5-42DE64E353EE}"/>
              </a:ext>
            </a:extLst>
          </p:cNvPr>
          <p:cNvCxnSpPr>
            <a:cxnSpLocks/>
          </p:cNvCxnSpPr>
          <p:nvPr/>
        </p:nvCxnSpPr>
        <p:spPr>
          <a:xfrm>
            <a:off x="9518077" y="4943289"/>
            <a:ext cx="22860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D845844-8E79-4E9F-A513-AD2BB4C55D64}"/>
              </a:ext>
            </a:extLst>
          </p:cNvPr>
          <p:cNvSpPr/>
          <p:nvPr/>
        </p:nvSpPr>
        <p:spPr>
          <a:xfrm>
            <a:off x="11928758" y="3839620"/>
            <a:ext cx="8063250" cy="6925362"/>
          </a:xfrm>
          <a:prstGeom prst="roundRect">
            <a:avLst/>
          </a:prstGeom>
          <a:solidFill>
            <a:srgbClr val="8C3FC5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40BBCD-461E-45E9-B3F9-4506E5B5553F}"/>
              </a:ext>
            </a:extLst>
          </p:cNvPr>
          <p:cNvSpPr txBox="1"/>
          <p:nvPr/>
        </p:nvSpPr>
        <p:spPr>
          <a:xfrm>
            <a:off x="12240492" y="4280779"/>
            <a:ext cx="4759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MODE 3: </a:t>
            </a:r>
            <a:r>
              <a:rPr lang="en-US" sz="2400" dirty="0"/>
              <a:t>Animals are in same cage,</a:t>
            </a:r>
          </a:p>
          <a:p>
            <a:r>
              <a:rPr lang="en-US" sz="2400" dirty="0"/>
              <a:t>All doors are open,</a:t>
            </a:r>
          </a:p>
          <a:p>
            <a:r>
              <a:rPr lang="en-US" sz="2400" dirty="0"/>
              <a:t>Monitoring RFID movement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31544A-F2D4-4AAD-955B-C8E39246ACE3}"/>
              </a:ext>
            </a:extLst>
          </p:cNvPr>
          <p:cNvSpPr txBox="1"/>
          <p:nvPr/>
        </p:nvSpPr>
        <p:spPr>
          <a:xfrm>
            <a:off x="9518077" y="5174673"/>
            <a:ext cx="22859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Door closes when animal has successfully moved cages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82EF0F-9B8B-4F2C-AD0F-8FE51C6D2948}"/>
              </a:ext>
            </a:extLst>
          </p:cNvPr>
          <p:cNvCxnSpPr>
            <a:cxnSpLocks/>
          </p:cNvCxnSpPr>
          <p:nvPr/>
        </p:nvCxnSpPr>
        <p:spPr>
          <a:xfrm flipV="1">
            <a:off x="16926786" y="8562109"/>
            <a:ext cx="0" cy="394854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F4F443-D018-4C6C-B441-53F4B5ECABF3}"/>
              </a:ext>
            </a:extLst>
          </p:cNvPr>
          <p:cNvCxnSpPr/>
          <p:nvPr/>
        </p:nvCxnSpPr>
        <p:spPr>
          <a:xfrm flipV="1">
            <a:off x="10972800" y="13279582"/>
            <a:ext cx="0" cy="137160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214A252-75BD-47E0-88E4-8549C7D74DC9}"/>
              </a:ext>
            </a:extLst>
          </p:cNvPr>
          <p:cNvSpPr/>
          <p:nvPr/>
        </p:nvSpPr>
        <p:spPr>
          <a:xfrm>
            <a:off x="6234645" y="4614199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A42757-C5C3-4385-A55F-DF17101382CD}"/>
              </a:ext>
            </a:extLst>
          </p:cNvPr>
          <p:cNvSpPr/>
          <p:nvPr/>
        </p:nvSpPr>
        <p:spPr>
          <a:xfrm>
            <a:off x="16292942" y="6224154"/>
            <a:ext cx="2951019" cy="18911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Pull RFID Data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2DA9B3-6FB8-46D2-8978-9DB544F76C0A}"/>
              </a:ext>
            </a:extLst>
          </p:cNvPr>
          <p:cNvCxnSpPr>
            <a:cxnSpLocks/>
          </p:cNvCxnSpPr>
          <p:nvPr/>
        </p:nvCxnSpPr>
        <p:spPr>
          <a:xfrm flipH="1" flipV="1">
            <a:off x="16916398" y="3239455"/>
            <a:ext cx="20776" cy="2911966"/>
          </a:xfrm>
          <a:prstGeom prst="straightConnector1">
            <a:avLst/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E2D28E-FB3F-407C-BD2F-73B878C8C84D}"/>
              </a:ext>
            </a:extLst>
          </p:cNvPr>
          <p:cNvSpPr txBox="1"/>
          <p:nvPr/>
        </p:nvSpPr>
        <p:spPr>
          <a:xfrm>
            <a:off x="17352818" y="4280779"/>
            <a:ext cx="189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test animal exits large cage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3381FF6-4FBB-4D4E-BB4C-11E22970B8ED}"/>
              </a:ext>
            </a:extLst>
          </p:cNvPr>
          <p:cNvCxnSpPr/>
          <p:nvPr/>
        </p:nvCxnSpPr>
        <p:spPr>
          <a:xfrm rot="10800000">
            <a:off x="6234646" y="1454728"/>
            <a:ext cx="5694113" cy="2161309"/>
          </a:xfrm>
          <a:prstGeom prst="bentConnector3">
            <a:avLst>
              <a:gd name="adj1" fmla="val 729"/>
            </a:avLst>
          </a:prstGeom>
          <a:ln w="762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D1F944-4F63-40CE-99B0-FE37CC338055}"/>
              </a:ext>
            </a:extLst>
          </p:cNvPr>
          <p:cNvSpPr txBox="1"/>
          <p:nvPr/>
        </p:nvSpPr>
        <p:spPr>
          <a:xfrm>
            <a:off x="12240492" y="2426456"/>
            <a:ext cx="3595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Exit when animal moves to small cage </a:t>
            </a:r>
          </a:p>
        </p:txBody>
      </p:sp>
    </p:spTree>
    <p:extLst>
      <p:ext uri="{BB962C8B-B14F-4D97-AF65-F5344CB8AC3E}">
        <p14:creationId xmlns:p14="http://schemas.microsoft.com/office/powerpoint/2010/main" val="316071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21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4DC650F2-3745-4C0D-BE0D-4DB011CE0B5C}"/>
              </a:ext>
            </a:extLst>
          </p:cNvPr>
          <p:cNvSpPr/>
          <p:nvPr/>
        </p:nvSpPr>
        <p:spPr>
          <a:xfrm>
            <a:off x="8207829" y="1088569"/>
            <a:ext cx="2090057" cy="14369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C7012ED-FC39-4BA0-A0F2-FEA3A1963B47}"/>
              </a:ext>
            </a:extLst>
          </p:cNvPr>
          <p:cNvSpPr/>
          <p:nvPr/>
        </p:nvSpPr>
        <p:spPr>
          <a:xfrm>
            <a:off x="11277602" y="1088570"/>
            <a:ext cx="2090057" cy="14369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451389B-F9D3-4380-9098-CDD9CC96CEF6}"/>
              </a:ext>
            </a:extLst>
          </p:cNvPr>
          <p:cNvSpPr/>
          <p:nvPr/>
        </p:nvSpPr>
        <p:spPr>
          <a:xfrm>
            <a:off x="15022289" y="1088570"/>
            <a:ext cx="2090057" cy="14369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Off-page Connector 6">
            <a:extLst>
              <a:ext uri="{FF2B5EF4-FFF2-40B4-BE49-F238E27FC236}">
                <a16:creationId xmlns:a16="http://schemas.microsoft.com/office/drawing/2014/main" id="{17991506-76DA-48F8-BEEA-875C6C0FEE29}"/>
              </a:ext>
            </a:extLst>
          </p:cNvPr>
          <p:cNvSpPr/>
          <p:nvPr/>
        </p:nvSpPr>
        <p:spPr>
          <a:xfrm>
            <a:off x="5138056" y="1088569"/>
            <a:ext cx="2090057" cy="1436915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31AC280A-80DA-46CB-A5F2-E89563BE8717}"/>
              </a:ext>
            </a:extLst>
          </p:cNvPr>
          <p:cNvSpPr/>
          <p:nvPr/>
        </p:nvSpPr>
        <p:spPr>
          <a:xfrm>
            <a:off x="17939658" y="1088569"/>
            <a:ext cx="2090057" cy="143691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209</Words>
  <Application>Microsoft Office PowerPoint</Application>
  <PresentationFormat>Custom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Cameron</dc:creator>
  <cp:lastModifiedBy>Ryan Cameron</cp:lastModifiedBy>
  <cp:revision>15</cp:revision>
  <dcterms:created xsi:type="dcterms:W3CDTF">2019-09-12T19:09:08Z</dcterms:created>
  <dcterms:modified xsi:type="dcterms:W3CDTF">2019-09-18T17:57:09Z</dcterms:modified>
</cp:coreProperties>
</file>