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55" r:id="rId4"/>
  </p:sldMasterIdLst>
  <p:notesMasterIdLst>
    <p:notesMasterId r:id="rId6"/>
  </p:notesMasterIdLst>
  <p:handoutMasterIdLst>
    <p:handoutMasterId r:id="rId7"/>
  </p:handoutMasterIdLst>
  <p:sldIdLst>
    <p:sldId id="1509" r:id="rId5"/>
  </p:sldIdLst>
  <p:sldSz cx="12190413" cy="6858000"/>
  <p:notesSz cx="7010400" cy="92964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Charter" id="{38F2E8EC-BEE8-40F4-8C1A-BA34AB7878BD}">
          <p14:sldIdLst>
            <p14:sldId id="1509"/>
          </p14:sldIdLst>
        </p14:section>
      </p14:sectionLst>
    </p:ext>
    <p:ext uri="{EFAFB233-063F-42B5-8137-9DF3F51BA10A}">
      <p15:sldGuideLst xmlns:p15="http://schemas.microsoft.com/office/powerpoint/2012/main">
        <p15:guide id="1" orient="horz" pos="1093">
          <p15:clr>
            <a:srgbClr val="A4A3A4"/>
          </p15:clr>
        </p15:guide>
        <p15:guide id="3" pos="619">
          <p15:clr>
            <a:srgbClr val="A4A3A4"/>
          </p15:clr>
        </p15:guide>
        <p15:guide id="15" orient="horz" pos="2478">
          <p15:clr>
            <a:srgbClr val="A4A3A4"/>
          </p15:clr>
        </p15:guide>
        <p15:guide id="16" orient="horz" pos="2704">
          <p15:clr>
            <a:srgbClr val="A4A3A4"/>
          </p15:clr>
        </p15:guide>
        <p15:guide id="17" orient="horz" pos="4086">
          <p15:clr>
            <a:srgbClr val="A4A3A4"/>
          </p15:clr>
        </p15:guide>
        <p15:guide id="18" orient="horz" pos="2592">
          <p15:clr>
            <a:srgbClr val="A4A3A4"/>
          </p15:clr>
        </p15:guide>
        <p15:guide id="19" pos="7422">
          <p15:clr>
            <a:srgbClr val="A4A3A4"/>
          </p15:clr>
        </p15:guide>
        <p15:guide id="20" pos="2149">
          <p15:clr>
            <a:srgbClr val="A4A3A4"/>
          </p15:clr>
        </p15:guide>
        <p15:guide id="21" pos="3908">
          <p15:clr>
            <a:srgbClr val="A4A3A4"/>
          </p15:clr>
        </p15:guide>
        <p15:guide id="22" pos="2376">
          <p15:clr>
            <a:srgbClr val="A4A3A4"/>
          </p15:clr>
        </p15:guide>
        <p15:guide id="23" pos="5666">
          <p15:clr>
            <a:srgbClr val="A4A3A4"/>
          </p15:clr>
        </p15:guide>
        <p15:guide id="24" pos="5894">
          <p15:clr>
            <a:srgbClr val="A4A3A4"/>
          </p15:clr>
        </p15:guide>
        <p15:guide id="25" pos="4134">
          <p15:clr>
            <a:srgbClr val="A4A3A4"/>
          </p15:clr>
        </p15:guide>
        <p15:guide id="26" pos="4020">
          <p15:clr>
            <a:srgbClr val="A4A3A4"/>
          </p15:clr>
        </p15:guide>
      </p15:sldGuideLst>
    </p:ext>
    <p:ext uri="{2D200454-40CA-4A62-9FC3-DE9A4176ACB9}">
      <p15:notesGuideLst xmlns:p15="http://schemas.microsoft.com/office/powerpoint/2012/main">
        <p15:guide id="1" orient="horz" pos="2672" userDrawn="1">
          <p15:clr>
            <a:srgbClr val="A4A3A4"/>
          </p15:clr>
        </p15:guide>
        <p15:guide id="2" pos="2198" userDrawn="1">
          <p15:clr>
            <a:srgbClr val="A4A3A4"/>
          </p15:clr>
        </p15:guide>
        <p15:guide id="3" orient="horz" pos="2651" userDrawn="1">
          <p15:clr>
            <a:srgbClr val="A4A3A4"/>
          </p15:clr>
        </p15:guide>
        <p15:guide id="4" pos="2003"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1DF"/>
    <a:srgbClr val="00617F"/>
    <a:srgbClr val="74C713"/>
    <a:srgbClr val="00A5E2"/>
    <a:srgbClr val="E61A5D"/>
    <a:srgbClr val="FF3162"/>
    <a:srgbClr val="624963"/>
    <a:srgbClr val="D30F4B"/>
    <a:srgbClr val="2B6640"/>
    <a:srgbClr val="66B5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ittlere Formatvorlage 1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2" autoAdjust="0"/>
    <p:restoredTop sz="94696"/>
  </p:normalViewPr>
  <p:slideViewPr>
    <p:cSldViewPr snapToGrid="0">
      <p:cViewPr>
        <p:scale>
          <a:sx n="130" d="100"/>
          <a:sy n="130" d="100"/>
        </p:scale>
        <p:origin x="296" y="-608"/>
      </p:cViewPr>
      <p:guideLst>
        <p:guide orient="horz" pos="1093"/>
        <p:guide pos="619"/>
        <p:guide orient="horz" pos="2478"/>
        <p:guide orient="horz" pos="2704"/>
        <p:guide orient="horz" pos="4086"/>
        <p:guide orient="horz" pos="2592"/>
        <p:guide pos="7422"/>
        <p:guide pos="2149"/>
        <p:guide pos="3908"/>
        <p:guide pos="2376"/>
        <p:guide pos="5666"/>
        <p:guide pos="5894"/>
        <p:guide pos="4134"/>
        <p:guide pos="4020"/>
      </p:guideLst>
    </p:cSldViewPr>
  </p:slideViewPr>
  <p:notesTextViewPr>
    <p:cViewPr>
      <p:scale>
        <a:sx n="1" d="1"/>
        <a:sy n="1" d="1"/>
      </p:scale>
      <p:origin x="0" y="0"/>
    </p:cViewPr>
  </p:notesTextViewPr>
  <p:sorterViewPr>
    <p:cViewPr>
      <p:scale>
        <a:sx n="140" d="100"/>
        <a:sy n="140" d="100"/>
      </p:scale>
      <p:origin x="0" y="0"/>
    </p:cViewPr>
  </p:sorterViewPr>
  <p:notesViewPr>
    <p:cSldViewPr snapToGrid="0">
      <p:cViewPr>
        <p:scale>
          <a:sx n="1" d="2"/>
          <a:sy n="1" d="2"/>
        </p:scale>
        <p:origin x="0" y="0"/>
      </p:cViewPr>
      <p:guideLst>
        <p:guide orient="horz" pos="2672"/>
        <p:guide pos="2198"/>
        <p:guide orient="horz" pos="2651"/>
        <p:guide pos="2003"/>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6.wmf"/></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Header Placeholder 1"/>
          <p:cNvSpPr>
            <a:spLocks noGrp="1"/>
          </p:cNvSpPr>
          <p:nvPr>
            <p:ph type="hdr" sz="quarter"/>
          </p:nvPr>
        </p:nvSpPr>
        <p:spPr bwMode="gray">
          <a:xfrm>
            <a:off x="185450" y="163949"/>
            <a:ext cx="6089790" cy="165669"/>
          </a:xfrm>
          <a:prstGeom prst="rect">
            <a:avLst/>
          </a:prstGeom>
        </p:spPr>
        <p:txBody>
          <a:bodyPr vert="horz" lIns="0" tIns="0" rIns="0" bIns="0" rtlCol="0"/>
          <a:lstStyle>
            <a:lvl1pPr algn="l">
              <a:defRPr sz="700"/>
            </a:lvl1pPr>
            <a:lvl2pPr marL="4563" indent="0">
              <a:defRPr sz="700"/>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2" name="Date Placeholder 2"/>
          <p:cNvSpPr>
            <a:spLocks noGrp="1"/>
          </p:cNvSpPr>
          <p:nvPr>
            <p:ph type="dt" sz="quarter" idx="1"/>
          </p:nvPr>
        </p:nvSpPr>
        <p:spPr bwMode="gray">
          <a:xfrm>
            <a:off x="6327188" y="9507522"/>
            <a:ext cx="500995" cy="165669"/>
          </a:xfrm>
          <a:prstGeom prst="rect">
            <a:avLst/>
          </a:prstGeom>
        </p:spPr>
        <p:txBody>
          <a:bodyPr vert="horz" lIns="0" tIns="0" rIns="0" bIns="0" rtlCol="0" anchor="b"/>
          <a:lstStyle>
            <a:lvl1pPr algn="l">
              <a:defRPr sz="700">
                <a:noFill/>
              </a:defRPr>
            </a:lvl1pPr>
            <a:lvl2pPr marL="0" indent="0">
              <a:defRPr sz="700">
                <a:noFill/>
              </a:defRPr>
            </a:lvl2pPr>
            <a:lvl3pPr marL="0" indent="0" algn="l">
              <a:defRPr sz="700">
                <a:noFill/>
              </a:defRPr>
            </a:lvl3pPr>
            <a:lvl4pPr marL="0" indent="0">
              <a:defRPr sz="700">
                <a:noFill/>
              </a:defRPr>
            </a:lvl4pPr>
            <a:lvl5pPr marL="0" indent="0">
              <a:defRPr sz="700">
                <a:noFill/>
              </a:defRPr>
            </a:lvl5pPr>
            <a:lvl6pPr marL="0" indent="0">
              <a:defRPr sz="700">
                <a:noFill/>
              </a:defRPr>
            </a:lvl6pPr>
            <a:lvl7pPr marL="0" indent="0">
              <a:defRPr sz="700">
                <a:noFill/>
              </a:defRPr>
            </a:lvl7pPr>
            <a:lvl8pPr marL="0" indent="0">
              <a:defRPr sz="700">
                <a:noFill/>
              </a:defRPr>
            </a:lvl8pPr>
            <a:lvl9pPr marL="0" indent="0">
              <a:defRPr sz="700">
                <a:noFill/>
              </a:defRPr>
            </a:lvl9pPr>
          </a:lstStyle>
          <a:p>
            <a:fld id="{D4C110CA-FC68-43DA-BD62-0A387A11A067}" type="datetimeFigureOut">
              <a:rPr lang="en-US" smtClean="0"/>
              <a:pPr/>
              <a:t>3/6/22</a:t>
            </a:fld>
            <a:endParaRPr lang="en-US"/>
          </a:p>
        </p:txBody>
      </p:sp>
      <p:sp>
        <p:nvSpPr>
          <p:cNvPr id="13" name="Footer Placeholder 3"/>
          <p:cNvSpPr>
            <a:spLocks noGrp="1"/>
          </p:cNvSpPr>
          <p:nvPr>
            <p:ph type="ftr" sz="quarter" idx="2"/>
          </p:nvPr>
        </p:nvSpPr>
        <p:spPr bwMode="gray">
          <a:xfrm>
            <a:off x="503710" y="9507522"/>
            <a:ext cx="5666733" cy="165669"/>
          </a:xfrm>
          <a:prstGeom prst="rect">
            <a:avLst/>
          </a:prstGeom>
        </p:spPr>
        <p:txBody>
          <a:bodyPr vert="horz" lIns="0" tIns="0" rIns="0" bIns="0" rtlCol="0" anchor="b"/>
          <a:lstStyle>
            <a:lvl1pPr algn="l">
              <a:defRPr sz="700"/>
            </a:lvl1pPr>
            <a:lvl2pPr marL="4563" indent="0">
              <a:defRPr sz="700">
                <a:solidFill>
                  <a:schemeClr val="tx1"/>
                </a:solidFill>
              </a:defRPr>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4" name="Slide Number Placeholder 4"/>
          <p:cNvSpPr>
            <a:spLocks noGrp="1"/>
          </p:cNvSpPr>
          <p:nvPr>
            <p:ph type="sldNum" sz="quarter" idx="3"/>
          </p:nvPr>
        </p:nvSpPr>
        <p:spPr bwMode="gray">
          <a:xfrm>
            <a:off x="178821" y="9507522"/>
            <a:ext cx="193909" cy="165669"/>
          </a:xfrm>
          <a:prstGeom prst="rect">
            <a:avLst/>
          </a:prstGeom>
        </p:spPr>
        <p:txBody>
          <a:bodyPr vert="horz" lIns="0" tIns="0" rIns="0" bIns="0" rtlCol="0" anchor="b"/>
          <a:lstStyle>
            <a:lvl1pPr algn="r">
              <a:defRPr sz="700"/>
            </a:lvl1pPr>
            <a:lvl2pPr marL="0" indent="0">
              <a:defRPr sz="700"/>
            </a:lvl2pPr>
            <a:lvl3pPr marL="0" indent="0">
              <a:defRPr sz="700"/>
            </a:lvl3pPr>
            <a:lvl4pPr marL="0" indent="0">
              <a:defRPr sz="700"/>
            </a:lvl4pPr>
            <a:lvl5pPr marL="0" indent="0">
              <a:defRPr sz="700"/>
            </a:lvl5pPr>
            <a:lvl6pPr marL="0" indent="0">
              <a:defRPr sz="700"/>
            </a:lvl6pPr>
            <a:lvl7pPr marL="0" indent="0">
              <a:defRPr sz="700"/>
            </a:lvl7pPr>
            <a:lvl8pPr marL="0" indent="0">
              <a:defRPr sz="700"/>
            </a:lvl8pPr>
            <a:lvl9pPr marL="0" indent="0">
              <a:defRPr sz="700"/>
            </a:lvl9pPr>
          </a:lstStyle>
          <a:p>
            <a:fld id="{32F3CE37-8989-471A-BC57-D3CAAD03839D}" type="slidenum">
              <a:rPr lang="en-US" smtClean="0"/>
              <a:pPr/>
              <a:t>‹#›</a:t>
            </a:fld>
            <a:endParaRPr lang="en-US"/>
          </a:p>
        </p:txBody>
      </p:sp>
      <p:pic>
        <p:nvPicPr>
          <p:cNvPr id="15" name="Picture 2" descr="\\nas-mainz\Projekte_vertraulich\Bayer\17-0612_Fischer_CI-Redesign\vom Kunden\Bayer_Cross_2017_on-Screen_RGB_170630.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6457287" y="183974"/>
            <a:ext cx="370897" cy="367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5931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theme" Target="../theme/theme2.xml"/><Relationship Id="rId2" Type="http://schemas.openxmlformats.org/officeDocument/2006/relationships/image" Target="../media/image6.wmf"/></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bwMode="gray">
          <a:xfrm>
            <a:off x="304800" y="573088"/>
            <a:ext cx="3055938" cy="1719262"/>
          </a:xfrm>
          <a:prstGeom prst="rect">
            <a:avLst/>
          </a:prstGeom>
          <a:noFill/>
          <a:ln w="12700">
            <a:solidFill>
              <a:schemeClr val="bg1">
                <a:lumMod val="75000"/>
              </a:schemeClr>
            </a:solidFill>
          </a:ln>
        </p:spPr>
        <p:txBody>
          <a:bodyPr vert="horz" lIns="87598" tIns="43799" rIns="87598" bIns="43799" rtlCol="0" anchor="ctr"/>
          <a:lstStyle/>
          <a:p>
            <a:endParaRPr lang="en-US"/>
          </a:p>
        </p:txBody>
      </p:sp>
      <p:sp>
        <p:nvSpPr>
          <p:cNvPr id="5" name="Notes Placeholder 4"/>
          <p:cNvSpPr>
            <a:spLocks noGrp="1"/>
          </p:cNvSpPr>
          <p:nvPr>
            <p:ph type="body" sz="quarter" idx="3"/>
          </p:nvPr>
        </p:nvSpPr>
        <p:spPr bwMode="gray">
          <a:xfrm>
            <a:off x="196210" y="2726203"/>
            <a:ext cx="6621977" cy="5997975"/>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Header Placeholder 1"/>
          <p:cNvSpPr>
            <a:spLocks noGrp="1"/>
          </p:cNvSpPr>
          <p:nvPr>
            <p:ph type="hdr" sz="quarter"/>
          </p:nvPr>
        </p:nvSpPr>
        <p:spPr bwMode="gray">
          <a:xfrm>
            <a:off x="203481" y="170030"/>
            <a:ext cx="6005116" cy="171814"/>
          </a:xfrm>
          <a:prstGeom prst="rect">
            <a:avLst/>
          </a:prstGeom>
        </p:spPr>
        <p:txBody>
          <a:bodyPr vert="horz" lIns="0" tIns="0" rIns="0" bIns="0" rtlCol="0"/>
          <a:lstStyle>
            <a:lvl1pPr algn="l">
              <a:defRPr sz="700"/>
            </a:lvl1pPr>
            <a:lvl2pPr marL="4563" indent="0">
              <a:defRPr sz="700"/>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4" name="Date Placeholder 2"/>
          <p:cNvSpPr>
            <a:spLocks noGrp="1"/>
          </p:cNvSpPr>
          <p:nvPr>
            <p:ph type="dt" sz="quarter" idx="1"/>
          </p:nvPr>
        </p:nvSpPr>
        <p:spPr bwMode="gray">
          <a:xfrm>
            <a:off x="6266779" y="8960762"/>
            <a:ext cx="549837" cy="171814"/>
          </a:xfrm>
          <a:prstGeom prst="rect">
            <a:avLst/>
          </a:prstGeom>
        </p:spPr>
        <p:txBody>
          <a:bodyPr vert="horz" lIns="0" tIns="0" rIns="0" bIns="0" rtlCol="0" anchor="b"/>
          <a:lstStyle>
            <a:lvl1pPr algn="l">
              <a:defRPr sz="700">
                <a:noFill/>
              </a:defRPr>
            </a:lvl1pPr>
            <a:lvl2pPr marL="0" indent="0">
              <a:defRPr sz="700">
                <a:noFill/>
              </a:defRPr>
            </a:lvl2pPr>
            <a:lvl3pPr marL="0" indent="0" algn="l">
              <a:defRPr sz="700">
                <a:noFill/>
              </a:defRPr>
            </a:lvl3pPr>
            <a:lvl4pPr marL="0" indent="0">
              <a:defRPr sz="700">
                <a:noFill/>
              </a:defRPr>
            </a:lvl4pPr>
            <a:lvl5pPr marL="0" indent="0">
              <a:defRPr sz="700">
                <a:noFill/>
              </a:defRPr>
            </a:lvl5pPr>
            <a:lvl6pPr marL="0" indent="0">
              <a:defRPr sz="700">
                <a:noFill/>
              </a:defRPr>
            </a:lvl6pPr>
            <a:lvl7pPr marL="0" indent="0">
              <a:defRPr sz="700">
                <a:noFill/>
              </a:defRPr>
            </a:lvl7pPr>
            <a:lvl8pPr marL="0" indent="0">
              <a:defRPr sz="700">
                <a:noFill/>
              </a:defRPr>
            </a:lvl8pPr>
            <a:lvl9pPr marL="0" indent="0">
              <a:defRPr sz="700">
                <a:noFill/>
              </a:defRPr>
            </a:lvl9pPr>
          </a:lstStyle>
          <a:p>
            <a:fld id="{D4C110CA-FC68-43DA-BD62-0A387A11A067}" type="datetimeFigureOut">
              <a:rPr lang="en-US" smtClean="0"/>
              <a:pPr/>
              <a:t>3/6/22</a:t>
            </a:fld>
            <a:endParaRPr lang="en-US"/>
          </a:p>
        </p:txBody>
      </p:sp>
      <p:sp>
        <p:nvSpPr>
          <p:cNvPr id="15" name="Footer Placeholder 3"/>
          <p:cNvSpPr>
            <a:spLocks noGrp="1"/>
          </p:cNvSpPr>
          <p:nvPr>
            <p:ph type="ftr" sz="quarter" idx="4"/>
          </p:nvPr>
        </p:nvSpPr>
        <p:spPr bwMode="gray">
          <a:xfrm>
            <a:off x="557504" y="8960762"/>
            <a:ext cx="5562654" cy="171814"/>
          </a:xfrm>
          <a:prstGeom prst="rect">
            <a:avLst/>
          </a:prstGeom>
        </p:spPr>
        <p:txBody>
          <a:bodyPr vert="horz" lIns="0" tIns="0" rIns="0" bIns="0" rtlCol="0" anchor="b"/>
          <a:lstStyle>
            <a:lvl1pPr algn="l">
              <a:defRPr sz="700"/>
            </a:lvl1pPr>
            <a:lvl2pPr marL="4563" indent="0">
              <a:defRPr sz="700">
                <a:solidFill>
                  <a:schemeClr val="tx1"/>
                </a:solidFill>
              </a:defRPr>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6" name="Slide Number Placeholder 4"/>
          <p:cNvSpPr>
            <a:spLocks noGrp="1"/>
          </p:cNvSpPr>
          <p:nvPr>
            <p:ph type="sldNum" sz="quarter" idx="5"/>
          </p:nvPr>
        </p:nvSpPr>
        <p:spPr bwMode="gray">
          <a:xfrm>
            <a:off x="196256" y="8960762"/>
            <a:ext cx="212603" cy="171814"/>
          </a:xfrm>
          <a:prstGeom prst="rect">
            <a:avLst/>
          </a:prstGeom>
        </p:spPr>
        <p:txBody>
          <a:bodyPr vert="horz" lIns="0" tIns="0" rIns="0" bIns="0" rtlCol="0" anchor="b"/>
          <a:lstStyle>
            <a:lvl1pPr algn="r">
              <a:defRPr sz="700"/>
            </a:lvl1pPr>
            <a:lvl2pPr marL="0" indent="0">
              <a:defRPr sz="700"/>
            </a:lvl2pPr>
            <a:lvl3pPr marL="0" indent="0">
              <a:defRPr sz="700"/>
            </a:lvl3pPr>
            <a:lvl4pPr marL="0" indent="0">
              <a:defRPr sz="700"/>
            </a:lvl4pPr>
            <a:lvl5pPr marL="0" indent="0">
              <a:defRPr sz="700"/>
            </a:lvl5pPr>
            <a:lvl6pPr marL="0" indent="0">
              <a:defRPr sz="700"/>
            </a:lvl6pPr>
            <a:lvl7pPr marL="0" indent="0">
              <a:defRPr sz="700"/>
            </a:lvl7pPr>
            <a:lvl8pPr marL="0" indent="0">
              <a:defRPr sz="700"/>
            </a:lvl8pPr>
            <a:lvl9pPr marL="0" indent="0">
              <a:defRPr sz="700"/>
            </a:lvl9pPr>
          </a:lstStyle>
          <a:p>
            <a:fld id="{32F3CE37-8989-471A-BC57-D3CAAD03839D}" type="slidenum">
              <a:rPr lang="en-US" smtClean="0"/>
              <a:pPr/>
              <a:t>‹#›</a:t>
            </a:fld>
            <a:endParaRPr lang="en-US"/>
          </a:p>
        </p:txBody>
      </p:sp>
      <p:pic>
        <p:nvPicPr>
          <p:cNvPr id="20" name="Picture 2" descr="\\nas-mainz\Projekte_vertraulich\Bayer\17-0612_Fischer_CI-Redesign\vom Kunden\Bayer_Cross_2017_on-Screen_RGB_170630.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6409656" y="190798"/>
            <a:ext cx="406961" cy="381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774928"/>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1800"/>
      </a:spcBef>
      <a:defRPr sz="1200" kern="1200">
        <a:solidFill>
          <a:schemeClr val="tx1"/>
        </a:solidFill>
        <a:latin typeface="+mn-lt"/>
        <a:ea typeface="+mn-ea"/>
        <a:cs typeface="+mn-cs"/>
      </a:defRPr>
    </a:lvl1pPr>
    <a:lvl2pPr marL="144000" indent="-144000" algn="l" defTabSz="914400" rtl="0" eaLnBrk="1" latinLnBrk="0" hangingPunct="1">
      <a:spcBef>
        <a:spcPts val="300"/>
      </a:spcBef>
      <a:buFontTx/>
      <a:buBlip>
        <a:blip r:embed="rId3"/>
      </a:buBlip>
      <a:defRPr sz="1200" kern="1200">
        <a:solidFill>
          <a:schemeClr val="tx1"/>
        </a:solidFill>
        <a:latin typeface="+mn-lt"/>
        <a:ea typeface="+mn-ea"/>
        <a:cs typeface="+mn-cs"/>
      </a:defRPr>
    </a:lvl2pPr>
    <a:lvl3pPr marL="288000" indent="-144000" algn="l" defTabSz="914400" rtl="0" eaLnBrk="1" latinLnBrk="0" hangingPunct="1">
      <a:spcBef>
        <a:spcPts val="300"/>
      </a:spcBef>
      <a:buFontTx/>
      <a:buBlip>
        <a:blip r:embed="rId4"/>
      </a:buBlip>
      <a:defRPr sz="1200" kern="1200">
        <a:solidFill>
          <a:schemeClr val="tx1"/>
        </a:solidFill>
        <a:latin typeface="+mn-lt"/>
        <a:ea typeface="+mn-ea"/>
        <a:cs typeface="+mn-cs"/>
      </a:defRPr>
    </a:lvl3pPr>
    <a:lvl4pPr marL="432000" indent="-144000" algn="l" defTabSz="914400" rtl="0" eaLnBrk="1" latinLnBrk="0" hangingPunct="1">
      <a:spcBef>
        <a:spcPts val="300"/>
      </a:spcBef>
      <a:buFontTx/>
      <a:buBlip>
        <a:blip r:embed="rId5"/>
      </a:buBlip>
      <a:defRPr sz="1200" kern="1200">
        <a:solidFill>
          <a:schemeClr val="tx1"/>
        </a:solidFill>
        <a:latin typeface="+mn-lt"/>
        <a:ea typeface="+mn-ea"/>
        <a:cs typeface="+mn-cs"/>
      </a:defRPr>
    </a:lvl4pPr>
    <a:lvl5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5pPr>
    <a:lvl6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6pPr>
    <a:lvl7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7pPr>
    <a:lvl8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8pPr>
    <a:lvl9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0F1E-0212-474D-9753-6C466C4827DC}" type="slidenum">
              <a:rPr kumimoji="0" lang="en-US" sz="700" b="0" i="0" u="none" strike="noStrike" kern="1200" cap="none" spc="0" normalizeH="0" baseline="0" noProof="0" smtClean="0">
                <a:ln>
                  <a:noFill/>
                </a:ln>
                <a:solidFill>
                  <a:srgbClr val="000000"/>
                </a:solidFill>
                <a:effectLst/>
                <a:uLnTx/>
                <a:uFillTx/>
                <a:latin typeface="Arial"/>
                <a:cs typeface="Arial"/>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700" b="0" i="0" u="none" strike="noStrike" kern="1200" cap="none" spc="0" normalizeH="0" baseline="0" noProof="0">
              <a:ln>
                <a:noFill/>
              </a:ln>
              <a:solidFill>
                <a:srgbClr val="000000"/>
              </a:solidFill>
              <a:effectLst/>
              <a:uLnTx/>
              <a:uFillTx/>
              <a:latin typeface="Arial"/>
              <a:cs typeface="Arial"/>
            </a:endParaRPr>
          </a:p>
        </p:txBody>
      </p:sp>
    </p:spTree>
    <p:extLst>
      <p:ext uri="{BB962C8B-B14F-4D97-AF65-F5344CB8AC3E}">
        <p14:creationId xmlns:p14="http://schemas.microsoft.com/office/powerpoint/2010/main" val="2631168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ext">
    <p:spTree>
      <p:nvGrpSpPr>
        <p:cNvPr id="1" name=""/>
        <p:cNvGrpSpPr/>
        <p:nvPr/>
      </p:nvGrpSpPr>
      <p:grpSpPr>
        <a:xfrm>
          <a:off x="0" y="0"/>
          <a:ext cx="0" cy="0"/>
          <a:chOff x="0" y="0"/>
          <a:chExt cx="0" cy="0"/>
        </a:xfrm>
      </p:grpSpPr>
      <p:sp>
        <p:nvSpPr>
          <p:cNvPr id="8" name="Subtitle 2"/>
          <p:cNvSpPr>
            <a:spLocks noGrp="1"/>
          </p:cNvSpPr>
          <p:nvPr>
            <p:ph type="subTitle" idx="13"/>
          </p:nvPr>
        </p:nvSpPr>
        <p:spPr bwMode="gray">
          <a:xfrm>
            <a:off x="981821" y="1138299"/>
            <a:ext cx="10798460" cy="252000"/>
          </a:xfrm>
        </p:spPr>
        <p:txBody>
          <a:bodyPr anchor="t"/>
          <a:lstStyle>
            <a:lvl1pPr marL="0" indent="0" algn="l">
              <a:buNone/>
              <a:defRPr sz="1800">
                <a:solidFill>
                  <a:schemeClr val="accent1"/>
                </a:solidFill>
              </a:defRPr>
            </a:lvl1pPr>
            <a:lvl2pPr marL="0" indent="0" algn="l">
              <a:buNone/>
              <a:defRPr sz="1800">
                <a:solidFill>
                  <a:schemeClr val="accent1"/>
                </a:solidFill>
              </a:defRPr>
            </a:lvl2pPr>
            <a:lvl3pPr marL="0" indent="0" algn="l">
              <a:buNone/>
              <a:defRPr sz="1800">
                <a:solidFill>
                  <a:schemeClr val="accent1"/>
                </a:solidFill>
              </a:defRPr>
            </a:lvl3pPr>
            <a:lvl4pPr marL="0" indent="0" algn="l">
              <a:buNone/>
              <a:defRPr sz="1800">
                <a:solidFill>
                  <a:schemeClr val="accent1"/>
                </a:solidFill>
              </a:defRPr>
            </a:lvl4pPr>
            <a:lvl5pPr marL="0" indent="0" algn="l">
              <a:buNone/>
              <a:defRPr sz="1800">
                <a:solidFill>
                  <a:schemeClr val="accent1"/>
                </a:solidFill>
              </a:defRPr>
            </a:lvl5pPr>
            <a:lvl6pPr marL="0" indent="0" algn="l">
              <a:buNone/>
              <a:defRPr sz="1800">
                <a:solidFill>
                  <a:schemeClr val="accent1"/>
                </a:solidFill>
              </a:defRPr>
            </a:lvl6pPr>
            <a:lvl7pPr marL="0" indent="0" algn="l">
              <a:buNone/>
              <a:defRPr sz="1800">
                <a:solidFill>
                  <a:schemeClr val="accent1"/>
                </a:solidFill>
              </a:defRPr>
            </a:lvl7pPr>
            <a:lvl8pPr marL="0" indent="0" algn="l">
              <a:buNone/>
              <a:defRPr sz="1800">
                <a:solidFill>
                  <a:schemeClr val="accent1"/>
                </a:solidFill>
              </a:defRPr>
            </a:lvl8pPr>
            <a:lvl9pPr marL="0" indent="0" algn="l">
              <a:buNone/>
              <a:defRPr sz="1800">
                <a:solidFill>
                  <a:schemeClr val="accent1"/>
                </a:solidFill>
              </a:defRPr>
            </a:lvl9pPr>
          </a:lstStyle>
          <a:p>
            <a:pPr lvl="0"/>
            <a:r>
              <a:rPr lang="de-DE"/>
              <a:t>Master-Untertitelformat bearbeiten</a:t>
            </a:r>
            <a:endParaRPr lang="en-US"/>
          </a:p>
        </p:txBody>
      </p:sp>
      <p:sp>
        <p:nvSpPr>
          <p:cNvPr id="2" name="Title 1"/>
          <p:cNvSpPr>
            <a:spLocks noGrp="1"/>
          </p:cNvSpPr>
          <p:nvPr>
            <p:ph type="title"/>
          </p:nvPr>
        </p:nvSpPr>
        <p:spPr bwMode="gray"/>
        <p:txBody>
          <a:bodyPr/>
          <a:lstStyle/>
          <a:p>
            <a:r>
              <a:rPr lang="de-DE"/>
              <a:t>Mastertitelformat bearbeiten</a:t>
            </a:r>
            <a:endParaRPr lang="en-US"/>
          </a:p>
        </p:txBody>
      </p:sp>
      <p:sp>
        <p:nvSpPr>
          <p:cNvPr id="4" name="Date Placeholder 3"/>
          <p:cNvSpPr>
            <a:spLocks noGrp="1"/>
          </p:cNvSpPr>
          <p:nvPr>
            <p:ph type="dt" sz="half" idx="10"/>
          </p:nvPr>
        </p:nvSpPr>
        <p:spPr bwMode="gray"/>
        <p:txBody>
          <a:bodyPr/>
          <a:lstStyle/>
          <a:p>
            <a:fld id="{569D7F56-AB9D-45DF-9F98-942E1E722FC5}" type="datetime1">
              <a:rPr lang="en-US" smtClean="0"/>
              <a:t>3/6/22</a:t>
            </a:fld>
            <a:endParaRPr lang="en-US"/>
          </a:p>
        </p:txBody>
      </p:sp>
      <p:sp>
        <p:nvSpPr>
          <p:cNvPr id="5" name="Footer Placeholder 4"/>
          <p:cNvSpPr>
            <a:spLocks noGrp="1"/>
          </p:cNvSpPr>
          <p:nvPr>
            <p:ph type="ftr" sz="quarter" idx="11"/>
          </p:nvPr>
        </p:nvSpPr>
        <p:spPr bwMode="gray"/>
        <p:txBody>
          <a:bodyPr/>
          <a:lstStyle/>
          <a:p>
            <a:r>
              <a:rPr lang="en-US"/>
              <a:t>/// IC date  /// Investment Project/Program Title</a:t>
            </a:r>
          </a:p>
        </p:txBody>
      </p:sp>
      <p:sp>
        <p:nvSpPr>
          <p:cNvPr id="6" name="Slide Number Placeholder 5"/>
          <p:cNvSpPr>
            <a:spLocks noGrp="1"/>
          </p:cNvSpPr>
          <p:nvPr>
            <p:ph type="sldNum" sz="quarter" idx="12"/>
          </p:nvPr>
        </p:nvSpPr>
        <p:spPr bwMode="gray"/>
        <p:txBody>
          <a:bodyPr/>
          <a:lstStyle/>
          <a:p>
            <a:fld id="{EEAD9179-7A6B-4268-BEB2-F3B8EB06115B}" type="slidenum">
              <a:rPr lang="en-US" smtClean="0"/>
              <a:t>‹#›</a:t>
            </a:fld>
            <a:endParaRPr lang="en-US"/>
          </a:p>
        </p:txBody>
      </p:sp>
      <p:sp>
        <p:nvSpPr>
          <p:cNvPr id="11" name="Text Placeholder 10"/>
          <p:cNvSpPr>
            <a:spLocks noGrp="1"/>
          </p:cNvSpPr>
          <p:nvPr>
            <p:ph type="body" sz="quarter" idx="14"/>
          </p:nvPr>
        </p:nvSpPr>
        <p:spPr bwMode="gray">
          <a:xfrm>
            <a:off x="980281" y="1732751"/>
            <a:ext cx="10800000" cy="4752000"/>
          </a:xfrm>
        </p:spPr>
        <p:txBody>
          <a:bodyPr/>
          <a:lstStyle>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371794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980281" y="1732751"/>
            <a:ext cx="10800000" cy="4752000"/>
          </a:xfrm>
          <a:prstGeom prst="rect">
            <a:avLst/>
          </a:prstGeom>
        </p:spPr>
        <p:txBody>
          <a:bodyPr vert="horz" lIns="0" tIns="0" rIns="0" bIns="0" rtlCol="0">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2" name="Title Placeholder 1"/>
          <p:cNvSpPr>
            <a:spLocks noGrp="1"/>
          </p:cNvSpPr>
          <p:nvPr>
            <p:ph type="title"/>
          </p:nvPr>
        </p:nvSpPr>
        <p:spPr bwMode="gray">
          <a:xfrm>
            <a:off x="981821" y="181938"/>
            <a:ext cx="10798460" cy="864000"/>
          </a:xfrm>
          <a:prstGeom prst="rect">
            <a:avLst/>
          </a:prstGeom>
        </p:spPr>
        <p:txBody>
          <a:bodyPr vert="horz" lIns="0" tIns="0" rIns="0" bIns="0" rtlCol="0" anchor="b">
            <a:noAutofit/>
          </a:bodyPr>
          <a:lstStyle/>
          <a:p>
            <a:r>
              <a:rPr lang="de-DE"/>
              <a:t>Titelmasterformat durch Klicken bearbeiten</a:t>
            </a:r>
            <a:endParaRPr lang="en-US"/>
          </a:p>
        </p:txBody>
      </p:sp>
      <p:sp>
        <p:nvSpPr>
          <p:cNvPr id="4" name="Date Placeholder 3"/>
          <p:cNvSpPr>
            <a:spLocks noGrp="1"/>
          </p:cNvSpPr>
          <p:nvPr>
            <p:ph type="dt" sz="half" idx="2"/>
          </p:nvPr>
        </p:nvSpPr>
        <p:spPr bwMode="gray">
          <a:xfrm>
            <a:off x="11121231" y="6617933"/>
            <a:ext cx="488950" cy="108000"/>
          </a:xfrm>
          <a:prstGeom prst="rect">
            <a:avLst/>
          </a:prstGeom>
        </p:spPr>
        <p:txBody>
          <a:bodyPr vert="horz" lIns="0" tIns="0" rIns="0" bIns="0" rtlCol="0" anchor="t">
            <a:noAutofit/>
          </a:bodyPr>
          <a:lstStyle>
            <a:lvl1pPr algn="r">
              <a:defRPr sz="700">
                <a:noFill/>
              </a:defRPr>
            </a:lvl1pPr>
            <a:lvl2pPr marL="1588" indent="0" algn="r">
              <a:defRPr sz="700">
                <a:noFill/>
              </a:defRPr>
            </a:lvl2pPr>
            <a:lvl3pPr marL="0" indent="0" algn="r">
              <a:defRPr sz="700">
                <a:noFill/>
              </a:defRPr>
            </a:lvl3pPr>
            <a:lvl4pPr marL="0" indent="0" algn="r">
              <a:tabLst/>
              <a:defRPr sz="700">
                <a:noFill/>
              </a:defRPr>
            </a:lvl4pPr>
            <a:lvl5pPr marL="0" indent="0" algn="r">
              <a:defRPr sz="700">
                <a:noFill/>
              </a:defRPr>
            </a:lvl5pPr>
            <a:lvl6pPr marL="0" indent="0" algn="r">
              <a:defRPr sz="700">
                <a:noFill/>
              </a:defRPr>
            </a:lvl6pPr>
            <a:lvl7pPr marL="0" indent="0" algn="r">
              <a:defRPr sz="700">
                <a:noFill/>
              </a:defRPr>
            </a:lvl7pPr>
            <a:lvl8pPr marL="0" indent="0" algn="r">
              <a:defRPr sz="700">
                <a:noFill/>
              </a:defRPr>
            </a:lvl8pPr>
            <a:lvl9pPr marL="0" indent="0" algn="r">
              <a:defRPr sz="700">
                <a:noFill/>
              </a:defRPr>
            </a:lvl9pPr>
          </a:lstStyle>
          <a:p>
            <a:fld id="{9C30D75E-8EE4-4FE8-BC40-DEE6124551E3}" type="datetime1">
              <a:rPr lang="en-US" smtClean="0"/>
              <a:t>3/6/22</a:t>
            </a:fld>
            <a:endParaRPr lang="en-US"/>
          </a:p>
        </p:txBody>
      </p:sp>
      <p:sp>
        <p:nvSpPr>
          <p:cNvPr id="5" name="Footer Placeholder 4"/>
          <p:cNvSpPr>
            <a:spLocks noGrp="1"/>
          </p:cNvSpPr>
          <p:nvPr>
            <p:ph type="ftr" sz="quarter" idx="3"/>
          </p:nvPr>
        </p:nvSpPr>
        <p:spPr bwMode="gray">
          <a:xfrm>
            <a:off x="974672" y="6617933"/>
            <a:ext cx="8640000" cy="108000"/>
          </a:xfrm>
          <a:prstGeom prst="rect">
            <a:avLst/>
          </a:prstGeom>
        </p:spPr>
        <p:txBody>
          <a:bodyPr vert="horz" lIns="0" tIns="0" rIns="0" bIns="0" rtlCol="0" anchor="t">
            <a:noAutofit/>
          </a:bodyPr>
          <a:lstStyle>
            <a:lvl1pPr algn="l">
              <a:defRPr sz="700">
                <a:solidFill>
                  <a:schemeClr val="accent1"/>
                </a:solidFill>
              </a:defRPr>
            </a:lvl1pPr>
            <a:lvl2pPr marL="0" indent="0">
              <a:defRPr sz="700">
                <a:solidFill>
                  <a:schemeClr val="accent1"/>
                </a:solidFill>
              </a:defRPr>
            </a:lvl2pPr>
            <a:lvl3pPr marL="0" indent="0">
              <a:defRPr sz="700">
                <a:solidFill>
                  <a:schemeClr val="accent1"/>
                </a:solidFill>
              </a:defRPr>
            </a:lvl3pPr>
            <a:lvl4pPr marL="0" indent="0">
              <a:defRPr sz="700">
                <a:solidFill>
                  <a:schemeClr val="accent1"/>
                </a:solidFill>
              </a:defRPr>
            </a:lvl4pPr>
            <a:lvl5pPr marL="0" indent="0">
              <a:defRPr sz="700">
                <a:solidFill>
                  <a:schemeClr val="accent1"/>
                </a:solidFill>
              </a:defRPr>
            </a:lvl5pPr>
            <a:lvl6pPr marL="0" indent="0">
              <a:tabLst/>
              <a:defRPr sz="700">
                <a:solidFill>
                  <a:schemeClr val="accent1"/>
                </a:solidFill>
              </a:defRPr>
            </a:lvl6pPr>
            <a:lvl7pPr marL="0" indent="0">
              <a:tabLst/>
              <a:defRPr sz="700">
                <a:solidFill>
                  <a:schemeClr val="accent1"/>
                </a:solidFill>
              </a:defRPr>
            </a:lvl7pPr>
            <a:lvl8pPr marL="0" indent="0">
              <a:defRPr sz="700">
                <a:solidFill>
                  <a:schemeClr val="accent1"/>
                </a:solidFill>
              </a:defRPr>
            </a:lvl8pPr>
            <a:lvl9pPr marL="0" indent="0">
              <a:defRPr sz="700">
                <a:solidFill>
                  <a:schemeClr val="accent1"/>
                </a:solidFill>
              </a:defRPr>
            </a:lvl9pPr>
          </a:lstStyle>
          <a:p>
            <a:r>
              <a:rPr lang="en-US"/>
              <a:t>/// IC date  /// Investment Project/Program Title</a:t>
            </a:r>
          </a:p>
        </p:txBody>
      </p:sp>
      <p:sp>
        <p:nvSpPr>
          <p:cNvPr id="6" name="Slide Number Placeholder 5"/>
          <p:cNvSpPr>
            <a:spLocks noGrp="1"/>
          </p:cNvSpPr>
          <p:nvPr>
            <p:ph type="sldNum" sz="quarter" idx="4"/>
          </p:nvPr>
        </p:nvSpPr>
        <p:spPr bwMode="gray">
          <a:xfrm>
            <a:off x="195843" y="6617933"/>
            <a:ext cx="392326" cy="108000"/>
          </a:xfrm>
          <a:prstGeom prst="rect">
            <a:avLst/>
          </a:prstGeom>
        </p:spPr>
        <p:txBody>
          <a:bodyPr vert="horz" lIns="0" tIns="0" rIns="0" bIns="0" rtlCol="0" anchor="t">
            <a:noAutofit/>
          </a:bodyPr>
          <a:lstStyle>
            <a:lvl1pPr algn="ctr">
              <a:defRPr sz="700">
                <a:solidFill>
                  <a:schemeClr val="accent2"/>
                </a:solidFill>
              </a:defRPr>
            </a:lvl1pPr>
            <a:lvl2pPr marL="0" indent="0" algn="ctr">
              <a:defRPr sz="700">
                <a:solidFill>
                  <a:schemeClr val="accent2"/>
                </a:solidFill>
              </a:defRPr>
            </a:lvl2pPr>
            <a:lvl3pPr marL="0" indent="0" algn="ctr">
              <a:defRPr sz="700">
                <a:solidFill>
                  <a:schemeClr val="accent2"/>
                </a:solidFill>
              </a:defRPr>
            </a:lvl3pPr>
            <a:lvl4pPr marL="0" indent="0" algn="ctr">
              <a:defRPr sz="700">
                <a:solidFill>
                  <a:schemeClr val="accent2"/>
                </a:solidFill>
              </a:defRPr>
            </a:lvl4pPr>
            <a:lvl5pPr marL="0" indent="0" algn="ctr">
              <a:defRPr sz="700">
                <a:solidFill>
                  <a:schemeClr val="accent2"/>
                </a:solidFill>
              </a:defRPr>
            </a:lvl5pPr>
            <a:lvl6pPr marL="0" indent="0" algn="ctr">
              <a:defRPr sz="700">
                <a:solidFill>
                  <a:schemeClr val="accent2"/>
                </a:solidFill>
              </a:defRPr>
            </a:lvl6pPr>
            <a:lvl7pPr marL="0" indent="0" algn="ctr">
              <a:defRPr sz="700">
                <a:solidFill>
                  <a:schemeClr val="accent2"/>
                </a:solidFill>
              </a:defRPr>
            </a:lvl7pPr>
            <a:lvl8pPr marL="0" indent="0" algn="ctr">
              <a:defRPr sz="700">
                <a:solidFill>
                  <a:schemeClr val="accent2"/>
                </a:solidFill>
              </a:defRPr>
            </a:lvl8pPr>
            <a:lvl9pPr marL="0" indent="0" algn="ctr">
              <a:defRPr sz="700">
                <a:solidFill>
                  <a:schemeClr val="accent2"/>
                </a:solidFill>
              </a:defRPr>
            </a:lvl9pPr>
          </a:lstStyle>
          <a:p>
            <a:fld id="{EEAD9179-7A6B-4268-BEB2-F3B8EB06115B}" type="slidenum">
              <a:rPr lang="en-US" smtClean="0"/>
              <a:pPr/>
              <a:t>‹#›</a:t>
            </a:fld>
            <a:endParaRPr lang="en-US"/>
          </a:p>
        </p:txBody>
      </p:sp>
      <p:pic>
        <p:nvPicPr>
          <p:cNvPr id="7" name="BayLabel"/>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87000" y="6527800"/>
            <a:ext cx="1504762" cy="304762"/>
          </a:xfrm>
          <a:prstGeom prst="rect">
            <a:avLst/>
          </a:prstGeom>
        </p:spPr>
      </p:pic>
      <p:sp>
        <p:nvSpPr>
          <p:cNvPr id="8" name="MSIPCMContentMarking" descr="{&quot;HashCode&quot;:-242339457,&quot;Placement&quot;:&quot;Footer&quot;}">
            <a:extLst>
              <a:ext uri="{FF2B5EF4-FFF2-40B4-BE49-F238E27FC236}">
                <a16:creationId xmlns:a16="http://schemas.microsoft.com/office/drawing/2014/main" xmlns="" id="{14A6A8EE-9F92-4900-BAF5-FBD48B8CD07B}"/>
              </a:ext>
            </a:extLst>
          </p:cNvPr>
          <p:cNvSpPr txBox="1"/>
          <p:nvPr userDrawn="1"/>
        </p:nvSpPr>
        <p:spPr bwMode="gray">
          <a:xfrm>
            <a:off x="10317297" y="6390570"/>
            <a:ext cx="1873115" cy="467429"/>
          </a:xfrm>
          <a:prstGeom prst="rect">
            <a:avLst/>
          </a:prstGeom>
          <a:noFill/>
        </p:spPr>
        <p:txBody>
          <a:bodyPr vert="horz" wrap="square" lIns="0" tIns="0" rIns="0" bIns="0" rtlCol="0" anchor="ctr" anchorCtr="1">
            <a:noAutofit/>
          </a:bodyPr>
          <a:lstStyle/>
          <a:p>
            <a:pPr algn="r">
              <a:spcBef>
                <a:spcPts val="0"/>
              </a:spcBef>
              <a:spcAft>
                <a:spcPts val="0"/>
              </a:spcAft>
            </a:pPr>
            <a:r>
              <a:rPr lang="en-US" sz="2200">
                <a:solidFill>
                  <a:srgbClr val="FF8939"/>
                </a:solidFill>
                <a:latin typeface="Calibri" panose="020F0502020204030204" pitchFamily="34" charset="0"/>
              </a:rPr>
              <a:t>RESTRICTED</a:t>
            </a:r>
            <a:endParaRPr lang="en-US" sz="2200" dirty="0" err="1">
              <a:solidFill>
                <a:srgbClr val="FF8939"/>
              </a:solidFill>
              <a:latin typeface="Calibri" panose="020F0502020204030204" pitchFamily="34" charset="0"/>
            </a:endParaRPr>
          </a:p>
        </p:txBody>
      </p:sp>
    </p:spTree>
    <p:extLst>
      <p:ext uri="{BB962C8B-B14F-4D97-AF65-F5344CB8AC3E}">
        <p14:creationId xmlns:p14="http://schemas.microsoft.com/office/powerpoint/2010/main" val="1269562786"/>
      </p:ext>
    </p:extLst>
  </p:cSld>
  <p:clrMap bg1="lt1" tx1="dk1" bg2="lt2" tx2="dk2" accent1="accent1" accent2="accent2" accent3="accent3" accent4="accent4" accent5="accent5" accent6="accent6" hlink="hlink" folHlink="folHlink"/>
  <p:sldLayoutIdLst>
    <p:sldLayoutId id="2147484063"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spcBef>
          <a:spcPct val="0"/>
        </a:spcBef>
        <a:buNone/>
        <a:defRPr sz="2800" kern="1200">
          <a:solidFill>
            <a:schemeClr val="accent1"/>
          </a:solidFill>
          <a:latin typeface="+mj-lt"/>
          <a:ea typeface="+mj-ea"/>
          <a:cs typeface="+mj-cs"/>
        </a:defRPr>
      </a:lvl1pPr>
    </p:titleStyle>
    <p:body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94" userDrawn="1">
          <p15:clr>
            <a:srgbClr val="F26B43"/>
          </p15:clr>
        </p15:guide>
        <p15:guide id="2" pos="3908" userDrawn="1">
          <p15:clr>
            <a:srgbClr val="F26B43"/>
          </p15:clr>
        </p15:guide>
        <p15:guide id="3" pos="4134" userDrawn="1">
          <p15:clr>
            <a:srgbClr val="F26B43"/>
          </p15:clr>
        </p15:guide>
        <p15:guide id="6" pos="7422" userDrawn="1">
          <p15:clr>
            <a:srgbClr val="F26B43"/>
          </p15:clr>
        </p15:guide>
        <p15:guide id="7" pos="2376" userDrawn="1">
          <p15:clr>
            <a:srgbClr val="F26B43"/>
          </p15:clr>
        </p15:guide>
        <p15:guide id="8" pos="2150" userDrawn="1">
          <p15:clr>
            <a:srgbClr val="F26B43"/>
          </p15:clr>
        </p15:guide>
        <p15:guide id="9" pos="619" userDrawn="1">
          <p15:clr>
            <a:srgbClr val="F26B43"/>
          </p15:clr>
        </p15:guide>
        <p15:guide id="10" orient="horz" pos="2478" userDrawn="1">
          <p15:clr>
            <a:srgbClr val="F26B43"/>
          </p15:clr>
        </p15:guide>
        <p15:guide id="11" orient="horz" pos="2592" userDrawn="1">
          <p15:clr>
            <a:srgbClr val="F26B43"/>
          </p15:clr>
        </p15:guide>
        <p15:guide id="12" orient="horz" pos="4086" userDrawn="1">
          <p15:clr>
            <a:srgbClr val="F26B43"/>
          </p15:clr>
        </p15:guide>
        <p15:guide id="13" pos="5894" userDrawn="1">
          <p15:clr>
            <a:srgbClr val="F26B43"/>
          </p15:clr>
        </p15:guide>
        <p15:guide id="14" pos="5666" userDrawn="1">
          <p15:clr>
            <a:srgbClr val="F26B43"/>
          </p15:clr>
        </p15:guide>
        <p15:guide id="15" pos="4020" userDrawn="1">
          <p15:clr>
            <a:srgbClr val="F26B43"/>
          </p15:clr>
        </p15:guide>
        <p15:guide id="16" orient="horz" pos="270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xml"/><Relationship Id="rId4" Type="http://schemas.openxmlformats.org/officeDocument/2006/relationships/slideLayout" Target="../slideLayouts/slideLayout1.xml"/><Relationship Id="rId5" Type="http://schemas.openxmlformats.org/officeDocument/2006/relationships/notesSlide" Target="../notesSlides/notesSlide1.xml"/><Relationship Id="rId6" Type="http://schemas.openxmlformats.org/officeDocument/2006/relationships/oleObject" Target="../embeddings/oleObject1.bin"/><Relationship Id="rId7" Type="http://schemas.openxmlformats.org/officeDocument/2006/relationships/image" Target="../media/image7.emf"/><Relationship Id="rId8" Type="http://schemas.openxmlformats.org/officeDocument/2006/relationships/hyperlink" Target="https://github.com/donaldsonm731/Asthma_Prediction" TargetMode="External"/><Relationship Id="rId1" Type="http://schemas.openxmlformats.org/officeDocument/2006/relationships/vmlDrawing" Target="../drawings/vmlDrawing1.vml"/><Relationship Id="rId2"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120" y="1590"/>
          <a:ext cx="2115" cy="1587"/>
        </p:xfrm>
        <a:graphic>
          <a:graphicData uri="http://schemas.openxmlformats.org/presentationml/2006/ole">
            <mc:AlternateContent xmlns:mc="http://schemas.openxmlformats.org/markup-compatibility/2006">
              <mc:Choice xmlns:v="urn:schemas-microsoft-com:vml" Requires="v">
                <p:oleObj spid="_x0000_s1052" name="think-cell Slide" r:id="rId6" imgW="270" imgH="270" progId="TCLayout.ActiveDocument.1">
                  <p:embed/>
                </p:oleObj>
              </mc:Choice>
              <mc:Fallback>
                <p:oleObj name="think-cell Slide" r:id="rId6" imgW="270" imgH="270" progId="TCLayout.ActiveDocument.1">
                  <p:embed/>
                  <p:pic>
                    <p:nvPicPr>
                      <p:cNvPr id="4" name="Object 3" hidden="1"/>
                      <p:cNvPicPr/>
                      <p:nvPr/>
                    </p:nvPicPr>
                    <p:blipFill>
                      <a:blip r:embed="rId7"/>
                      <a:stretch>
                        <a:fillRect/>
                      </a:stretch>
                    </p:blipFill>
                    <p:spPr>
                      <a:xfrm>
                        <a:off x="2120" y="1590"/>
                        <a:ext cx="2115" cy="1587"/>
                      </a:xfrm>
                      <a:prstGeom prst="rect">
                        <a:avLst/>
                      </a:prstGeom>
                    </p:spPr>
                  </p:pic>
                </p:oleObj>
              </mc:Fallback>
            </mc:AlternateContent>
          </a:graphicData>
        </a:graphic>
      </p:graphicFrame>
      <p:sp>
        <p:nvSpPr>
          <p:cNvPr id="3" name="Rectangle 2" hidden="1"/>
          <p:cNvSpPr/>
          <p:nvPr>
            <p:custDataLst>
              <p:tags r:id="rId3"/>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800" b="1" i="0" u="none" strike="noStrike" kern="1200" cap="none" spc="0" normalizeH="0" baseline="0" noProof="0" dirty="0">
              <a:ln>
                <a:noFill/>
              </a:ln>
              <a:solidFill>
                <a:srgbClr val="FFFFFF"/>
              </a:solidFill>
              <a:effectLst/>
              <a:uLnTx/>
              <a:uFillTx/>
              <a:latin typeface="Arial"/>
              <a:ea typeface="Arial Unicode MS"/>
              <a:cs typeface="Arial"/>
              <a:sym typeface="Arial"/>
            </a:endParaRPr>
          </a:p>
        </p:txBody>
      </p:sp>
      <p:sp>
        <p:nvSpPr>
          <p:cNvPr id="6" name="Titel 5"/>
          <p:cNvSpPr>
            <a:spLocks noGrp="1"/>
          </p:cNvSpPr>
          <p:nvPr>
            <p:ph type="title"/>
          </p:nvPr>
        </p:nvSpPr>
        <p:spPr bwMode="gray">
          <a:xfrm>
            <a:off x="136260" y="79490"/>
            <a:ext cx="6639372" cy="864000"/>
          </a:xfrm>
        </p:spPr>
        <p:txBody>
          <a:bodyPr anchor="t"/>
          <a:lstStyle/>
          <a:p>
            <a:r>
              <a:rPr lang="en-US" b="1" dirty="0">
                <a:solidFill>
                  <a:srgbClr val="66B512"/>
                </a:solidFill>
              </a:rPr>
              <a:t>Asthma Attacks</a:t>
            </a:r>
            <a:br>
              <a:rPr lang="en-US" b="1" dirty="0">
                <a:solidFill>
                  <a:srgbClr val="66B512"/>
                </a:solidFill>
              </a:rPr>
            </a:br>
            <a:r>
              <a:rPr lang="en-US" b="1" dirty="0" smtClean="0">
                <a:solidFill>
                  <a:srgbClr val="FF0000"/>
                </a:solidFill>
              </a:rPr>
              <a:t>3</a:t>
            </a:r>
            <a:r>
              <a:rPr lang="en-US" b="1" dirty="0" smtClean="0">
                <a:solidFill>
                  <a:srgbClr val="FF0000"/>
                </a:solidFill>
              </a:rPr>
              <a:t>/6/2022</a:t>
            </a:r>
            <a:endParaRPr lang="en-US" b="1" dirty="0">
              <a:solidFill>
                <a:srgbClr val="FF0000"/>
              </a:solidFill>
            </a:endParaRPr>
          </a:p>
        </p:txBody>
      </p:sp>
      <p:sp>
        <p:nvSpPr>
          <p:cNvPr id="2" name="Foliennummernplatzhalter 1"/>
          <p:cNvSpPr>
            <a:spLocks noGrp="1"/>
          </p:cNvSpPr>
          <p:nvPr>
            <p:ph type="sldNum" sz="quarter" idx="12"/>
          </p:nvPr>
        </p:nvSpPr>
        <p:spPr bwMode="gray">
          <a:xfrm>
            <a:off x="116393" y="5235325"/>
            <a:ext cx="392326" cy="1080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676767"/>
                </a:solidFill>
                <a:effectLst/>
                <a:uLnTx/>
                <a:uFillTx/>
                <a:latin typeface="Arial"/>
                <a:cs typeface="Arial"/>
              </a:rPr>
              <a:t>Page </a:t>
            </a:r>
            <a:fld id="{87F334AE-4EAC-4C2D-A638-92A76F09FCC4}" type="slidenum">
              <a:rPr kumimoji="0" lang="en-US" sz="700" b="0" i="0" u="none" strike="noStrike" kern="1200" cap="none" spc="0" normalizeH="0" baseline="0" noProof="0" smtClean="0">
                <a:ln>
                  <a:noFill/>
                </a:ln>
                <a:solidFill>
                  <a:srgbClr val="676767"/>
                </a:solidFill>
                <a:effectLst/>
                <a:uLnTx/>
                <a:uFillTx/>
                <a:latin typeface="Arial"/>
                <a:cs typeface="Arial"/>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US" sz="700" b="0" i="0" u="none" strike="noStrike" kern="1200" cap="none" spc="0" normalizeH="0" baseline="0" noProof="0">
              <a:ln>
                <a:noFill/>
              </a:ln>
              <a:solidFill>
                <a:srgbClr val="676767"/>
              </a:solidFill>
              <a:effectLst/>
              <a:uLnTx/>
              <a:uFillTx/>
              <a:latin typeface="Arial"/>
              <a:cs typeface="Arial"/>
            </a:endParaRPr>
          </a:p>
        </p:txBody>
      </p:sp>
      <p:sp>
        <p:nvSpPr>
          <p:cNvPr id="30" name="Rectangle: Rounded Corners 29">
            <a:extLst>
              <a:ext uri="{FF2B5EF4-FFF2-40B4-BE49-F238E27FC236}">
                <a16:creationId xmlns:a16="http://schemas.microsoft.com/office/drawing/2014/main" xmlns="" id="{96B31DCE-FE26-4A50-8779-40C386056135}"/>
              </a:ext>
            </a:extLst>
          </p:cNvPr>
          <p:cNvSpPr/>
          <p:nvPr/>
        </p:nvSpPr>
        <p:spPr bwMode="gray">
          <a:xfrm>
            <a:off x="116393" y="1068114"/>
            <a:ext cx="11957626" cy="5710396"/>
          </a:xfrm>
          <a:prstGeom prst="roundRect">
            <a:avLst>
              <a:gd name="adj" fmla="val 166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cs typeface="Arial"/>
            </a:endParaRPr>
          </a:p>
        </p:txBody>
      </p:sp>
      <p:graphicFrame>
        <p:nvGraphicFramePr>
          <p:cNvPr id="31" name="Group 76">
            <a:extLst>
              <a:ext uri="{FF2B5EF4-FFF2-40B4-BE49-F238E27FC236}">
                <a16:creationId xmlns:a16="http://schemas.microsoft.com/office/drawing/2014/main" xmlns="" id="{CC0A1483-DF3D-45BE-B887-CB285D84E8EA}"/>
              </a:ext>
            </a:extLst>
          </p:cNvPr>
          <p:cNvGraphicFramePr>
            <a:graphicFrameLocks noGrp="1" noChangeAspect="1"/>
          </p:cNvGraphicFramePr>
          <p:nvPr>
            <p:extLst>
              <p:ext uri="{D42A27DB-BD31-4B8C-83A1-F6EECF244321}">
                <p14:modId xmlns:p14="http://schemas.microsoft.com/office/powerpoint/2010/main" val="18164858"/>
              </p:ext>
            </p:extLst>
          </p:nvPr>
        </p:nvGraphicFramePr>
        <p:xfrm>
          <a:off x="217730" y="1176525"/>
          <a:ext cx="11734483" cy="414194"/>
        </p:xfrm>
        <a:graphic>
          <a:graphicData uri="http://schemas.openxmlformats.org/drawingml/2006/table">
            <a:tbl>
              <a:tblPr firstRow="1">
                <a:tableStyleId>{69012ECD-51FC-41F1-AA8D-1B2483CD663E}</a:tableStyleId>
              </a:tblPr>
              <a:tblGrid>
                <a:gridCol w="11734483">
                  <a:extLst>
                    <a:ext uri="{9D8B030D-6E8A-4147-A177-3AD203B41FA5}">
                      <a16:colId xmlns:a16="http://schemas.microsoft.com/office/drawing/2014/main" xmlns="" val="20000"/>
                    </a:ext>
                  </a:extLst>
                </a:gridCol>
              </a:tblGrid>
              <a:tr h="414194">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pPr>
                      <a:r>
                        <a:rPr kumimoji="0" lang="en-US" sz="2000" u="none" strike="noStrike" cap="none" normalizeH="0" baseline="0" dirty="0">
                          <a:ln>
                            <a:noFill/>
                          </a:ln>
                          <a:effectLst/>
                        </a:rPr>
                        <a:t>Project Description / Deliverables</a:t>
                      </a:r>
                      <a:endParaRPr kumimoji="0" lang="en-US" sz="2000" b="1" i="1" u="none" strike="noStrike" cap="none" normalizeH="0" baseline="0" dirty="0">
                        <a:ln>
                          <a:noFill/>
                        </a:ln>
                        <a:solidFill>
                          <a:schemeClr val="bg2"/>
                        </a:solidFill>
                        <a:effectLst/>
                        <a:latin typeface="Arial" charset="0"/>
                        <a:cs typeface="Arial" charset="0"/>
                      </a:endParaRPr>
                    </a:p>
                  </a:txBody>
                  <a:tcPr marL="95988" marR="119985" marT="36000" marB="36000" anchor="ctr" horzOverflow="overflow">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xmlns="" val="10000"/>
                  </a:ext>
                </a:extLst>
              </a:tr>
            </a:tbl>
          </a:graphicData>
        </a:graphic>
      </p:graphicFrame>
      <p:graphicFrame>
        <p:nvGraphicFramePr>
          <p:cNvPr id="32" name="Group 77">
            <a:extLst>
              <a:ext uri="{FF2B5EF4-FFF2-40B4-BE49-F238E27FC236}">
                <a16:creationId xmlns:a16="http://schemas.microsoft.com/office/drawing/2014/main" xmlns="" id="{98257ECF-45B8-481F-B073-88E6B4B91EDB}"/>
              </a:ext>
            </a:extLst>
          </p:cNvPr>
          <p:cNvGraphicFramePr>
            <a:graphicFrameLocks noGrp="1"/>
          </p:cNvGraphicFramePr>
          <p:nvPr>
            <p:extLst>
              <p:ext uri="{D42A27DB-BD31-4B8C-83A1-F6EECF244321}">
                <p14:modId xmlns:p14="http://schemas.microsoft.com/office/powerpoint/2010/main" val="1590802286"/>
              </p:ext>
            </p:extLst>
          </p:nvPr>
        </p:nvGraphicFramePr>
        <p:xfrm>
          <a:off x="217731" y="5343478"/>
          <a:ext cx="6301058" cy="1240192"/>
        </p:xfrm>
        <a:graphic>
          <a:graphicData uri="http://schemas.openxmlformats.org/drawingml/2006/table">
            <a:tbl>
              <a:tblPr firstRow="1">
                <a:tableStyleId>{69012ECD-51FC-41F1-AA8D-1B2483CD663E}</a:tableStyleId>
              </a:tblPr>
              <a:tblGrid>
                <a:gridCol w="6301058">
                  <a:extLst>
                    <a:ext uri="{9D8B030D-6E8A-4147-A177-3AD203B41FA5}">
                      <a16:colId xmlns:a16="http://schemas.microsoft.com/office/drawing/2014/main" xmlns="" val="20000"/>
                    </a:ext>
                  </a:extLst>
                </a:gridCol>
              </a:tblGrid>
              <a:tr h="312580">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pPr>
                      <a:r>
                        <a:rPr kumimoji="0" lang="en-US" sz="1400" u="none" strike="noStrike" cap="none" normalizeH="0" baseline="0" dirty="0">
                          <a:ln>
                            <a:noFill/>
                          </a:ln>
                          <a:effectLst/>
                        </a:rPr>
                        <a:t> Expected Business Value</a:t>
                      </a:r>
                      <a:endParaRPr kumimoji="0" lang="en-US" sz="1400" b="1" i="0" u="none" strike="noStrike" cap="none" normalizeH="0" baseline="0" dirty="0">
                        <a:ln>
                          <a:noFill/>
                        </a:ln>
                        <a:solidFill>
                          <a:schemeClr val="bg2"/>
                        </a:solidFill>
                        <a:effectLst/>
                        <a:latin typeface="Arial" charset="0"/>
                        <a:cs typeface="Arial" charset="0"/>
                      </a:endParaRPr>
                    </a:p>
                  </a:txBody>
                  <a:tcPr marL="95988" marR="119985" marT="36000" marB="36000" anchor="ctr" horzOverflow="overflow">
                    <a:solidFill>
                      <a:schemeClr val="accent4"/>
                    </a:solidFill>
                  </a:tcPr>
                </a:tc>
                <a:extLst>
                  <a:ext uri="{0D108BD9-81ED-4DB2-BD59-A6C34878D82A}">
                    <a16:rowId xmlns:a16="http://schemas.microsoft.com/office/drawing/2014/main" xmlns="" val="10000"/>
                  </a:ext>
                </a:extLst>
              </a:tr>
              <a:tr h="927612">
                <a:tc>
                  <a:txBody>
                    <a:bodyPr/>
                    <a:lstStyle/>
                    <a:p>
                      <a:pPr marL="112395" marR="0" lvl="0" indent="-112395" algn="l" defTabSz="914400" rtl="0" eaLnBrk="1" fontAlgn="base" latinLnBrk="0" hangingPunct="1">
                        <a:lnSpc>
                          <a:spcPct val="100000"/>
                        </a:lnSpc>
                        <a:spcBef>
                          <a:spcPct val="0"/>
                        </a:spcBef>
                        <a:spcAft>
                          <a:spcPct val="25000"/>
                        </a:spcAft>
                        <a:buClrTx/>
                        <a:buSzTx/>
                        <a:buFont typeface="Wingdings" pitchFamily="2" charset="2"/>
                        <a:buChar char="§"/>
                        <a:tabLst/>
                        <a:defRPr/>
                      </a:pPr>
                      <a:r>
                        <a:rPr lang="en-GB" sz="1000" b="1" dirty="0">
                          <a:latin typeface="+mn-lt"/>
                          <a:cs typeface="+mn-cs"/>
                        </a:rPr>
                        <a:t>Being able to narrow down factors that majorly</a:t>
                      </a:r>
                      <a:r>
                        <a:rPr lang="en-GB" sz="1000" b="1" baseline="0" dirty="0">
                          <a:latin typeface="+mn-lt"/>
                          <a:cs typeface="+mn-cs"/>
                        </a:rPr>
                        <a:t> contribute to asthma attacks, those with asthma attacks can make changes in their lives to minimize the risk of having an asthma attack.</a:t>
                      </a:r>
                      <a:endParaRPr lang="en-GB" sz="1000" b="1" i="0" u="none" strike="noStrike" kern="1200" cap="none" spc="0" normalizeH="0" baseline="0" noProof="0" dirty="0">
                        <a:ln>
                          <a:noFill/>
                        </a:ln>
                        <a:effectLst/>
                        <a:uLnTx/>
                        <a:uFillTx/>
                        <a:latin typeface="+mn-lt"/>
                        <a:cs typeface="+mn-cs"/>
                      </a:endParaRPr>
                    </a:p>
                    <a:p>
                      <a:pPr marL="112395" marR="0" lvl="0" indent="-112395" algn="l" rtl="0" eaLnBrk="1" fontAlgn="base" latinLnBrk="0" hangingPunct="1">
                        <a:lnSpc>
                          <a:spcPct val="100000"/>
                        </a:lnSpc>
                        <a:spcBef>
                          <a:spcPct val="0"/>
                        </a:spcBef>
                        <a:spcAft>
                          <a:spcPct val="25000"/>
                        </a:spcAft>
                        <a:buFont typeface="Wingdings" pitchFamily="2" charset="2"/>
                        <a:buChar char="§"/>
                      </a:pPr>
                      <a:endParaRPr kumimoji="0" lang="en-GB" sz="1000" b="1" u="none" strike="noStrike" kern="1200" cap="none" spc="0" normalizeH="0" baseline="0" noProof="0" dirty="0">
                        <a:ln>
                          <a:noFill/>
                        </a:ln>
                        <a:solidFill>
                          <a:schemeClr val="tx1"/>
                        </a:solidFill>
                        <a:effectLst/>
                        <a:uLnTx/>
                        <a:uFillTx/>
                      </a:endParaRPr>
                    </a:p>
                  </a:txBody>
                  <a:tcPr marL="95988" marR="119985" marT="36000" marB="36000" anchor="ctr" horzOverflow="overflow">
                    <a:solidFill>
                      <a:schemeClr val="bg1"/>
                    </a:solidFill>
                  </a:tcPr>
                </a:tc>
                <a:extLst>
                  <a:ext uri="{0D108BD9-81ED-4DB2-BD59-A6C34878D82A}">
                    <a16:rowId xmlns:a16="http://schemas.microsoft.com/office/drawing/2014/main" xmlns="" val="10001"/>
                  </a:ext>
                </a:extLst>
              </a:tr>
            </a:tbl>
          </a:graphicData>
        </a:graphic>
      </p:graphicFrame>
      <p:graphicFrame>
        <p:nvGraphicFramePr>
          <p:cNvPr id="33" name="Group 77">
            <a:extLst>
              <a:ext uri="{FF2B5EF4-FFF2-40B4-BE49-F238E27FC236}">
                <a16:creationId xmlns:a16="http://schemas.microsoft.com/office/drawing/2014/main" xmlns="" id="{D1FFF23A-C9C0-4990-B613-435FE74B2902}"/>
              </a:ext>
            </a:extLst>
          </p:cNvPr>
          <p:cNvGraphicFramePr>
            <a:graphicFrameLocks noGrp="1"/>
          </p:cNvGraphicFramePr>
          <p:nvPr>
            <p:extLst>
              <p:ext uri="{D42A27DB-BD31-4B8C-83A1-F6EECF244321}">
                <p14:modId xmlns:p14="http://schemas.microsoft.com/office/powerpoint/2010/main" val="1160536284"/>
              </p:ext>
            </p:extLst>
          </p:nvPr>
        </p:nvGraphicFramePr>
        <p:xfrm>
          <a:off x="6620127" y="1695314"/>
          <a:ext cx="5333996" cy="4888356"/>
        </p:xfrm>
        <a:graphic>
          <a:graphicData uri="http://schemas.openxmlformats.org/drawingml/2006/table">
            <a:tbl>
              <a:tblPr firstRow="1">
                <a:tableStyleId>{69012ECD-51FC-41F1-AA8D-1B2483CD663E}</a:tableStyleId>
              </a:tblPr>
              <a:tblGrid>
                <a:gridCol w="5333996">
                  <a:extLst>
                    <a:ext uri="{9D8B030D-6E8A-4147-A177-3AD203B41FA5}">
                      <a16:colId xmlns:a16="http://schemas.microsoft.com/office/drawing/2014/main" xmlns="" val="20000"/>
                    </a:ext>
                  </a:extLst>
                </a:gridCol>
              </a:tblGrid>
              <a:tr h="609879">
                <a:tc>
                  <a:txBody>
                    <a:bodyPr/>
                    <a:lstStyle/>
                    <a:p>
                      <a:pPr marL="0" marR="0" lvl="0" indent="0" algn="l" defTabSz="914400" rtl="0" eaLnBrk="1" fontAlgn="base" latinLnBrk="0" hangingPunct="1">
                        <a:lnSpc>
                          <a:spcPct val="200000"/>
                        </a:lnSpc>
                        <a:spcBef>
                          <a:spcPct val="0"/>
                        </a:spcBef>
                        <a:spcAft>
                          <a:spcPts val="0"/>
                        </a:spcAft>
                        <a:buClr>
                          <a:schemeClr val="tx2"/>
                        </a:buClr>
                        <a:buSzTx/>
                        <a:buFont typeface="Wingdings" pitchFamily="2" charset="2"/>
                        <a:buNone/>
                        <a:tabLst/>
                      </a:pPr>
                      <a:r>
                        <a:rPr kumimoji="0" lang="en-US" sz="1800" b="1" i="0" u="none" strike="noStrike" cap="none" normalizeH="0" baseline="0" dirty="0">
                          <a:ln>
                            <a:noFill/>
                          </a:ln>
                          <a:solidFill>
                            <a:schemeClr val="bg2"/>
                          </a:solidFill>
                          <a:effectLst/>
                          <a:latin typeface="Arial" charset="0"/>
                          <a:cs typeface="Arial" charset="0"/>
                        </a:rPr>
                        <a:t>Weekly Progress</a:t>
                      </a:r>
                    </a:p>
                  </a:txBody>
                  <a:tcPr marL="95988" marR="119985" marT="36000" marB="36000" anchor="ctr" horzOverflow="overflow">
                    <a:solidFill>
                      <a:schemeClr val="accent2"/>
                    </a:solidFill>
                  </a:tcPr>
                </a:tc>
                <a:extLst>
                  <a:ext uri="{0D108BD9-81ED-4DB2-BD59-A6C34878D82A}">
                    <a16:rowId xmlns:a16="http://schemas.microsoft.com/office/drawing/2014/main" xmlns="" val="10000"/>
                  </a:ext>
                </a:extLst>
              </a:tr>
              <a:tr h="4278477">
                <a:tc>
                  <a:txBody>
                    <a:bodyPr/>
                    <a:lstStyle/>
                    <a:p>
                      <a:pPr marL="112395" marR="0" lvl="0" indent="-112395" algn="l" rtl="0" eaLnBrk="1" fontAlgn="base" latinLnBrk="0" hangingPunct="1">
                        <a:lnSpc>
                          <a:spcPct val="100000"/>
                        </a:lnSpc>
                        <a:spcBef>
                          <a:spcPct val="0"/>
                        </a:spcBef>
                        <a:spcAft>
                          <a:spcPct val="25000"/>
                        </a:spcAft>
                        <a:buFont typeface="Wingdings" pitchFamily="2" charset="2"/>
                        <a:buChar char="§"/>
                      </a:pPr>
                      <a:r>
                        <a:rPr kumimoji="0" lang="en-GB" sz="1000" b="1" u="none" strike="noStrike" kern="1200" cap="none" spc="0" normalizeH="0" baseline="0" noProof="0" dirty="0" smtClean="0">
                          <a:ln>
                            <a:noFill/>
                          </a:ln>
                          <a:solidFill>
                            <a:schemeClr val="tx1"/>
                          </a:solidFill>
                          <a:effectLst/>
                          <a:uLnTx/>
                          <a:uFillTx/>
                        </a:rPr>
                        <a:t>Detected outliers using boxplots of continuous inputs against the categorical inputs, then determined an instance to be an outlier if it was deemed an outlier at least 2 times</a:t>
                      </a:r>
                    </a:p>
                    <a:p>
                      <a:pPr marL="112395" marR="0" lvl="0" indent="-112395" algn="l" rtl="0" eaLnBrk="1" fontAlgn="base" latinLnBrk="0" hangingPunct="1">
                        <a:lnSpc>
                          <a:spcPct val="100000"/>
                        </a:lnSpc>
                        <a:spcBef>
                          <a:spcPct val="0"/>
                        </a:spcBef>
                        <a:spcAft>
                          <a:spcPct val="25000"/>
                        </a:spcAft>
                        <a:buFont typeface="Wingdings" pitchFamily="2" charset="2"/>
                        <a:buChar char="§"/>
                      </a:pPr>
                      <a:endParaRPr kumimoji="0" lang="en-GB" sz="1000" b="1" u="none" strike="noStrike" kern="1200" cap="none" spc="0" normalizeH="0" baseline="0" noProof="0" dirty="0" smtClean="0">
                        <a:ln>
                          <a:noFill/>
                        </a:ln>
                        <a:solidFill>
                          <a:schemeClr val="tx1"/>
                        </a:solidFill>
                        <a:effectLst/>
                        <a:uLnTx/>
                        <a:uFillTx/>
                      </a:endParaRPr>
                    </a:p>
                    <a:p>
                      <a:pPr marL="112395" marR="0" lvl="0" indent="-112395" algn="l" rtl="0" eaLnBrk="1" fontAlgn="base" latinLnBrk="0" hangingPunct="1">
                        <a:lnSpc>
                          <a:spcPct val="100000"/>
                        </a:lnSpc>
                        <a:spcBef>
                          <a:spcPct val="0"/>
                        </a:spcBef>
                        <a:spcAft>
                          <a:spcPct val="25000"/>
                        </a:spcAft>
                        <a:buFont typeface="Wingdings" pitchFamily="2" charset="2"/>
                        <a:buChar char="§"/>
                      </a:pPr>
                      <a:r>
                        <a:rPr kumimoji="0" lang="en-GB" sz="1000" b="1" u="none" strike="noStrike" kern="1200" cap="none" spc="0" normalizeH="0" baseline="0" noProof="0" dirty="0" smtClean="0">
                          <a:ln>
                            <a:noFill/>
                          </a:ln>
                          <a:solidFill>
                            <a:schemeClr val="tx1"/>
                          </a:solidFill>
                          <a:effectLst/>
                          <a:uLnTx/>
                          <a:uFillTx/>
                        </a:rPr>
                        <a:t>Used the “factor” function in R to change the categorical variables to create dichotomous variables for each possible value </a:t>
                      </a:r>
                    </a:p>
                    <a:p>
                      <a:pPr marL="112395" marR="0" lvl="0" indent="-112395" algn="l" rtl="0" eaLnBrk="1" fontAlgn="base" latinLnBrk="0" hangingPunct="1">
                        <a:lnSpc>
                          <a:spcPct val="100000"/>
                        </a:lnSpc>
                        <a:spcBef>
                          <a:spcPct val="0"/>
                        </a:spcBef>
                        <a:spcAft>
                          <a:spcPct val="25000"/>
                        </a:spcAft>
                        <a:buFont typeface="Wingdings" pitchFamily="2" charset="2"/>
                        <a:buChar char="§"/>
                      </a:pPr>
                      <a:endParaRPr kumimoji="0" lang="en-GB" sz="1000" b="1" u="none" strike="noStrike" kern="1200" cap="none" spc="0" normalizeH="0" baseline="0" noProof="0" dirty="0" smtClean="0">
                        <a:ln>
                          <a:noFill/>
                        </a:ln>
                        <a:solidFill>
                          <a:schemeClr val="tx1"/>
                        </a:solidFill>
                        <a:effectLst/>
                        <a:uLnTx/>
                        <a:uFillTx/>
                      </a:endParaRPr>
                    </a:p>
                    <a:p>
                      <a:pPr marL="112395" marR="0" lvl="0" indent="-112395" algn="l" rtl="0" eaLnBrk="1" fontAlgn="base" latinLnBrk="0" hangingPunct="1">
                        <a:lnSpc>
                          <a:spcPct val="100000"/>
                        </a:lnSpc>
                        <a:spcBef>
                          <a:spcPct val="0"/>
                        </a:spcBef>
                        <a:spcAft>
                          <a:spcPct val="25000"/>
                        </a:spcAft>
                        <a:buFont typeface="Wingdings" pitchFamily="2" charset="2"/>
                        <a:buChar char="§"/>
                      </a:pPr>
                      <a:r>
                        <a:rPr kumimoji="0" lang="en-GB" sz="1000" b="1" u="none" strike="noStrike" kern="1200" cap="none" spc="0" normalizeH="0" baseline="0" noProof="0" dirty="0" smtClean="0">
                          <a:ln>
                            <a:noFill/>
                          </a:ln>
                          <a:solidFill>
                            <a:schemeClr val="tx1"/>
                          </a:solidFill>
                          <a:effectLst/>
                          <a:uLnTx/>
                          <a:uFillTx/>
                        </a:rPr>
                        <a:t>Performed Linear regression, then removed the variables that were deemed insignificant and performed linear regression again</a:t>
                      </a:r>
                    </a:p>
                    <a:p>
                      <a:pPr marL="112395" marR="0" lvl="0" indent="-112395" algn="l" rtl="0" eaLnBrk="1" fontAlgn="base" latinLnBrk="0" hangingPunct="1">
                        <a:lnSpc>
                          <a:spcPct val="100000"/>
                        </a:lnSpc>
                        <a:spcBef>
                          <a:spcPct val="0"/>
                        </a:spcBef>
                        <a:spcAft>
                          <a:spcPct val="25000"/>
                        </a:spcAft>
                        <a:buFont typeface="Wingdings" pitchFamily="2" charset="2"/>
                        <a:buChar char="§"/>
                      </a:pPr>
                      <a:endParaRPr kumimoji="0" lang="en-GB" sz="1000" b="1" u="none" strike="noStrike" kern="1200" cap="none" spc="0" normalizeH="0" baseline="0" noProof="0" dirty="0" smtClean="0">
                        <a:ln>
                          <a:noFill/>
                        </a:ln>
                        <a:solidFill>
                          <a:schemeClr val="tx1"/>
                        </a:solidFill>
                        <a:effectLst/>
                        <a:uLnTx/>
                        <a:uFillTx/>
                      </a:endParaRPr>
                    </a:p>
                    <a:p>
                      <a:pPr marL="112395" marR="0" lvl="0" indent="-112395" algn="l" rtl="0" eaLnBrk="1" fontAlgn="base" latinLnBrk="0" hangingPunct="1">
                        <a:lnSpc>
                          <a:spcPct val="100000"/>
                        </a:lnSpc>
                        <a:spcBef>
                          <a:spcPct val="0"/>
                        </a:spcBef>
                        <a:spcAft>
                          <a:spcPct val="25000"/>
                        </a:spcAft>
                        <a:buFont typeface="Wingdings" pitchFamily="2" charset="2"/>
                        <a:buChar char="§"/>
                      </a:pPr>
                      <a:r>
                        <a:rPr kumimoji="0" lang="en-GB" sz="1000" b="1" u="none" strike="noStrike" kern="1200" cap="none" spc="0" normalizeH="0" baseline="0" noProof="0" dirty="0" smtClean="0">
                          <a:ln>
                            <a:noFill/>
                          </a:ln>
                          <a:solidFill>
                            <a:schemeClr val="tx1"/>
                          </a:solidFill>
                          <a:effectLst/>
                          <a:uLnTx/>
                          <a:uFillTx/>
                        </a:rPr>
                        <a:t>Feature Selection</a:t>
                      </a:r>
                    </a:p>
                    <a:p>
                      <a:pPr marL="112395" marR="0" lvl="0" indent="-112395" algn="l" rtl="0" eaLnBrk="1" fontAlgn="base" latinLnBrk="0" hangingPunct="1">
                        <a:lnSpc>
                          <a:spcPct val="100000"/>
                        </a:lnSpc>
                        <a:spcBef>
                          <a:spcPct val="0"/>
                        </a:spcBef>
                        <a:spcAft>
                          <a:spcPct val="25000"/>
                        </a:spcAft>
                        <a:buFont typeface="Wingdings" pitchFamily="2" charset="2"/>
                        <a:buChar char="§"/>
                      </a:pPr>
                      <a:endParaRPr kumimoji="0" lang="en-GB" sz="1000" b="1" u="none" strike="noStrike" kern="1200" cap="none" spc="0" normalizeH="0" baseline="0" noProof="0" dirty="0" smtClean="0">
                        <a:ln>
                          <a:noFill/>
                        </a:ln>
                        <a:solidFill>
                          <a:schemeClr val="tx1"/>
                        </a:solidFill>
                        <a:effectLst/>
                        <a:uLnTx/>
                        <a:uFillTx/>
                      </a:endParaRPr>
                    </a:p>
                    <a:p>
                      <a:pPr marL="112395" marR="0" lvl="0" indent="-112395" algn="l" rtl="0" eaLnBrk="1" fontAlgn="base" latinLnBrk="0" hangingPunct="1">
                        <a:lnSpc>
                          <a:spcPct val="100000"/>
                        </a:lnSpc>
                        <a:spcBef>
                          <a:spcPct val="0"/>
                        </a:spcBef>
                        <a:spcAft>
                          <a:spcPct val="25000"/>
                        </a:spcAft>
                        <a:buFont typeface="Wingdings" pitchFamily="2" charset="2"/>
                        <a:buChar char="§"/>
                      </a:pPr>
                      <a:r>
                        <a:rPr kumimoji="0" lang="en-GB" sz="1000" b="1" u="none" strike="noStrike" kern="1200" cap="none" spc="0" normalizeH="0" baseline="0" noProof="0" dirty="0" smtClean="0">
                          <a:ln>
                            <a:noFill/>
                          </a:ln>
                          <a:solidFill>
                            <a:schemeClr val="tx1"/>
                          </a:solidFill>
                          <a:effectLst/>
                          <a:uLnTx/>
                          <a:uFillTx/>
                        </a:rPr>
                        <a:t>Attempted Cross-Validation functions in R using ”</a:t>
                      </a:r>
                      <a:r>
                        <a:rPr kumimoji="0" lang="en-GB" sz="1000" b="1" u="none" strike="noStrike" kern="1200" cap="none" spc="0" normalizeH="0" baseline="0" noProof="0" dirty="0" err="1" smtClean="0">
                          <a:ln>
                            <a:noFill/>
                          </a:ln>
                          <a:solidFill>
                            <a:schemeClr val="tx1"/>
                          </a:solidFill>
                          <a:effectLst/>
                          <a:uLnTx/>
                          <a:uFillTx/>
                        </a:rPr>
                        <a:t>train_control</a:t>
                      </a:r>
                      <a:r>
                        <a:rPr kumimoji="0" lang="en-GB" sz="1000" b="1" u="none" strike="noStrike" kern="1200" cap="none" spc="0" normalizeH="0" baseline="0" noProof="0" dirty="0" smtClean="0">
                          <a:ln>
                            <a:noFill/>
                          </a:ln>
                          <a:solidFill>
                            <a:schemeClr val="tx1"/>
                          </a:solidFill>
                          <a:effectLst/>
                          <a:uLnTx/>
                          <a:uFillTx/>
                        </a:rPr>
                        <a:t>” and “train” from the </a:t>
                      </a:r>
                      <a:r>
                        <a:rPr kumimoji="0" lang="en-GB" sz="1000" b="1" i="1" u="none" strike="noStrike" kern="1200" cap="none" spc="0" normalizeH="0" baseline="0" noProof="0" dirty="0" smtClean="0">
                          <a:ln>
                            <a:noFill/>
                          </a:ln>
                          <a:solidFill>
                            <a:schemeClr val="tx1"/>
                          </a:solidFill>
                          <a:effectLst/>
                          <a:uLnTx/>
                          <a:uFillTx/>
                        </a:rPr>
                        <a:t>caret </a:t>
                      </a:r>
                      <a:r>
                        <a:rPr kumimoji="0" lang="en-GB" sz="1000" b="1" i="0" u="none" strike="noStrike" kern="1200" cap="none" spc="0" normalizeH="0" baseline="0" noProof="0" dirty="0" smtClean="0">
                          <a:ln>
                            <a:noFill/>
                          </a:ln>
                          <a:solidFill>
                            <a:schemeClr val="tx1"/>
                          </a:solidFill>
                          <a:effectLst/>
                          <a:uLnTx/>
                          <a:uFillTx/>
                        </a:rPr>
                        <a:t> package</a:t>
                      </a:r>
                      <a:endParaRPr kumimoji="0" lang="en-GB" sz="1000" b="1" u="none" strike="noStrike" kern="1200" cap="none" spc="0" normalizeH="0" baseline="0" noProof="0" dirty="0" smtClean="0">
                        <a:ln>
                          <a:noFill/>
                        </a:ln>
                        <a:solidFill>
                          <a:schemeClr val="tx1"/>
                        </a:solidFill>
                        <a:effectLst/>
                        <a:uLnTx/>
                        <a:uFillTx/>
                      </a:endParaRPr>
                    </a:p>
                    <a:p>
                      <a:pPr marL="112395" marR="0" lvl="0" indent="-112395" algn="l" rtl="0" eaLnBrk="1" fontAlgn="base" latinLnBrk="0" hangingPunct="1">
                        <a:lnSpc>
                          <a:spcPct val="100000"/>
                        </a:lnSpc>
                        <a:spcBef>
                          <a:spcPct val="0"/>
                        </a:spcBef>
                        <a:spcAft>
                          <a:spcPct val="25000"/>
                        </a:spcAft>
                        <a:buFont typeface="Wingdings" pitchFamily="2" charset="2"/>
                        <a:buChar char="§"/>
                      </a:pPr>
                      <a:endParaRPr kumimoji="0" lang="en-GB" sz="1000" b="1" u="none" strike="noStrike" kern="1200" cap="none" spc="0" normalizeH="0" baseline="0" noProof="0" dirty="0" smtClean="0">
                        <a:ln>
                          <a:noFill/>
                        </a:ln>
                        <a:solidFill>
                          <a:schemeClr val="tx1"/>
                        </a:solidFill>
                        <a:effectLst/>
                        <a:uLnTx/>
                        <a:uFillTx/>
                      </a:endParaRPr>
                    </a:p>
                    <a:p>
                      <a:pPr marL="112395" marR="0" lvl="0" indent="-112395" algn="l" rtl="0" eaLnBrk="1" fontAlgn="base" latinLnBrk="0" hangingPunct="1">
                        <a:lnSpc>
                          <a:spcPct val="100000"/>
                        </a:lnSpc>
                        <a:spcBef>
                          <a:spcPct val="0"/>
                        </a:spcBef>
                        <a:spcAft>
                          <a:spcPct val="25000"/>
                        </a:spcAft>
                        <a:buFont typeface="Wingdings" pitchFamily="2" charset="2"/>
                        <a:buChar char="§"/>
                      </a:pPr>
                      <a:r>
                        <a:rPr kumimoji="0" lang="en-GB" sz="1000" b="1" u="none" strike="noStrike" kern="1200" cap="none" spc="0" normalizeH="0" baseline="0" noProof="0" dirty="0" smtClean="0">
                          <a:ln>
                            <a:noFill/>
                          </a:ln>
                          <a:solidFill>
                            <a:schemeClr val="tx1"/>
                          </a:solidFill>
                          <a:effectLst/>
                          <a:uLnTx/>
                          <a:uFillTx/>
                        </a:rPr>
                        <a:t>PCA?</a:t>
                      </a:r>
                    </a:p>
                    <a:p>
                      <a:pPr marL="112395" marR="0" lvl="0" indent="-112395" algn="l" rtl="0" eaLnBrk="1" fontAlgn="base" latinLnBrk="0" hangingPunct="1">
                        <a:lnSpc>
                          <a:spcPct val="100000"/>
                        </a:lnSpc>
                        <a:spcBef>
                          <a:spcPct val="0"/>
                        </a:spcBef>
                        <a:spcAft>
                          <a:spcPct val="25000"/>
                        </a:spcAft>
                        <a:buFont typeface="Wingdings" pitchFamily="2" charset="2"/>
                        <a:buChar char="§"/>
                      </a:pPr>
                      <a:endParaRPr kumimoji="0" lang="en-GB" sz="1000" b="1" u="none" strike="noStrike" kern="1200" cap="none" spc="0" normalizeH="0" baseline="0" noProof="0" dirty="0" smtClean="0">
                        <a:ln>
                          <a:noFill/>
                        </a:ln>
                        <a:solidFill>
                          <a:schemeClr val="tx1"/>
                        </a:solidFill>
                        <a:effectLst/>
                        <a:uLnTx/>
                        <a:uFillTx/>
                      </a:endParaRPr>
                    </a:p>
                    <a:p>
                      <a:pPr marL="112395" marR="0" lvl="0" indent="-112395" algn="l" rtl="0" eaLnBrk="1" fontAlgn="base" latinLnBrk="0" hangingPunct="1">
                        <a:lnSpc>
                          <a:spcPct val="100000"/>
                        </a:lnSpc>
                        <a:spcBef>
                          <a:spcPct val="0"/>
                        </a:spcBef>
                        <a:spcAft>
                          <a:spcPct val="25000"/>
                        </a:spcAft>
                        <a:buFont typeface="Wingdings" pitchFamily="2" charset="2"/>
                        <a:buChar char="§"/>
                      </a:pPr>
                      <a:r>
                        <a:rPr kumimoji="0" lang="en-GB" sz="1000" b="1" u="none" strike="noStrike" kern="1200" cap="none" spc="0" normalizeH="0" baseline="0" noProof="0" dirty="0" smtClean="0">
                          <a:ln>
                            <a:noFill/>
                          </a:ln>
                          <a:solidFill>
                            <a:schemeClr val="tx1"/>
                          </a:solidFill>
                          <a:effectLst/>
                          <a:uLnTx/>
                          <a:uFillTx/>
                        </a:rPr>
                        <a:t>Began looking into Random Forest</a:t>
                      </a:r>
                      <a:endParaRPr kumimoji="0" lang="en-GB" sz="1000" b="1" u="none" strike="noStrike" kern="1200" cap="none" spc="0" normalizeH="0" baseline="0" noProof="0" dirty="0">
                        <a:ln>
                          <a:noFill/>
                        </a:ln>
                        <a:solidFill>
                          <a:schemeClr val="tx1"/>
                        </a:solidFill>
                        <a:effectLst/>
                        <a:uLnTx/>
                        <a:uFillTx/>
                      </a:endParaRPr>
                    </a:p>
                  </a:txBody>
                  <a:tcPr marL="95988" marR="119985" marT="36000" marB="36000" anchor="ctr" horzOverflow="overflow">
                    <a:solidFill>
                      <a:schemeClr val="bg1"/>
                    </a:solidFill>
                  </a:tcPr>
                </a:tc>
                <a:extLst>
                  <a:ext uri="{0D108BD9-81ED-4DB2-BD59-A6C34878D82A}">
                    <a16:rowId xmlns:a16="http://schemas.microsoft.com/office/drawing/2014/main" xmlns="" val="10001"/>
                  </a:ext>
                </a:extLst>
              </a:tr>
            </a:tbl>
          </a:graphicData>
        </a:graphic>
      </p:graphicFrame>
      <p:sp>
        <p:nvSpPr>
          <p:cNvPr id="36" name="Rectangle: Rounded Corners 35">
            <a:extLst>
              <a:ext uri="{FF2B5EF4-FFF2-40B4-BE49-F238E27FC236}">
                <a16:creationId xmlns:a16="http://schemas.microsoft.com/office/drawing/2014/main" xmlns="" id="{BB735C57-A501-4D95-BE54-CE03563D7929}"/>
              </a:ext>
            </a:extLst>
          </p:cNvPr>
          <p:cNvSpPr/>
          <p:nvPr/>
        </p:nvSpPr>
        <p:spPr bwMode="gray">
          <a:xfrm>
            <a:off x="5863590" y="124037"/>
            <a:ext cx="6234461" cy="860423"/>
          </a:xfrm>
          <a:prstGeom prst="roundRect">
            <a:avLst>
              <a:gd name="adj" fmla="val 1237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cs typeface="Arial"/>
            </a:endParaRPr>
          </a:p>
        </p:txBody>
      </p:sp>
      <p:graphicFrame>
        <p:nvGraphicFramePr>
          <p:cNvPr id="37" name="Group 79">
            <a:extLst>
              <a:ext uri="{FF2B5EF4-FFF2-40B4-BE49-F238E27FC236}">
                <a16:creationId xmlns:a16="http://schemas.microsoft.com/office/drawing/2014/main" xmlns="" id="{0B10B350-64ED-4B92-9E40-03FF6E86DBF6}"/>
              </a:ext>
            </a:extLst>
          </p:cNvPr>
          <p:cNvGraphicFramePr>
            <a:graphicFrameLocks noGrp="1"/>
          </p:cNvGraphicFramePr>
          <p:nvPr>
            <p:extLst>
              <p:ext uri="{D42A27DB-BD31-4B8C-83A1-F6EECF244321}">
                <p14:modId xmlns:p14="http://schemas.microsoft.com/office/powerpoint/2010/main" val="2109844346"/>
              </p:ext>
            </p:extLst>
          </p:nvPr>
        </p:nvGraphicFramePr>
        <p:xfrm>
          <a:off x="5863590" y="214191"/>
          <a:ext cx="4166903" cy="725044"/>
        </p:xfrm>
        <a:graphic>
          <a:graphicData uri="http://schemas.openxmlformats.org/drawingml/2006/table">
            <a:tbl>
              <a:tblPr firstRow="1">
                <a:tableStyleId>{69012ECD-51FC-41F1-AA8D-1B2483CD663E}</a:tableStyleId>
              </a:tblPr>
              <a:tblGrid>
                <a:gridCol w="2572795">
                  <a:extLst>
                    <a:ext uri="{9D8B030D-6E8A-4147-A177-3AD203B41FA5}">
                      <a16:colId xmlns:a16="http://schemas.microsoft.com/office/drawing/2014/main" xmlns="" val="20000"/>
                    </a:ext>
                  </a:extLst>
                </a:gridCol>
                <a:gridCol w="1594108">
                  <a:extLst>
                    <a:ext uri="{9D8B030D-6E8A-4147-A177-3AD203B41FA5}">
                      <a16:colId xmlns:a16="http://schemas.microsoft.com/office/drawing/2014/main" xmlns="" val="20001"/>
                    </a:ext>
                  </a:extLst>
                </a:gridCol>
              </a:tblGrid>
              <a:tr h="331870">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pPr>
                      <a:r>
                        <a:rPr kumimoji="0" lang="en-US" sz="1200" b="1" u="none" strike="noStrike" kern="1200" cap="none" normalizeH="0" baseline="0" noProof="0" dirty="0">
                          <a:ln>
                            <a:noFill/>
                          </a:ln>
                          <a:solidFill>
                            <a:schemeClr val="bg1"/>
                          </a:solidFill>
                          <a:effectLst/>
                          <a:latin typeface="+mn-lt"/>
                          <a:ea typeface="+mn-ea"/>
                          <a:cs typeface="+mn-cs"/>
                        </a:rPr>
                        <a:t>Project Authors</a:t>
                      </a:r>
                    </a:p>
                  </a:txBody>
                  <a:tcPr marL="95988" marR="119985" marT="36000" marB="36000"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solidFill>
                  </a:tcPr>
                </a:tc>
                <a:tc>
                  <a:txBody>
                    <a:bodyPr/>
                    <a:lstStyle/>
                    <a:p>
                      <a:pPr marL="182563" marR="0" lvl="0" indent="-182563" algn="ctr" defTabSz="914400" rtl="0" eaLnBrk="1" fontAlgn="base" latinLnBrk="0" hangingPunct="1">
                        <a:lnSpc>
                          <a:spcPct val="100000"/>
                        </a:lnSpc>
                        <a:spcBef>
                          <a:spcPct val="0"/>
                        </a:spcBef>
                        <a:spcAft>
                          <a:spcPct val="25000"/>
                        </a:spcAft>
                        <a:buClr>
                          <a:schemeClr val="tx2"/>
                        </a:buClr>
                        <a:buSzTx/>
                        <a:buFont typeface="Wingdings" pitchFamily="2" charset="2"/>
                        <a:buNone/>
                        <a:tabLst/>
                        <a:defRPr/>
                      </a:pPr>
                      <a:r>
                        <a:rPr kumimoji="0" lang="en-US" sz="1000" b="0" u="none" strike="noStrike" kern="1200" cap="none" normalizeH="0" baseline="0" noProof="0" dirty="0">
                          <a:ln>
                            <a:noFill/>
                          </a:ln>
                          <a:solidFill>
                            <a:srgbClr val="FF0000"/>
                          </a:solidFill>
                          <a:effectLst/>
                          <a:latin typeface="+mn-lt"/>
                          <a:ea typeface="+mn-ea"/>
                          <a:cs typeface="+mn-cs"/>
                        </a:rPr>
                        <a:t>Kadie Iverson &amp; Matt Donaldson</a:t>
                      </a:r>
                    </a:p>
                  </a:txBody>
                  <a:tcPr marL="95988" marR="119985" marT="36000" marB="36000"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48244">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defRPr/>
                      </a:pPr>
                      <a:r>
                        <a:rPr kumimoji="0" lang="en-US" sz="1200" b="1" u="none" strike="noStrike" kern="1200" cap="none" normalizeH="0" baseline="0" noProof="0" dirty="0">
                          <a:ln>
                            <a:noFill/>
                          </a:ln>
                          <a:solidFill>
                            <a:schemeClr val="bg1"/>
                          </a:solidFill>
                          <a:effectLst/>
                          <a:latin typeface="+mn-lt"/>
                          <a:ea typeface="+mn-ea"/>
                          <a:cs typeface="+mn-cs"/>
                        </a:rPr>
                        <a:t>Industrial Area of Application</a:t>
                      </a:r>
                    </a:p>
                  </a:txBody>
                  <a:tcPr marL="72001" marR="90001" marT="46799" marB="46799"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solidFill>
                  </a:tcPr>
                </a:tc>
                <a:tc>
                  <a:txBody>
                    <a:bodyPr/>
                    <a:lstStyle/>
                    <a:p>
                      <a:pPr marL="182563" marR="0" lvl="0" indent="-182563" algn="ctr" defTabSz="914400" rtl="0" eaLnBrk="1" fontAlgn="base" latinLnBrk="0" hangingPunct="1">
                        <a:lnSpc>
                          <a:spcPct val="100000"/>
                        </a:lnSpc>
                        <a:spcBef>
                          <a:spcPct val="0"/>
                        </a:spcBef>
                        <a:spcAft>
                          <a:spcPct val="25000"/>
                        </a:spcAft>
                        <a:buClr>
                          <a:schemeClr val="tx2"/>
                        </a:buClr>
                        <a:buSzTx/>
                        <a:buFont typeface="Wingdings" pitchFamily="2" charset="2"/>
                        <a:buNone/>
                        <a:tabLst/>
                        <a:defRPr/>
                      </a:pPr>
                      <a:r>
                        <a:rPr kumimoji="0" lang="en-US" sz="1000" b="0" i="0" u="none" strike="noStrike" cap="none" normalizeH="0" baseline="0" noProof="0" dirty="0">
                          <a:ln>
                            <a:noFill/>
                          </a:ln>
                          <a:solidFill>
                            <a:srgbClr val="FF0000"/>
                          </a:solidFill>
                          <a:effectLst/>
                          <a:latin typeface="Arial" charset="0"/>
                          <a:cs typeface="Arial" charset="0"/>
                        </a:rPr>
                        <a:t>Medicine</a:t>
                      </a:r>
                    </a:p>
                  </a:txBody>
                  <a:tcPr marL="72001" marR="90001" marT="46799" marB="46799"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bl>
          </a:graphicData>
        </a:graphic>
      </p:graphicFrame>
      <p:graphicFrame>
        <p:nvGraphicFramePr>
          <p:cNvPr id="38" name="Tabelle 20">
            <a:extLst>
              <a:ext uri="{FF2B5EF4-FFF2-40B4-BE49-F238E27FC236}">
                <a16:creationId xmlns:a16="http://schemas.microsoft.com/office/drawing/2014/main" xmlns="" id="{EC9F2797-F988-44CB-8382-693DBC8A0F21}"/>
              </a:ext>
            </a:extLst>
          </p:cNvPr>
          <p:cNvGraphicFramePr>
            <a:graphicFrameLocks noGrp="1"/>
          </p:cNvGraphicFramePr>
          <p:nvPr>
            <p:extLst>
              <p:ext uri="{D42A27DB-BD31-4B8C-83A1-F6EECF244321}">
                <p14:modId xmlns:p14="http://schemas.microsoft.com/office/powerpoint/2010/main" val="879968900"/>
              </p:ext>
            </p:extLst>
          </p:nvPr>
        </p:nvGraphicFramePr>
        <p:xfrm>
          <a:off x="10138033" y="207691"/>
          <a:ext cx="1830368" cy="680113"/>
        </p:xfrm>
        <a:graphic>
          <a:graphicData uri="http://schemas.openxmlformats.org/drawingml/2006/table">
            <a:tbl>
              <a:tblPr firstRow="1" bandRow="1">
                <a:tableStyleId>{5C22544A-7EE6-4342-B048-85BDC9FD1C3A}</a:tableStyleId>
              </a:tblPr>
              <a:tblGrid>
                <a:gridCol w="1028731">
                  <a:extLst>
                    <a:ext uri="{9D8B030D-6E8A-4147-A177-3AD203B41FA5}">
                      <a16:colId xmlns:a16="http://schemas.microsoft.com/office/drawing/2014/main" xmlns="" val="20000"/>
                    </a:ext>
                  </a:extLst>
                </a:gridCol>
                <a:gridCol w="801637">
                  <a:extLst>
                    <a:ext uri="{9D8B030D-6E8A-4147-A177-3AD203B41FA5}">
                      <a16:colId xmlns:a16="http://schemas.microsoft.com/office/drawing/2014/main" xmlns="" val="20001"/>
                    </a:ext>
                  </a:extLst>
                </a:gridCol>
              </a:tblGrid>
              <a:tr h="6801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cs typeface="Arial" charset="0"/>
                        </a:rPr>
                        <a:t>Status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solidFill>
                          <a:schemeClr val="bg1"/>
                        </a:solidFill>
                        <a:cs typeface="Arial" charset="0"/>
                      </a:endParaRPr>
                    </a:p>
                  </a:txBody>
                  <a:tcPr marL="121904" marR="121904"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solidFill>
                  </a:tcPr>
                </a:tc>
                <a:tc>
                  <a:txBody>
                    <a:bodyPr/>
                    <a:lstStyle/>
                    <a:p>
                      <a:pPr algn="ctr"/>
                      <a:r>
                        <a:rPr lang="en-US" sz="900" b="0" dirty="0">
                          <a:solidFill>
                            <a:srgbClr val="FF0000"/>
                          </a:solidFill>
                        </a:rPr>
                        <a:t>On Target</a:t>
                      </a:r>
                    </a:p>
                  </a:txBody>
                  <a:tcPr marL="121904" marR="121904"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bl>
          </a:graphicData>
        </a:graphic>
      </p:graphicFrame>
      <p:sp>
        <p:nvSpPr>
          <p:cNvPr id="8" name="TextBox 7">
            <a:extLst>
              <a:ext uri="{FF2B5EF4-FFF2-40B4-BE49-F238E27FC236}">
                <a16:creationId xmlns:a16="http://schemas.microsoft.com/office/drawing/2014/main" xmlns="" id="{44E3C0C7-7427-4CB3-B854-12CD21E5D4DD}"/>
              </a:ext>
            </a:extLst>
          </p:cNvPr>
          <p:cNvSpPr txBox="1"/>
          <p:nvPr/>
        </p:nvSpPr>
        <p:spPr bwMode="gray">
          <a:xfrm>
            <a:off x="217732" y="1723057"/>
            <a:ext cx="6301056" cy="3512268"/>
          </a:xfrm>
          <a:prstGeom prst="rect">
            <a:avLst/>
          </a:prstGeom>
          <a:solidFill>
            <a:schemeClr val="bg1"/>
          </a:solidFill>
          <a:ln w="9525">
            <a:noFill/>
          </a:ln>
        </p:spPr>
        <p:txBody>
          <a:bodyPr wrap="square" lIns="0" tIns="0" rIns="0" bIns="0" rtlCol="0" anchor="ctr">
            <a:noAutofit/>
          </a:bodyPr>
          <a:lstStyle/>
          <a:p>
            <a:pPr marL="70485" fontAlgn="base">
              <a:spcBef>
                <a:spcPct val="0"/>
              </a:spcBef>
              <a:spcAft>
                <a:spcPts val="315"/>
              </a:spcAft>
              <a:buClr>
                <a:srgbClr val="00BCFF"/>
              </a:buClr>
              <a:defRPr/>
            </a:pPr>
            <a:r>
              <a:rPr lang="en-GB" sz="1000" b="1" dirty="0"/>
              <a:t>Our data analytics project aims to predict the severity of an asthma attack and give recommendations on how the person should try and prevent future asthma attacks based on the 10 features in the data set. The data set used has a total of 1000 instances of asthma attacks from 10 participants. The input features looked at are gender, age, outdoor job, outdoor activity, if they smoke, humidity, temperature, pressure, UV index and wind speed. Ratings of the asthma attacks were recorded.</a:t>
            </a:r>
          </a:p>
          <a:p>
            <a:pPr marL="70485" fontAlgn="base">
              <a:spcBef>
                <a:spcPct val="0"/>
              </a:spcBef>
              <a:spcAft>
                <a:spcPts val="315"/>
              </a:spcAft>
              <a:buClr>
                <a:srgbClr val="00BCFF"/>
              </a:buClr>
              <a:defRPr/>
            </a:pPr>
            <a:endParaRPr lang="en-GB" sz="1000" b="1" i="0" u="none" strike="noStrike" kern="1200" cap="none" spc="0" normalizeH="0" baseline="0" noProof="0" dirty="0">
              <a:ln>
                <a:noFill/>
              </a:ln>
              <a:effectLst/>
              <a:uLnTx/>
              <a:uFillTx/>
              <a:latin typeface="Arial"/>
              <a:cs typeface="Arial"/>
            </a:endParaRPr>
          </a:p>
          <a:p>
            <a:pPr marL="70485" fontAlgn="base">
              <a:spcBef>
                <a:spcPct val="0"/>
              </a:spcBef>
              <a:spcAft>
                <a:spcPts val="315"/>
              </a:spcAft>
              <a:buClr>
                <a:srgbClr val="00BCFF"/>
              </a:buClr>
              <a:defRPr/>
            </a:pPr>
            <a:r>
              <a:rPr lang="en-GB" sz="1000" b="1" dirty="0">
                <a:latin typeface="Arial"/>
                <a:cs typeface="Arial"/>
              </a:rPr>
              <a:t>Deliverables</a:t>
            </a:r>
            <a:r>
              <a:rPr lang="en-GB" sz="1000" b="1" dirty="0" smtClean="0">
                <a:latin typeface="Arial"/>
                <a:cs typeface="Arial"/>
              </a:rPr>
              <a:t>:</a:t>
            </a:r>
          </a:p>
          <a:p>
            <a:pPr marL="756285" lvl="1" indent="-228600" fontAlgn="base">
              <a:spcBef>
                <a:spcPct val="0"/>
              </a:spcBef>
              <a:spcAft>
                <a:spcPts val="315"/>
              </a:spcAft>
              <a:buClr>
                <a:srgbClr val="00BCFF"/>
              </a:buClr>
              <a:buFont typeface="+mj-lt"/>
              <a:buAutoNum type="arabicPeriod"/>
              <a:defRPr/>
            </a:pPr>
            <a:r>
              <a:rPr lang="en-GB" sz="1000" b="1" dirty="0" smtClean="0">
                <a:latin typeface="Arial"/>
                <a:cs typeface="Arial"/>
              </a:rPr>
              <a:t>Linear Regression model with Feature Selection and Cross-Validation</a:t>
            </a:r>
          </a:p>
          <a:p>
            <a:pPr marL="756285" lvl="1" indent="-228600" fontAlgn="base">
              <a:spcBef>
                <a:spcPct val="0"/>
              </a:spcBef>
              <a:spcAft>
                <a:spcPts val="315"/>
              </a:spcAft>
              <a:buClr>
                <a:srgbClr val="00BCFF"/>
              </a:buClr>
              <a:buFont typeface="+mj-lt"/>
              <a:buAutoNum type="arabicPeriod"/>
              <a:defRPr/>
            </a:pPr>
            <a:r>
              <a:rPr lang="en-GB" sz="1000" b="1" dirty="0" smtClean="0">
                <a:latin typeface="Arial"/>
                <a:cs typeface="Arial"/>
              </a:rPr>
              <a:t>Random Forest model with Feature Selection and Cross-Validation</a:t>
            </a:r>
          </a:p>
          <a:p>
            <a:pPr marL="756285" lvl="1" indent="-228600" fontAlgn="base">
              <a:spcBef>
                <a:spcPct val="0"/>
              </a:spcBef>
              <a:spcAft>
                <a:spcPts val="315"/>
              </a:spcAft>
              <a:buClr>
                <a:srgbClr val="00BCFF"/>
              </a:buClr>
              <a:buFont typeface="+mj-lt"/>
              <a:buAutoNum type="arabicPeriod"/>
              <a:defRPr/>
            </a:pPr>
            <a:r>
              <a:rPr lang="en-GB" sz="1000" b="1" dirty="0" smtClean="0">
                <a:latin typeface="Arial"/>
                <a:cs typeface="Arial"/>
              </a:rPr>
              <a:t>Model comparison</a:t>
            </a:r>
          </a:p>
          <a:p>
            <a:pPr marL="756285" lvl="1" indent="-228600" fontAlgn="base">
              <a:spcBef>
                <a:spcPct val="0"/>
              </a:spcBef>
              <a:spcAft>
                <a:spcPts val="315"/>
              </a:spcAft>
              <a:buClr>
                <a:srgbClr val="00BCFF"/>
              </a:buClr>
              <a:buFont typeface="+mj-lt"/>
              <a:buAutoNum type="arabicPeriod"/>
              <a:defRPr/>
            </a:pPr>
            <a:r>
              <a:rPr lang="en-GB" sz="1000" b="1" dirty="0" err="1" smtClean="0">
                <a:latin typeface="Arial"/>
                <a:cs typeface="Arial"/>
              </a:rPr>
              <a:t>Rshiny</a:t>
            </a:r>
            <a:r>
              <a:rPr lang="en-GB" sz="1000" b="1" dirty="0" smtClean="0">
                <a:latin typeface="Arial"/>
                <a:cs typeface="Arial"/>
              </a:rPr>
              <a:t> feature</a:t>
            </a:r>
          </a:p>
          <a:p>
            <a:pPr marL="756285" lvl="1" indent="-228600" fontAlgn="base">
              <a:spcBef>
                <a:spcPct val="0"/>
              </a:spcBef>
              <a:spcAft>
                <a:spcPts val="315"/>
              </a:spcAft>
              <a:buClr>
                <a:srgbClr val="00BCFF"/>
              </a:buClr>
              <a:buFont typeface="+mj-lt"/>
              <a:buAutoNum type="arabicPeriod"/>
              <a:defRPr/>
            </a:pPr>
            <a:r>
              <a:rPr lang="en-GB" sz="1000" b="1" dirty="0" smtClean="0">
                <a:latin typeface="Arial"/>
                <a:cs typeface="Arial"/>
              </a:rPr>
              <a:t>Descriptive Analytics: </a:t>
            </a:r>
          </a:p>
          <a:p>
            <a:pPr marL="756285" lvl="1" indent="-228600" fontAlgn="base">
              <a:spcBef>
                <a:spcPct val="0"/>
              </a:spcBef>
              <a:spcAft>
                <a:spcPts val="315"/>
              </a:spcAft>
              <a:buClr>
                <a:srgbClr val="00BCFF"/>
              </a:buClr>
              <a:buFont typeface="+mj-lt"/>
              <a:buAutoNum type="arabicPeriod"/>
              <a:defRPr/>
            </a:pPr>
            <a:r>
              <a:rPr lang="en-GB" sz="1000" b="1" dirty="0" smtClean="0">
                <a:latin typeface="Arial"/>
                <a:cs typeface="Arial"/>
              </a:rPr>
              <a:t>Predictive Analytics: the final model</a:t>
            </a:r>
          </a:p>
          <a:p>
            <a:pPr marL="756285" lvl="1" indent="-228600" fontAlgn="base">
              <a:spcBef>
                <a:spcPct val="0"/>
              </a:spcBef>
              <a:spcAft>
                <a:spcPts val="315"/>
              </a:spcAft>
              <a:buClr>
                <a:srgbClr val="00BCFF"/>
              </a:buClr>
              <a:buFont typeface="+mj-lt"/>
              <a:buAutoNum type="arabicPeriod"/>
              <a:defRPr/>
            </a:pPr>
            <a:r>
              <a:rPr lang="en-GB" sz="1000" b="1" dirty="0" smtClean="0">
                <a:latin typeface="Arial"/>
                <a:cs typeface="Arial"/>
              </a:rPr>
              <a:t>Prescriptive Analytics: based on the final model chosen, we can make suggestions on how to improve their life with asthma</a:t>
            </a:r>
          </a:p>
          <a:p>
            <a:pPr marL="756285" lvl="1" indent="-228600" fontAlgn="base">
              <a:spcBef>
                <a:spcPct val="0"/>
              </a:spcBef>
              <a:spcAft>
                <a:spcPts val="315"/>
              </a:spcAft>
              <a:buClr>
                <a:srgbClr val="00BCFF"/>
              </a:buClr>
              <a:buFont typeface="+mj-lt"/>
              <a:buAutoNum type="arabicPeriod"/>
              <a:defRPr/>
            </a:pPr>
            <a:endParaRPr lang="en-GB" sz="1000" b="1" dirty="0">
              <a:latin typeface="Arial"/>
              <a:cs typeface="Arial"/>
            </a:endParaRPr>
          </a:p>
          <a:p>
            <a:pPr marL="70485" fontAlgn="base">
              <a:spcBef>
                <a:spcPct val="0"/>
              </a:spcBef>
              <a:spcAft>
                <a:spcPts val="315"/>
              </a:spcAft>
              <a:buClr>
                <a:srgbClr val="00BCFF"/>
              </a:buClr>
              <a:defRPr/>
            </a:pPr>
            <a:r>
              <a:rPr lang="en-GB" sz="1000" b="1" i="0" u="none" strike="noStrike" kern="1200" cap="none" spc="0" normalizeH="0" baseline="0" noProof="0" dirty="0" smtClean="0">
                <a:ln>
                  <a:noFill/>
                </a:ln>
                <a:effectLst/>
                <a:uLnTx/>
                <a:uFillTx/>
                <a:latin typeface="Arial"/>
                <a:cs typeface="Arial"/>
              </a:rPr>
              <a:t>Link</a:t>
            </a:r>
            <a:r>
              <a:rPr lang="en-GB" sz="1000" b="1" i="0" u="none" strike="noStrike" kern="1200" cap="none" spc="0" normalizeH="0" noProof="0" dirty="0" smtClean="0">
                <a:ln>
                  <a:noFill/>
                </a:ln>
                <a:effectLst/>
                <a:uLnTx/>
                <a:uFillTx/>
                <a:latin typeface="Arial"/>
                <a:cs typeface="Arial"/>
              </a:rPr>
              <a:t> </a:t>
            </a:r>
            <a:r>
              <a:rPr lang="en-GB" sz="1000" b="1" dirty="0"/>
              <a:t>to GitHub: </a:t>
            </a:r>
            <a:r>
              <a:rPr lang="en-GB" sz="1000" b="1" dirty="0">
                <a:hlinkClick r:id="rId8"/>
              </a:rPr>
              <a:t>https://github.com/donaldsonm731/Asthma_Prediction</a:t>
            </a:r>
            <a:r>
              <a:rPr lang="en-GB" sz="1000" b="1" dirty="0"/>
              <a:t> </a:t>
            </a:r>
            <a:endParaRPr lang="en-GB" sz="1000" b="1" i="0" u="none" strike="noStrike" kern="1200" cap="none" spc="0" normalizeH="0" baseline="0" noProof="0" dirty="0">
              <a:ln>
                <a:noFill/>
              </a:ln>
              <a:effectLst/>
              <a:uLnTx/>
              <a:uFillTx/>
              <a:latin typeface="Arial"/>
              <a:cs typeface="Arial"/>
            </a:endParaRPr>
          </a:p>
        </p:txBody>
      </p:sp>
    </p:spTree>
    <p:extLst>
      <p:ext uri="{BB962C8B-B14F-4D97-AF65-F5344CB8AC3E}">
        <p14:creationId xmlns:p14="http://schemas.microsoft.com/office/powerpoint/2010/main" val="42234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92jRK_CtRPKjNvxmzW7QiQ"/>
</p:tagLst>
</file>

<file path=ppt/theme/theme1.xml><?xml version="1.0" encoding="utf-8"?>
<a:theme xmlns:a="http://schemas.openxmlformats.org/drawingml/2006/main" name="PR_BAG_PPT-master_16-9_2017-11-20">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63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a:defRPr dirty="0" err="1" smtClean="0"/>
        </a:defPPr>
      </a:lstStyle>
    </a:txDef>
  </a:objectDefaults>
  <a:extraClrSchemeLst/>
  <a:custClrLst>
    <a:custClr name="Raspberry">
      <a:srgbClr val="D30F4B"/>
    </a:custClr>
    <a:custClr name="Fuschia">
      <a:srgbClr val="FF3162"/>
    </a:custClr>
    <a:custClr name="DarkPurple">
      <a:srgbClr val="443247"/>
    </a:custClr>
    <a:custClr name="MidPurple">
      <a:srgbClr val="624963"/>
    </a:custClr>
    <a:custClr name="DarkBlue">
      <a:srgbClr val="10384F"/>
    </a:custClr>
    <a:custClr name="MidBlue">
      <a:srgbClr val="00617F"/>
    </a:custClr>
    <a:custClr name="Blue">
      <a:srgbClr val="0091DF"/>
    </a:custClr>
    <a:custClr name="BrightBlue">
      <a:srgbClr val="00BCFF"/>
    </a:custClr>
    <a:custClr name="DarkGreen">
      <a:srgbClr val="004422"/>
    </a:custClr>
    <a:custClr name="MidGreen">
      <a:srgbClr val="2B6640"/>
    </a:custClr>
    <a:custClr name="Green">
      <a:srgbClr val="66B512"/>
    </a:custClr>
    <a:custClr name="BrightGreen">
      <a:srgbClr val="89D329"/>
    </a:custClr>
    <a:custClr name="TrafficLightRed">
      <a:srgbClr val="CC0000"/>
    </a:custClr>
    <a:custClr name="TrafficLightYellow">
      <a:srgbClr val="FFCC00"/>
    </a:custClr>
    <a:custClr name="TrafficLightGreen">
      <a:srgbClr val="66B512"/>
    </a:custClr>
  </a:custClrLst>
  <a:extLst>
    <a:ext uri="{05A4C25C-085E-4340-85A3-A5531E510DB2}">
      <thm15:themeFamily xmlns:thm15="http://schemas.microsoft.com/office/thememl/2012/main" name="IRB Deck based on IC Deck" id="{0C415F6D-2965-460C-A5FD-C1EB88E93381}" vid="{F262764C-EA5D-449D-8081-20CBC0635537}"/>
    </a:ext>
  </a:extLst>
</a:theme>
</file>

<file path=ppt/theme/theme2.xml><?xml version="1.0" encoding="utf-8"?>
<a:theme xmlns:a="http://schemas.openxmlformats.org/drawingml/2006/main" name="Office Theme">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304EC6E5D20CA4DBF79A34C0D2C4460" ma:contentTypeVersion="12" ma:contentTypeDescription="Create a new document." ma:contentTypeScope="" ma:versionID="b0537743ee3f8a7aa4d1b40fa4d26f85">
  <xsd:schema xmlns:xsd="http://www.w3.org/2001/XMLSchema" xmlns:xs="http://www.w3.org/2001/XMLSchema" xmlns:p="http://schemas.microsoft.com/office/2006/metadata/properties" xmlns:ns3="2e428321-0d87-4c1a-99cd-20483b5cdda4" xmlns:ns4="fa1142ea-44b1-4ffc-be28-0d8aed7904ba" targetNamespace="http://schemas.microsoft.com/office/2006/metadata/properties" ma:root="true" ma:fieldsID="3179c9d84715d7826801589c356a2678" ns3:_="" ns4:_="">
    <xsd:import namespace="2e428321-0d87-4c1a-99cd-20483b5cdda4"/>
    <xsd:import namespace="fa1142ea-44b1-4ffc-be28-0d8aed7904b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ServiceAutoTags"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428321-0d87-4c1a-99cd-20483b5cdda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1142ea-44b1-4ffc-be28-0d8aed7904b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FE8AA79-B780-4CDD-AC68-22DA3FF91B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428321-0d87-4c1a-99cd-20483b5cdda4"/>
    <ds:schemaRef ds:uri="fa1142ea-44b1-4ffc-be28-0d8aed7904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BE5D103-2F84-4968-8723-2C70E1A62AAC}">
  <ds:schemaRefs>
    <ds:schemaRef ds:uri="http://schemas.microsoft.com/sharepoint/v3/contenttype/forms"/>
  </ds:schemaRefs>
</ds:datastoreItem>
</file>

<file path=customXml/itemProps3.xml><?xml version="1.0" encoding="utf-8"?>
<ds:datastoreItem xmlns:ds="http://schemas.openxmlformats.org/officeDocument/2006/customXml" ds:itemID="{BADEE82A-F99D-43F9-B825-2BC8A5EBF6F5}">
  <ds:schemaRefs>
    <ds:schemaRef ds:uri="http://purl.org/dc/elements/1.1/"/>
    <ds:schemaRef ds:uri="http://schemas.openxmlformats.org/package/2006/metadata/core-properties"/>
    <ds:schemaRef ds:uri="2e428321-0d87-4c1a-99cd-20483b5cdda4"/>
    <ds:schemaRef ds:uri="http://purl.org/dc/terms/"/>
    <ds:schemaRef ds:uri="fa1142ea-44b1-4ffc-be28-0d8aed7904ba"/>
    <ds:schemaRef ds:uri="http://schemas.microsoft.com/office/2006/documentManagement/types"/>
    <ds:schemaRef ds:uri="http://schemas.microsoft.com/office/infopath/2007/PartnerControl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3120</TotalTime>
  <Words>311</Words>
  <Application>Microsoft Macintosh PowerPoint</Application>
  <PresentationFormat>Custom</PresentationFormat>
  <Paragraphs>38</Paragraphs>
  <Slides>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 Unicode MS</vt:lpstr>
      <vt:lpstr>Calibri</vt:lpstr>
      <vt:lpstr>Wingdings</vt:lpstr>
      <vt:lpstr>Arial</vt:lpstr>
      <vt:lpstr>PR_BAG_PPT-master_16-9_2017-11-20</vt:lpstr>
      <vt:lpstr>think-cell Slide</vt:lpstr>
      <vt:lpstr>Asthma Attacks 3/6/2022</vt:lpstr>
    </vt:vector>
  </TitlesOfParts>
  <Company>Bayer</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 Presentation 2019-07</dc:title>
  <dc:creator>Sylvia Witczak;friedrich.grote@bayer.com</dc:creator>
  <cp:keywords>Classification: Restricted</cp:keywords>
  <cp:lastModifiedBy>Iverson, Kadie</cp:lastModifiedBy>
  <cp:revision>285</cp:revision>
  <cp:lastPrinted>2019-09-27T14:27:47Z</cp:lastPrinted>
  <dcterms:created xsi:type="dcterms:W3CDTF">2019-07-08T09:13:45Z</dcterms:created>
  <dcterms:modified xsi:type="dcterms:W3CDTF">2022-03-06T19:47:49Z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LabelPos">
    <vt:lpwstr>836;514;810;514;854;514</vt:lpwstr>
  </property>
  <property fmtid="{D5CDD505-2E9C-101B-9397-08002B2CF9AE}" pid="3" name="ContentTypeId">
    <vt:lpwstr>0x010100F304EC6E5D20CA4DBF79A34C0D2C4460</vt:lpwstr>
  </property>
  <property fmtid="{D5CDD505-2E9C-101B-9397-08002B2CF9AE}" pid="4" name="_dlc_policyId">
    <vt:lpwstr>0x0101|-2126682137</vt:lpwstr>
  </property>
  <property fmtid="{D5CDD505-2E9C-101B-9397-08002B2CF9AE}" pid="5" name="ItemRetentionFormula">
    <vt:lpwstr>&lt;formula id="Bayer SharePoint Retention Policy 2.1" /&gt;</vt:lpwstr>
  </property>
  <property fmtid="{D5CDD505-2E9C-101B-9397-08002B2CF9AE}" pid="6" name="DataClassBayerRetention">
    <vt:lpwstr>2;#Long-Term|450f2ec9-198b-4bf0-b08c-74a80f1899d3</vt:lpwstr>
  </property>
  <property fmtid="{D5CDD505-2E9C-101B-9397-08002B2CF9AE}" pid="7" name="Classification">
    <vt:lpwstr>Restricted</vt:lpwstr>
  </property>
  <property fmtid="{D5CDD505-2E9C-101B-9397-08002B2CF9AE}" pid="8" name="MSIP_Label_2c76c141-ac86-40e5-abf2-c6f60e474cee_Enabled">
    <vt:lpwstr>True</vt:lpwstr>
  </property>
  <property fmtid="{D5CDD505-2E9C-101B-9397-08002B2CF9AE}" pid="9" name="MSIP_Label_2c76c141-ac86-40e5-abf2-c6f60e474cee_SiteId">
    <vt:lpwstr>fcb2b37b-5da0-466b-9b83-0014b67a7c78</vt:lpwstr>
  </property>
  <property fmtid="{D5CDD505-2E9C-101B-9397-08002B2CF9AE}" pid="10" name="MSIP_Label_2c76c141-ac86-40e5-abf2-c6f60e474cee_Owner">
    <vt:lpwstr>rishi.unnikrishnan@bayer.com</vt:lpwstr>
  </property>
  <property fmtid="{D5CDD505-2E9C-101B-9397-08002B2CF9AE}" pid="11" name="MSIP_Label_2c76c141-ac86-40e5-abf2-c6f60e474cee_SetDate">
    <vt:lpwstr>2020-03-03T10:20:56.1485995Z</vt:lpwstr>
  </property>
  <property fmtid="{D5CDD505-2E9C-101B-9397-08002B2CF9AE}" pid="12" name="MSIP_Label_2c76c141-ac86-40e5-abf2-c6f60e474cee_Name">
    <vt:lpwstr>RESTRICTED</vt:lpwstr>
  </property>
  <property fmtid="{D5CDD505-2E9C-101B-9397-08002B2CF9AE}" pid="13" name="MSIP_Label_2c76c141-ac86-40e5-abf2-c6f60e474cee_Application">
    <vt:lpwstr>Microsoft Azure Information Protection</vt:lpwstr>
  </property>
  <property fmtid="{D5CDD505-2E9C-101B-9397-08002B2CF9AE}" pid="14" name="MSIP_Label_2c76c141-ac86-40e5-abf2-c6f60e474cee_Extended_MSFT_Method">
    <vt:lpwstr>Automatic</vt:lpwstr>
  </property>
  <property fmtid="{D5CDD505-2E9C-101B-9397-08002B2CF9AE}" pid="15" name="Sensitivity">
    <vt:lpwstr>RESTRICTED</vt:lpwstr>
  </property>
  <property fmtid="{D5CDD505-2E9C-101B-9397-08002B2CF9AE}" pid="16" name="_dlc_DocIdItemGuid">
    <vt:lpwstr>3990cb75-2493-4afa-bbc6-d46f7ef55650</vt:lpwstr>
  </property>
  <property fmtid="{D5CDD505-2E9C-101B-9397-08002B2CF9AE}" pid="17" name="c2b5fb8256bd435bb7806ac3891e195b">
    <vt:lpwstr>Long-Term|450f2ec9-198b-4bf0-b08c-74a80f1899d3</vt:lpwstr>
  </property>
</Properties>
</file>