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96"/>
  </p:normalViewPr>
  <p:slideViewPr>
    <p:cSldViewPr snapToGrid="0">
      <p:cViewPr>
        <p:scale>
          <a:sx n="130" d="100"/>
          <a:sy n="130" d="100"/>
        </p:scale>
        <p:origin x="296" y="-608"/>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51"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smtClean="0">
                <a:solidFill>
                  <a:srgbClr val="FF0000"/>
                </a:solidFill>
              </a:rPr>
              <a:t>3</a:t>
            </a:r>
            <a:r>
              <a:rPr lang="en-US" b="1" dirty="0" smtClean="0">
                <a:solidFill>
                  <a:srgbClr val="FF0000"/>
                </a:solidFill>
              </a:rPr>
              <a:t>/6/2022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1160536284"/>
              </p:ext>
            </p:extLst>
          </p:nvPr>
        </p:nvGraphicFramePr>
        <p:xfrm>
          <a:off x="6620127" y="1695314"/>
          <a:ext cx="5333996" cy="4888356"/>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xmlns="" val="20000"/>
                    </a:ext>
                  </a:extLst>
                </a:gridCol>
              </a:tblGrid>
              <a:tr h="609879">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427847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Detected outliers using boxplots of continuous inputs against the categorical inputs, then determined an instance to be an outlier if it was deemed an outlier at least 2 times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Used the “factor” function in R to change the categorical variables to create dichotomous variables for each possible value </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Performed Linear regression, then removed the variables that were deemed insignificant and performed linear regression again</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Feature Selection</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Attempted Cross-Validation functions in R using ”</a:t>
                      </a:r>
                      <a:r>
                        <a:rPr kumimoji="0" lang="en-GB" sz="1000" b="1" u="none" strike="noStrike" kern="1200" cap="none" spc="0" normalizeH="0" baseline="0" noProof="0" dirty="0" err="1" smtClean="0">
                          <a:ln>
                            <a:noFill/>
                          </a:ln>
                          <a:solidFill>
                            <a:schemeClr val="tx1"/>
                          </a:solidFill>
                          <a:effectLst/>
                          <a:uLnTx/>
                          <a:uFillTx/>
                        </a:rPr>
                        <a:t>train_control</a:t>
                      </a:r>
                      <a:r>
                        <a:rPr kumimoji="0" lang="en-GB" sz="1000" b="1" u="none" strike="noStrike" kern="1200" cap="none" spc="0" normalizeH="0" baseline="0" noProof="0" dirty="0" smtClean="0">
                          <a:ln>
                            <a:noFill/>
                          </a:ln>
                          <a:solidFill>
                            <a:schemeClr val="tx1"/>
                          </a:solidFill>
                          <a:effectLst/>
                          <a:uLnTx/>
                          <a:uFillTx/>
                        </a:rPr>
                        <a:t>” and “train” from the </a:t>
                      </a:r>
                      <a:r>
                        <a:rPr kumimoji="0" lang="en-GB" sz="1000" b="1" i="1" u="none" strike="noStrike" kern="1200" cap="none" spc="0" normalizeH="0" baseline="0" noProof="0" dirty="0" smtClean="0">
                          <a:ln>
                            <a:noFill/>
                          </a:ln>
                          <a:solidFill>
                            <a:schemeClr val="tx1"/>
                          </a:solidFill>
                          <a:effectLst/>
                          <a:uLnTx/>
                          <a:uFillTx/>
                        </a:rPr>
                        <a:t>caret </a:t>
                      </a:r>
                      <a:r>
                        <a:rPr kumimoji="0" lang="en-GB" sz="1000" b="1" i="0" u="none" strike="noStrike" kern="1200" cap="none" spc="0" normalizeH="0" baseline="0" noProof="0" dirty="0" smtClean="0">
                          <a:ln>
                            <a:noFill/>
                          </a:ln>
                          <a:solidFill>
                            <a:schemeClr val="tx1"/>
                          </a:solidFill>
                          <a:effectLst/>
                          <a:uLnTx/>
                          <a:uFillTx/>
                        </a:rPr>
                        <a:t> package</a:t>
                      </a: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PCA?</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Began looking into Random Forest</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r>
              <a:rPr lang="en-GB" sz="1000" b="1" dirty="0" smtClean="0">
                <a:latin typeface="Arial"/>
                <a:cs typeface="Arial"/>
              </a:rPr>
              <a:t>:</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Linear Regression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Random Forest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Model comparison</a:t>
            </a:r>
          </a:p>
          <a:p>
            <a:pPr marL="756285" lvl="1" indent="-228600" fontAlgn="base">
              <a:spcBef>
                <a:spcPct val="0"/>
              </a:spcBef>
              <a:spcAft>
                <a:spcPts val="315"/>
              </a:spcAft>
              <a:buClr>
                <a:srgbClr val="00BCFF"/>
              </a:buClr>
              <a:buFont typeface="+mj-lt"/>
              <a:buAutoNum type="arabicPeriod"/>
              <a:defRPr/>
            </a:pPr>
            <a:r>
              <a:rPr lang="en-GB" sz="1000" b="1" dirty="0" err="1" smtClean="0">
                <a:latin typeface="Arial"/>
                <a:cs typeface="Arial"/>
              </a:rPr>
              <a:t>Rshiny</a:t>
            </a:r>
            <a:r>
              <a:rPr lang="en-GB" sz="1000" b="1" dirty="0" smtClean="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smtClean="0">
                <a:ln>
                  <a:noFill/>
                </a:ln>
                <a:effectLst/>
                <a:uLnTx/>
                <a:uFillTx/>
                <a:latin typeface="Arial"/>
                <a:cs typeface="Arial"/>
              </a:rPr>
              <a:t>Link</a:t>
            </a:r>
            <a:r>
              <a:rPr lang="en-GB" sz="1000" b="1" i="0" u="none" strike="noStrike" kern="1200" cap="none" spc="0" normalizeH="0" noProof="0" dirty="0" smtClean="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3104</TotalTime>
  <Words>311</Words>
  <Application>Microsoft Macintosh PowerPoint</Application>
  <PresentationFormat>Custom</PresentationFormat>
  <Paragraphs>38</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3/6/2022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285</cp:revision>
  <cp:lastPrinted>2019-09-27T14:27:47Z</cp:lastPrinted>
  <dcterms:created xsi:type="dcterms:W3CDTF">2019-07-08T09:13:45Z</dcterms:created>
  <dcterms:modified xsi:type="dcterms:W3CDTF">2022-03-06T19:31:46Z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