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Asthma Severity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Kadie Iverson &amp; Matthew Donaldson</a:t>
            </a:r>
            <a:endParaRPr lang="en-US" dirty="0"/>
          </a:p>
          <a:p>
            <a:r>
              <a:rPr lang="en-US" dirty="0" smtClean="0"/>
              <a:t>3/21/2022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Objective(s</a:t>
            </a:r>
            <a:r>
              <a:rPr lang="en-US" dirty="0" smtClean="0"/>
              <a:t>): To predict the severity of an asthma attack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Decisions to be impacted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Business Value</a:t>
            </a:r>
            <a:r>
              <a:rPr lang="en-US" dirty="0" smtClean="0"/>
              <a:t>: Improve severity of asthma attacks by determining the most significant predictors and suggesting to make a change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Assets: 10 features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[Summarize using graphs, summary statistics the data set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80" y="2774950"/>
            <a:ext cx="661670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elaborate on any observation that were consider outliers. Please describe method used to arrive to that conclusion]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77" y="2702758"/>
            <a:ext cx="6455664" cy="39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D35A43-7EB7-7642-89DD-4E666671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update on what models the team is using or planning to use to support the decision. Make sure to be ready to articulate on the reasoning behind your choice]</a:t>
            </a:r>
          </a:p>
        </p:txBody>
      </p:sp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Determine best linear mixed-effects model to 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Based on R</a:t>
            </a:r>
            <a:r>
              <a:rPr lang="en-US" baseline="30000" dirty="0" smtClean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</a:t>
            </a:r>
            <a:r>
              <a:rPr lang="en-US" dirty="0" smtClean="0"/>
              <a:t>Criterion (AIC)</a:t>
            </a:r>
            <a:endParaRPr lang="en-US" dirty="0" smtClean="0"/>
          </a:p>
          <a:p>
            <a:pPr>
              <a:lnSpc>
                <a:spcPct val="300000"/>
              </a:lnSpc>
            </a:pPr>
            <a:r>
              <a:rPr lang="en-US" dirty="0" smtClean="0"/>
              <a:t>Build </a:t>
            </a:r>
            <a:r>
              <a:rPr lang="en-US" dirty="0" err="1" smtClean="0"/>
              <a:t>Rshiny</a:t>
            </a:r>
            <a:r>
              <a:rPr lang="en-US" dirty="0" smtClean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Research previous studies done using weather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Asthma Severity</vt:lpstr>
      <vt:lpstr>Executive Summary</vt:lpstr>
      <vt:lpstr>Data Asset Description</vt:lpstr>
      <vt:lpstr>Preprocessing – Outlier detection</vt:lpstr>
      <vt:lpstr>Model Update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4</cp:revision>
  <dcterms:created xsi:type="dcterms:W3CDTF">2020-03-20T22:31:35Z</dcterms:created>
  <dcterms:modified xsi:type="dcterms:W3CDTF">2022-03-10T22:31:05Z</dcterms:modified>
</cp:coreProperties>
</file>