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22551-2B74-964C-8FDE-8BA460527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1CC24-EA1C-8EFD-FD62-BBB65A655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9ECCD-40C1-250D-D76F-EDC80937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E70-81CB-44A1-8743-976CDC0B0DA3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270A3-9A78-D61F-B181-CF344D9B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15257-14A0-EA64-0F48-291A93A3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5AB4-ED4B-42C0-AAF4-324EE529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8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E56C-1538-E8A8-4D84-10BCBA67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83712-9D2A-97BE-2435-A7CAE2DC8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5DFBD-7507-4E0F-E130-10D109E3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E70-81CB-44A1-8743-976CDC0B0DA3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21A3C-BA32-295B-5B3D-2D573ACF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0F0A7-8CE1-6C82-94D6-97D74EE3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5AB4-ED4B-42C0-AAF4-324EE529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3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7C4CB-EC34-2E9A-AD4A-1859C9B1B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16881-588E-7261-F620-F0BCBD6CE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12E0A-D46A-DA1B-BF48-6B93BD92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E70-81CB-44A1-8743-976CDC0B0DA3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04D5D-0E09-5F40-0A6E-B9275324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52E34-A92D-B6D6-E057-6603E6DD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5AB4-ED4B-42C0-AAF4-324EE529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2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13DC-DDA4-B203-38A3-28EE3C69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CDECF-4500-52D2-D66D-B41843203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E6A9B-6AA6-21B0-1940-85C64DFF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E70-81CB-44A1-8743-976CDC0B0DA3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D49CE-62EA-CA1D-5042-CD10FE01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E6BDB-1875-A03C-B083-4231896F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5AB4-ED4B-42C0-AAF4-324EE529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0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F088-1BC9-0B0C-F051-791F983F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F85AA-E62D-C74D-0239-1149349AF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9AB2C-BFA4-B342-F66E-2E880B82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E70-81CB-44A1-8743-976CDC0B0DA3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9AB40-FD71-690B-02BD-A4C80121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5735C-DEE5-FD7E-37F5-2FCC91B3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5AB4-ED4B-42C0-AAF4-324EE529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4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BFC1-66EE-D5FA-8471-28951022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5E2EB-3DC4-266C-A33A-C79F1ABC0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09DA5-9CEC-1593-FB8E-349AB9A72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ABDEF-D19E-E850-2C55-8B66400F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E70-81CB-44A1-8743-976CDC0B0DA3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11EE0-37A5-34AA-4A24-651CC9CA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40645-A952-C19D-2DA1-9035711F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5AB4-ED4B-42C0-AAF4-324EE529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2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C382-7404-FE4B-79F5-484303B96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EA978-3F44-4711-BCAE-83C752B4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85369-EB7C-D8BC-43AE-F31935F2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9B4E2A-3779-3A82-8243-90DA495B9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28BB8-8062-0F5F-6F64-3DA74C3E0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8AE81-2675-1E23-6DF0-2854CB23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E70-81CB-44A1-8743-976CDC0B0DA3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C2E49-1B96-2377-8C7C-0F6ED805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8F10A-4CF4-2CE5-0C89-FC6A1732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5AB4-ED4B-42C0-AAF4-324EE529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3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C46C-4362-7692-641C-083D835F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97C762-317C-24A2-7106-16069A19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E70-81CB-44A1-8743-976CDC0B0DA3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BBA11-C83B-06FB-8BCC-4B4A612C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22742-C1E2-F395-29EA-5EF59D5A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5AB4-ED4B-42C0-AAF4-324EE529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7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49B6B-8908-679B-C1D7-3F080733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E70-81CB-44A1-8743-976CDC0B0DA3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0DF68-708D-DFB0-B9B2-9CE1FB03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DF7BA-9B83-6A88-A0F2-56381E94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5AB4-ED4B-42C0-AAF4-324EE529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2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927E-2AE6-D238-1B97-8A9B7415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E1168-BB66-F3E2-FB14-AADE5A742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80400-EBCB-350D-2F87-F3EA446C4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D4817-5E84-BC72-B3A2-747293D6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E70-81CB-44A1-8743-976CDC0B0DA3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479B0-7DA9-B592-A48F-46DF345D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59C37-75DB-33A0-FE1D-35250285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5AB4-ED4B-42C0-AAF4-324EE529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6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BC1C-4176-EE60-F057-76C788C0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B8A68F-1D78-0626-AFE2-384A92991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1C0F7-6FA3-DDE5-046B-20F0D3DBC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C3E94-C37C-6A97-286F-9683BA25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1E70-81CB-44A1-8743-976CDC0B0DA3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9CA55-CC24-4688-471E-E83B3049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27220-19EE-4F75-FE99-83553FB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5AB4-ED4B-42C0-AAF4-324EE529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0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4DB13-4D77-D6CC-B679-F799FBDC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D3620-29F6-6A35-DD84-A22ED85BD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D6EA3-6712-D18D-5CEB-EC900678F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61E70-81CB-44A1-8743-976CDC0B0DA3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4AD42-1619-7E5F-D3A1-1629812EE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8314B-B917-99F6-57A8-1079C4657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25AB4-ED4B-42C0-AAF4-324EE529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D8939E-9CFE-5D7A-478B-23B393237E0E}"/>
              </a:ext>
            </a:extLst>
          </p:cNvPr>
          <p:cNvSpPr/>
          <p:nvPr/>
        </p:nvSpPr>
        <p:spPr>
          <a:xfrm>
            <a:off x="641684" y="433136"/>
            <a:ext cx="4577348" cy="6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48F6BF-CABB-CFB6-7CB1-678804225A2B}"/>
              </a:ext>
            </a:extLst>
          </p:cNvPr>
          <p:cNvSpPr/>
          <p:nvPr/>
        </p:nvSpPr>
        <p:spPr>
          <a:xfrm>
            <a:off x="641685" y="433136"/>
            <a:ext cx="1065196" cy="6898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A32C5D-42E1-D414-C7EB-A592672DFAD5}"/>
              </a:ext>
            </a:extLst>
          </p:cNvPr>
          <p:cNvSpPr txBox="1"/>
          <p:nvPr/>
        </p:nvSpPr>
        <p:spPr>
          <a:xfrm>
            <a:off x="747563" y="593375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Subj.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9F6AB-16A5-6CE0-E24F-44847379F53A}"/>
              </a:ext>
            </a:extLst>
          </p:cNvPr>
          <p:cNvSpPr txBox="1"/>
          <p:nvPr/>
        </p:nvSpPr>
        <p:spPr>
          <a:xfrm>
            <a:off x="1798322" y="593375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Subj.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4ACDC6-21A3-4068-6CD4-00432DE926D0}"/>
              </a:ext>
            </a:extLst>
          </p:cNvPr>
          <p:cNvSpPr txBox="1"/>
          <p:nvPr/>
        </p:nvSpPr>
        <p:spPr>
          <a:xfrm>
            <a:off x="4365591" y="597470"/>
            <a:ext cx="94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Subj.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8B0C75-D3E7-C8C8-F736-62CCB295E168}"/>
              </a:ext>
            </a:extLst>
          </p:cNvPr>
          <p:cNvSpPr txBox="1"/>
          <p:nvPr/>
        </p:nvSpPr>
        <p:spPr>
          <a:xfrm>
            <a:off x="2845871" y="593375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Subj.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720C7F-0332-1219-3643-385F287486A4}"/>
              </a:ext>
            </a:extLst>
          </p:cNvPr>
          <p:cNvSpPr txBox="1"/>
          <p:nvPr/>
        </p:nvSpPr>
        <p:spPr>
          <a:xfrm>
            <a:off x="3782196" y="593375"/>
            <a:ext cx="47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2978EC-5FC7-807C-3A67-C974C0525F65}"/>
              </a:ext>
            </a:extLst>
          </p:cNvPr>
          <p:cNvSpPr/>
          <p:nvPr/>
        </p:nvSpPr>
        <p:spPr>
          <a:xfrm>
            <a:off x="641684" y="1367856"/>
            <a:ext cx="4577348" cy="6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2CC66-F246-ECBF-1A11-90DD8D8DCD15}"/>
              </a:ext>
            </a:extLst>
          </p:cNvPr>
          <p:cNvSpPr/>
          <p:nvPr/>
        </p:nvSpPr>
        <p:spPr>
          <a:xfrm>
            <a:off x="1692444" y="1367856"/>
            <a:ext cx="1065196" cy="6898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C2D04-7FF6-749B-9B93-B9B5D2D005DD}"/>
              </a:ext>
            </a:extLst>
          </p:cNvPr>
          <p:cNvSpPr txBox="1"/>
          <p:nvPr/>
        </p:nvSpPr>
        <p:spPr>
          <a:xfrm>
            <a:off x="747563" y="1528095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Subj.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0A376A-0BF4-1D59-43AC-474E4515A0E3}"/>
              </a:ext>
            </a:extLst>
          </p:cNvPr>
          <p:cNvSpPr txBox="1"/>
          <p:nvPr/>
        </p:nvSpPr>
        <p:spPr>
          <a:xfrm>
            <a:off x="1798322" y="1528095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Subj.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BAA5F-62EE-5500-BC69-17233391795B}"/>
              </a:ext>
            </a:extLst>
          </p:cNvPr>
          <p:cNvSpPr txBox="1"/>
          <p:nvPr/>
        </p:nvSpPr>
        <p:spPr>
          <a:xfrm>
            <a:off x="4365591" y="1532190"/>
            <a:ext cx="94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Subj.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8180C4-427A-70CC-236A-03742A7421F9}"/>
              </a:ext>
            </a:extLst>
          </p:cNvPr>
          <p:cNvSpPr txBox="1"/>
          <p:nvPr/>
        </p:nvSpPr>
        <p:spPr>
          <a:xfrm>
            <a:off x="2923410" y="1528095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Subj.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6DC4CA-3493-7C1F-B37B-369F1A8987F5}"/>
              </a:ext>
            </a:extLst>
          </p:cNvPr>
          <p:cNvSpPr txBox="1"/>
          <p:nvPr/>
        </p:nvSpPr>
        <p:spPr>
          <a:xfrm>
            <a:off x="3782196" y="1528095"/>
            <a:ext cx="47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D9D8B1-59C0-FFF2-94DC-6FF4632B0B35}"/>
              </a:ext>
            </a:extLst>
          </p:cNvPr>
          <p:cNvSpPr/>
          <p:nvPr/>
        </p:nvSpPr>
        <p:spPr>
          <a:xfrm>
            <a:off x="641684" y="2302576"/>
            <a:ext cx="4577348" cy="6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77DCAF-7A1B-1F48-232C-A3FC300B1C3A}"/>
              </a:ext>
            </a:extLst>
          </p:cNvPr>
          <p:cNvSpPr/>
          <p:nvPr/>
        </p:nvSpPr>
        <p:spPr>
          <a:xfrm>
            <a:off x="2743203" y="2302575"/>
            <a:ext cx="1065196" cy="6898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D88F0B-2422-A7A0-9455-5625BCB399F0}"/>
              </a:ext>
            </a:extLst>
          </p:cNvPr>
          <p:cNvSpPr txBox="1"/>
          <p:nvPr/>
        </p:nvSpPr>
        <p:spPr>
          <a:xfrm>
            <a:off x="747563" y="2462815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Subj.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D087A7-1C9A-86FD-1F00-B27EEA205F07}"/>
              </a:ext>
            </a:extLst>
          </p:cNvPr>
          <p:cNvSpPr txBox="1"/>
          <p:nvPr/>
        </p:nvSpPr>
        <p:spPr>
          <a:xfrm>
            <a:off x="1798322" y="2462815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Subj.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108041-8C81-BCFB-B699-2745774EA7E0}"/>
              </a:ext>
            </a:extLst>
          </p:cNvPr>
          <p:cNvSpPr txBox="1"/>
          <p:nvPr/>
        </p:nvSpPr>
        <p:spPr>
          <a:xfrm>
            <a:off x="4365591" y="2466910"/>
            <a:ext cx="94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Subj. 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7883E0-AEF9-C0B1-0EEE-D936DAF2DA5C}"/>
              </a:ext>
            </a:extLst>
          </p:cNvPr>
          <p:cNvSpPr txBox="1"/>
          <p:nvPr/>
        </p:nvSpPr>
        <p:spPr>
          <a:xfrm>
            <a:off x="2849081" y="2462815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Subj.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2296A5-BBA9-5130-6338-9C03EF31CAB1}"/>
              </a:ext>
            </a:extLst>
          </p:cNvPr>
          <p:cNvSpPr txBox="1"/>
          <p:nvPr/>
        </p:nvSpPr>
        <p:spPr>
          <a:xfrm>
            <a:off x="3782196" y="2462815"/>
            <a:ext cx="47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841C5B-805B-00D7-561F-3D591257CA22}"/>
              </a:ext>
            </a:extLst>
          </p:cNvPr>
          <p:cNvSpPr/>
          <p:nvPr/>
        </p:nvSpPr>
        <p:spPr>
          <a:xfrm>
            <a:off x="641684" y="3572749"/>
            <a:ext cx="4577348" cy="6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F737F9-1542-157C-570E-CD06290A0E7A}"/>
              </a:ext>
            </a:extLst>
          </p:cNvPr>
          <p:cNvSpPr/>
          <p:nvPr/>
        </p:nvSpPr>
        <p:spPr>
          <a:xfrm>
            <a:off x="4153836" y="3572748"/>
            <a:ext cx="1065196" cy="6898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E2E5FA-D8DB-02E0-28CF-BF24A16AE889}"/>
              </a:ext>
            </a:extLst>
          </p:cNvPr>
          <p:cNvSpPr txBox="1"/>
          <p:nvPr/>
        </p:nvSpPr>
        <p:spPr>
          <a:xfrm>
            <a:off x="747563" y="3732988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Subj.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6919C9-1C0A-F4C6-F5D6-02D30A8973E0}"/>
              </a:ext>
            </a:extLst>
          </p:cNvPr>
          <p:cNvSpPr txBox="1"/>
          <p:nvPr/>
        </p:nvSpPr>
        <p:spPr>
          <a:xfrm>
            <a:off x="1798322" y="3732988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Subj.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75A591-3118-E764-B72D-7DE532E2D437}"/>
              </a:ext>
            </a:extLst>
          </p:cNvPr>
          <p:cNvSpPr txBox="1"/>
          <p:nvPr/>
        </p:nvSpPr>
        <p:spPr>
          <a:xfrm>
            <a:off x="4365591" y="3737083"/>
            <a:ext cx="94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Subj. </a:t>
            </a:r>
            <a:r>
              <a:rPr lang="en-US"/>
              <a:t>7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2442BD-456D-2C8B-01D7-5D6CC6D6669E}"/>
              </a:ext>
            </a:extLst>
          </p:cNvPr>
          <p:cNvSpPr txBox="1"/>
          <p:nvPr/>
        </p:nvSpPr>
        <p:spPr>
          <a:xfrm>
            <a:off x="2743203" y="3732988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Subj.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59466F-890D-4A77-5F9B-A2ABA9FD89CA}"/>
              </a:ext>
            </a:extLst>
          </p:cNvPr>
          <p:cNvSpPr txBox="1"/>
          <p:nvPr/>
        </p:nvSpPr>
        <p:spPr>
          <a:xfrm>
            <a:off x="3782196" y="3732988"/>
            <a:ext cx="47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945E4B-6A8A-7AA2-6F67-BDD2AC5C5766}"/>
              </a:ext>
            </a:extLst>
          </p:cNvPr>
          <p:cNvCxnSpPr/>
          <p:nvPr/>
        </p:nvCxnSpPr>
        <p:spPr>
          <a:xfrm>
            <a:off x="5445760" y="778041"/>
            <a:ext cx="115824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42E6484-D693-8350-82BE-D79CF8BFB74D}"/>
              </a:ext>
            </a:extLst>
          </p:cNvPr>
          <p:cNvCxnSpPr/>
          <p:nvPr/>
        </p:nvCxnSpPr>
        <p:spPr>
          <a:xfrm>
            <a:off x="5445760" y="1712761"/>
            <a:ext cx="115824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614DB4-2362-4DB1-FB2C-532118AA288B}"/>
              </a:ext>
            </a:extLst>
          </p:cNvPr>
          <p:cNvCxnSpPr/>
          <p:nvPr/>
        </p:nvCxnSpPr>
        <p:spPr>
          <a:xfrm>
            <a:off x="5445760" y="2683841"/>
            <a:ext cx="115824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C3A817-CDC2-2FDA-13AF-A7D81A96D6D3}"/>
              </a:ext>
            </a:extLst>
          </p:cNvPr>
          <p:cNvCxnSpPr/>
          <p:nvPr/>
        </p:nvCxnSpPr>
        <p:spPr>
          <a:xfrm>
            <a:off x="5445760" y="3933694"/>
            <a:ext cx="115824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DB4E0D7-1968-73F5-E7E3-B6463258EDFD}"/>
              </a:ext>
            </a:extLst>
          </p:cNvPr>
          <p:cNvSpPr/>
          <p:nvPr/>
        </p:nvSpPr>
        <p:spPr>
          <a:xfrm>
            <a:off x="7108795" y="467987"/>
            <a:ext cx="1609024" cy="379457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Performance Calculations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EC8AAA-C150-2155-793E-B45B4D47E37F}"/>
              </a:ext>
            </a:extLst>
          </p:cNvPr>
          <p:cNvSpPr/>
          <p:nvPr/>
        </p:nvSpPr>
        <p:spPr>
          <a:xfrm>
            <a:off x="1431494" y="4936691"/>
            <a:ext cx="1065196" cy="6898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72E121-E517-00B1-E6D9-8EAE03F90CA9}"/>
              </a:ext>
            </a:extLst>
          </p:cNvPr>
          <p:cNvSpPr/>
          <p:nvPr/>
        </p:nvSpPr>
        <p:spPr>
          <a:xfrm>
            <a:off x="2881163" y="4936690"/>
            <a:ext cx="1065196" cy="6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476A7C-E3BB-96F4-0D25-9E84C99C4128}"/>
              </a:ext>
            </a:extLst>
          </p:cNvPr>
          <p:cNvSpPr txBox="1"/>
          <p:nvPr/>
        </p:nvSpPr>
        <p:spPr>
          <a:xfrm>
            <a:off x="1401012" y="4535639"/>
            <a:ext cx="115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4F01E9-625C-013C-23E8-6D88D70B4D6D}"/>
              </a:ext>
            </a:extLst>
          </p:cNvPr>
          <p:cNvSpPr txBox="1"/>
          <p:nvPr/>
        </p:nvSpPr>
        <p:spPr>
          <a:xfrm>
            <a:off x="2923410" y="4581797"/>
            <a:ext cx="106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189859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56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Donaldson, Matthew</dc:creator>
  <cp:lastModifiedBy>Donaldson, Matthew</cp:lastModifiedBy>
  <cp:revision>2</cp:revision>
  <dcterms:created xsi:type="dcterms:W3CDTF">2022-05-06T16:55:39Z</dcterms:created>
  <dcterms:modified xsi:type="dcterms:W3CDTF">2022-05-07T18:44:25Z</dcterms:modified>
</cp:coreProperties>
</file>