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7" autoAdjust="0"/>
    <p:restoredTop sz="94696"/>
  </p:normalViewPr>
  <p:slideViewPr>
    <p:cSldViewPr snapToGrid="0">
      <p:cViewPr>
        <p:scale>
          <a:sx n="60" d="100"/>
          <a:sy n="60" d="100"/>
        </p:scale>
        <p:origin x="1160" y="20"/>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2/19/2022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2/19/2022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2/19/2022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2/19/2022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donaldsonm731/Asthma_Prediction" TargetMode="External"/><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45"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br>
              <a:rPr lang="en-US" b="1" dirty="0">
                <a:solidFill>
                  <a:srgbClr val="66B512"/>
                </a:solidFill>
              </a:rPr>
            </a:br>
            <a:r>
              <a:rPr lang="en-US" b="1" dirty="0">
                <a:solidFill>
                  <a:srgbClr val="FF0000"/>
                </a:solidFill>
              </a:rPr>
              <a:t>2/20/21</a:t>
            </a: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168293629"/>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a:extLst>
              <a:ext uri="{FF2B5EF4-FFF2-40B4-BE49-F238E27FC236}">
                <a16:creationId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405452277"/>
              </p:ext>
            </p:extLst>
          </p:nvPr>
        </p:nvGraphicFramePr>
        <p:xfrm>
          <a:off x="217730" y="5235326"/>
          <a:ext cx="6377379" cy="1240192"/>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a:extLst>
              <a:ext uri="{FF2B5EF4-FFF2-40B4-BE49-F238E27FC236}">
                <a16:creationId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3894735385"/>
              </p:ext>
            </p:extLst>
          </p:nvPr>
        </p:nvGraphicFramePr>
        <p:xfrm>
          <a:off x="6656011" y="1664066"/>
          <a:ext cx="5357104" cy="4817707"/>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dirty="0">
                          <a:latin typeface="+mn-lt"/>
                          <a:cs typeface="+mn-cs"/>
                        </a:rPr>
                        <a:t>Creation of GitHub project and</a:t>
                      </a:r>
                      <a:r>
                        <a:rPr lang="en-GB" sz="1000" b="1" baseline="0" dirty="0">
                          <a:latin typeface="+mn-lt"/>
                          <a:cs typeface="+mn-cs"/>
                        </a:rPr>
                        <a:t> practicing getting comfortable with GitHub so our code stays updated without losing anyone’s work</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latin typeface="+mn-lt"/>
                          <a:cs typeface="+mn-cs"/>
                        </a:rPr>
                        <a:t>Review of Artificial Neural Networks and Random Forest methods</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Review of residuals errors</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Review of outlier detection methods, and began to apply some methods (since we don’t have access in R to all methods mentioned in class)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Researched how to create </a:t>
                      </a:r>
                      <a:r>
                        <a:rPr kumimoji="0" lang="en-GB" sz="1000" b="1" u="none" strike="noStrike" kern="1200" cap="none" spc="0" normalizeH="0" baseline="0" noProof="0" dirty="0" err="1">
                          <a:ln>
                            <a:noFill/>
                          </a:ln>
                          <a:solidFill>
                            <a:schemeClr val="tx1"/>
                          </a:solidFill>
                          <a:effectLst/>
                          <a:uLnTx/>
                          <a:uFillTx/>
                        </a:rPr>
                        <a:t>Rshiny</a:t>
                      </a: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Created histograms and boxplots for each feature to understand what kind of data we are dealing with.</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Created a heatmap to see how the features correlate with </a:t>
                      </a:r>
                      <a:r>
                        <a:rPr kumimoji="0" lang="en-GB" sz="1000" b="1" u="none" strike="noStrike" kern="1200" cap="none" spc="0" normalizeH="0" baseline="0" noProof="0">
                          <a:ln>
                            <a:noFill/>
                          </a:ln>
                          <a:solidFill>
                            <a:schemeClr val="tx1"/>
                          </a:solidFill>
                          <a:effectLst/>
                          <a:uLnTx/>
                          <a:uFillTx/>
                        </a:rPr>
                        <a:t>one another.</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a:extLst>
              <a:ext uri="{FF2B5EF4-FFF2-40B4-BE49-F238E27FC236}">
                <a16:creationId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a:extLst>
              <a:ext uri="{FF2B5EF4-FFF2-40B4-BE49-F238E27FC236}">
                <a16:creationId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289635624"/>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44E3C0C7-7427-4CB3-B854-12CD21E5D4DD}"/>
              </a:ext>
            </a:extLst>
          </p:cNvPr>
          <p:cNvSpPr txBox="1"/>
          <p:nvPr/>
        </p:nvSpPr>
        <p:spPr bwMode="gray">
          <a:xfrm>
            <a:off x="217731" y="1664065"/>
            <a:ext cx="6377379"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299085" indent="-228600" fontAlgn="base">
              <a:spcBef>
                <a:spcPct val="0"/>
              </a:spcBef>
              <a:spcAft>
                <a:spcPts val="315"/>
              </a:spcAft>
              <a:buClr>
                <a:srgbClr val="00BCFF"/>
              </a:buClr>
              <a:buAutoNum type="arabicPeriod"/>
              <a:defRPr/>
            </a:pPr>
            <a:r>
              <a:rPr lang="en-GB" sz="1000" b="1" i="0" u="none" strike="noStrike" kern="1200" cap="none" spc="0" normalizeH="0" noProof="0" dirty="0">
                <a:ln>
                  <a:noFill/>
                </a:ln>
                <a:effectLst/>
                <a:uLnTx/>
                <a:uFillTx/>
                <a:latin typeface="Arial"/>
                <a:cs typeface="Arial"/>
              </a:rPr>
              <a:t>Pre-Process Data:</a:t>
            </a:r>
          </a:p>
          <a:p>
            <a:pPr marL="756285" lvl="1" indent="-228600" fontAlgn="base">
              <a:spcBef>
                <a:spcPct val="0"/>
              </a:spcBef>
              <a:spcAft>
                <a:spcPts val="315"/>
              </a:spcAft>
              <a:buClr>
                <a:srgbClr val="00BCFF"/>
              </a:buClr>
              <a:buAutoNum type="arabicPeriod"/>
              <a:defRPr/>
            </a:pPr>
            <a:r>
              <a:rPr lang="en-GB" sz="1000" b="1" dirty="0">
                <a:latin typeface="Arial"/>
                <a:cs typeface="Arial"/>
              </a:rPr>
              <a:t>Detect Outliers</a:t>
            </a:r>
            <a:endParaRPr lang="en-GB" sz="1000" b="1" i="0" u="none" strike="noStrike" kern="1200" cap="none" spc="0" normalizeH="0" noProof="0" dirty="0">
              <a:ln>
                <a:noFill/>
              </a:ln>
              <a:effectLst/>
              <a:uLnTx/>
              <a:uFillTx/>
              <a:latin typeface="Arial"/>
              <a:cs typeface="Arial"/>
            </a:endParaRPr>
          </a:p>
          <a:p>
            <a:pPr marL="299085" indent="-228600" fontAlgn="base">
              <a:spcBef>
                <a:spcPct val="0"/>
              </a:spcBef>
              <a:spcAft>
                <a:spcPts val="315"/>
              </a:spcAft>
              <a:buClr>
                <a:srgbClr val="00BCFF"/>
              </a:buClr>
              <a:buAutoNum type="arabicPeriod"/>
              <a:defRPr/>
            </a:pPr>
            <a:r>
              <a:rPr lang="en-GB" sz="1000" b="1" i="0" u="none" strike="noStrike" kern="1200" cap="none" spc="0" normalizeH="0" noProof="0" dirty="0">
                <a:ln>
                  <a:noFill/>
                </a:ln>
                <a:effectLst/>
                <a:uLnTx/>
                <a:uFillTx/>
                <a:latin typeface="Arial"/>
                <a:cs typeface="Arial"/>
              </a:rPr>
              <a:t>Predictive Model:</a:t>
            </a:r>
          </a:p>
          <a:p>
            <a:pPr marL="756285" lvl="1" indent="-228600" fontAlgn="base">
              <a:spcBef>
                <a:spcPct val="0"/>
              </a:spcBef>
              <a:spcAft>
                <a:spcPts val="315"/>
              </a:spcAft>
              <a:buClr>
                <a:srgbClr val="00BCFF"/>
              </a:buClr>
              <a:buAutoNum type="arabicPeriod"/>
              <a:defRPr/>
            </a:pPr>
            <a:r>
              <a:rPr lang="en-GB" sz="1000" b="1" baseline="0" dirty="0">
                <a:latin typeface="Arial"/>
                <a:cs typeface="Arial"/>
              </a:rPr>
              <a:t>ANN</a:t>
            </a:r>
          </a:p>
          <a:p>
            <a:pPr marL="756285" lvl="1" indent="-228600" fontAlgn="base">
              <a:spcBef>
                <a:spcPct val="0"/>
              </a:spcBef>
              <a:spcAft>
                <a:spcPts val="315"/>
              </a:spcAft>
              <a:buClr>
                <a:srgbClr val="00BCFF"/>
              </a:buClr>
              <a:buAutoNum type="arabicPeriod"/>
              <a:defRPr/>
            </a:pPr>
            <a:r>
              <a:rPr lang="en-GB" sz="1000" b="1" i="0" u="none" strike="noStrike" kern="1200" cap="none" spc="0" normalizeH="0" noProof="0" dirty="0">
                <a:ln>
                  <a:noFill/>
                </a:ln>
                <a:effectLst/>
                <a:uLnTx/>
                <a:uFillTx/>
                <a:latin typeface="Arial"/>
                <a:cs typeface="Arial"/>
              </a:rPr>
              <a:t>Random Forest</a:t>
            </a:r>
          </a:p>
          <a:p>
            <a:pPr marL="756285" lvl="1" indent="-228600" fontAlgn="base">
              <a:spcBef>
                <a:spcPct val="0"/>
              </a:spcBef>
              <a:spcAft>
                <a:spcPts val="315"/>
              </a:spcAft>
              <a:buClr>
                <a:srgbClr val="00BCFF"/>
              </a:buClr>
              <a:buAutoNum type="arabicPeriod"/>
              <a:defRPr/>
            </a:pPr>
            <a:r>
              <a:rPr lang="en-GB" sz="1000" b="1" baseline="0" dirty="0">
                <a:latin typeface="Arial"/>
                <a:cs typeface="Arial"/>
              </a:rPr>
              <a:t>Calculate</a:t>
            </a:r>
            <a:r>
              <a:rPr lang="en-GB" sz="1000" b="1" dirty="0">
                <a:latin typeface="Arial"/>
                <a:cs typeface="Arial"/>
              </a:rPr>
              <a:t> Errors</a:t>
            </a:r>
            <a:endParaRPr lang="en-GB" sz="1000" b="1" i="0" u="none" strike="noStrike" kern="1200" cap="none" spc="0" normalizeH="0" baseline="0" noProof="0" dirty="0">
              <a:ln>
                <a:noFill/>
              </a:ln>
              <a:effectLst/>
              <a:uLnTx/>
              <a:uFillTx/>
              <a:latin typeface="Arial"/>
              <a:cs typeface="Arial"/>
            </a:endParaRPr>
          </a:p>
          <a:p>
            <a:pPr marL="299085" indent="-228600" fontAlgn="base">
              <a:spcBef>
                <a:spcPct val="0"/>
              </a:spcBef>
              <a:spcAft>
                <a:spcPts val="315"/>
              </a:spcAft>
              <a:buClr>
                <a:srgbClr val="00BCFF"/>
              </a:buClr>
              <a:buFont typeface="+mj-lt"/>
              <a:buAutoNum type="arabicPeriod"/>
              <a:defRPr/>
            </a:pPr>
            <a:r>
              <a:rPr lang="en-GB" sz="1000" b="1" i="0" u="none" strike="noStrike" kern="1200" cap="none" spc="0" normalizeH="0" baseline="0" noProof="0" dirty="0">
                <a:ln>
                  <a:noFill/>
                </a:ln>
                <a:effectLst/>
                <a:uLnTx/>
                <a:uFillTx/>
                <a:latin typeface="Arial"/>
                <a:cs typeface="Arial"/>
              </a:rPr>
              <a:t>RShiny</a:t>
            </a:r>
            <a:r>
              <a:rPr lang="en-GB" sz="1000" b="1" i="0" u="none" strike="noStrike" kern="1200" cap="none" spc="0" normalizeH="0" noProof="0" dirty="0">
                <a:ln>
                  <a:noFill/>
                </a:ln>
                <a:effectLst/>
                <a:uLnTx/>
                <a:uFillTx/>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Create</a:t>
            </a:r>
          </a:p>
          <a:p>
            <a:pPr marL="756285" lvl="1" indent="-228600" fontAlgn="base">
              <a:spcBef>
                <a:spcPct val="0"/>
              </a:spcBef>
              <a:spcAft>
                <a:spcPts val="315"/>
              </a:spcAft>
              <a:buClr>
                <a:srgbClr val="00BCFF"/>
              </a:buClr>
              <a:buFont typeface="+mj-lt"/>
              <a:buAutoNum type="arabicPeriod"/>
              <a:defRPr/>
            </a:pPr>
            <a:r>
              <a:rPr lang="en-GB" sz="1000" b="1" i="0" u="none" strike="noStrike" kern="1200" cap="none" spc="0" normalizeH="0" noProof="0" dirty="0">
                <a:ln>
                  <a:noFill/>
                </a:ln>
                <a:effectLst/>
                <a:uLnTx/>
                <a:uFillTx/>
                <a:latin typeface="Arial"/>
                <a:cs typeface="Arial"/>
              </a:rPr>
              <a:t>Test</a:t>
            </a:r>
          </a:p>
          <a:p>
            <a:pPr marL="756285" lvl="1" indent="-228600" fontAlgn="base">
              <a:spcBef>
                <a:spcPct val="0"/>
              </a:spcBef>
              <a:spcAft>
                <a:spcPts val="315"/>
              </a:spcAft>
              <a:buClr>
                <a:srgbClr val="00BCFF"/>
              </a:buClr>
              <a:buFont typeface="+mj-lt"/>
              <a:buAutoNum type="arabicPeriod"/>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E5D103-2F84-4968-8723-2C70E1A62AAC}">
  <ds:schemaRefs>
    <ds:schemaRef ds:uri="http://schemas.microsoft.com/sharepoint/v3/contenttype/forms"/>
  </ds:schemaRefs>
</ds:datastoreItem>
</file>

<file path=customXml/itemProps3.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3070</TotalTime>
  <Words>289</Words>
  <Application>Microsoft Office PowerPoint</Application>
  <PresentationFormat>Custom</PresentationFormat>
  <Paragraphs>35</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Wingdings</vt:lpstr>
      <vt:lpstr>PR_BAG_PPT-master_16-9_2017-11-20</vt:lpstr>
      <vt:lpstr>think-cell Slide</vt:lpstr>
      <vt:lpstr>Asthma Attacks 2/20/21</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Donaldson, Matthew</cp:lastModifiedBy>
  <cp:revision>280</cp:revision>
  <cp:lastPrinted>2019-09-27T14:27:47Z</cp:lastPrinted>
  <dcterms:created xsi:type="dcterms:W3CDTF">2019-07-08T09:13:45Z</dcterms:created>
  <dcterms:modified xsi:type="dcterms:W3CDTF">2022-02-20T00:20:59Z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