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2F90-FC7C-4881-B624-067359802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05D4C-716D-492C-90A3-60691E972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0EFF-09D4-4AC5-B842-1C48FFB2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0BA4-29E8-40D9-A975-EC1B704B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A287-C816-4A8C-8C3F-DEE99C5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2C42-3812-4E4A-A4AC-23AB2D4A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E008D-5E6E-4A8F-8B3A-B209BB38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DD6A-F674-4C9F-8D32-21101E7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36E5-A4D8-4CC9-830F-3394E314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F98-304F-483D-A85E-240A9B01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8FC4F-B22C-42C5-B5A3-50A659DE4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DCE23-2322-4521-9F24-1063E215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7D31-F558-4081-8158-00752494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CB81-53D0-4BE8-837E-B85C7F87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1FB3-38D7-4491-AE27-EB5B05BE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210E-3665-4667-9918-299084D5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69D4-1F42-4FF4-AF33-27879474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A139-0F04-4A64-91CA-C44AA0D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15E4-4D7D-4AB7-87BE-6EC40D43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6F1E5-5041-451A-9093-3E9517F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B610-A014-4931-85FC-37307DD6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6D57-CE7C-4BC6-9AB9-92BDA02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FF2-802C-4338-A61B-6FC2595C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7EFB-97FC-476D-A935-BFE2E8BB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A351-7C50-45E3-A3C2-F04855F8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6DBF-8CF1-4541-A37E-FD16E821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0FE3-612D-4988-BDC7-FCA8D02C9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BD173-56A7-42B1-9EF5-8372DE8C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7C21-18D3-447D-B6EB-204ECB95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326C-498B-4053-AFA7-D5258EB8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B1D45-1A40-4F28-8DDB-F712C1BE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0685-35E5-4761-A75E-D4394ED2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3A82-2567-4962-A4CA-D411B022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14E0D-666C-490A-BEFB-2AEFACEB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A86F2-A379-4851-AFFE-941BD24FA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FEAC4-2F3D-47DC-99CE-FA02265D4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8D0EE-7073-45C8-A549-A6997006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E4472-B83A-48C5-9B72-EEE9E982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4E9B9-BF0F-4846-B515-833DFB31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7577-253D-4781-88A9-EBD3004A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C8230-CD8E-4A80-A6C7-BF1C9F3D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A2ABB-F995-42AA-96EE-F19BCB0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2CDA6-5B9B-4ACE-B0FD-E9ED6A30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1D731-C727-430A-B865-E19B19D1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BA5F2-1D2B-41F6-B1CC-A2EEBD5F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D83F-B061-46AD-87A5-10825E2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261B-9DCE-46E2-9D8F-DEA671B1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BF5E-E206-4A37-8F49-1716C469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1E860-7A72-432E-ADD0-007295E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C5F5-4432-45DE-AF30-7E679EE6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16DCB-A5D3-49B8-A04F-95950126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756A-03E0-46D8-97F0-6FBDFEFB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BB51-3366-4513-B6FA-06C5B069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3965E-B21A-4A74-B548-7684EA9D5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4864-1E62-481A-A104-EEB4AF30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05F-FC21-4106-B2CD-DE43E92F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40E0-1B64-417C-91C0-0136376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CDD59-3582-46B8-81AE-B872D53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408A4-471F-4A62-82D8-9AA2C0D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A3CF8-D210-4431-A2D5-51581928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F786-8476-4583-B5CB-69F3558F3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4199-DFB1-4B36-A0F6-CB52589AA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6637-7E11-407E-911B-14BC597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91187E-D547-44AC-8864-11C8BB1492A8}"/>
              </a:ext>
            </a:extLst>
          </p:cNvPr>
          <p:cNvSpPr/>
          <p:nvPr/>
        </p:nvSpPr>
        <p:spPr>
          <a:xfrm>
            <a:off x="294640" y="249428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CF968-E9B2-42EB-AD7A-781109BFBC77}"/>
              </a:ext>
            </a:extLst>
          </p:cNvPr>
          <p:cNvSpPr/>
          <p:nvPr/>
        </p:nvSpPr>
        <p:spPr>
          <a:xfrm>
            <a:off x="3479800" y="249428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FEF9E-B292-4863-83A4-38E2E097C1EF}"/>
              </a:ext>
            </a:extLst>
          </p:cNvPr>
          <p:cNvSpPr/>
          <p:nvPr/>
        </p:nvSpPr>
        <p:spPr>
          <a:xfrm>
            <a:off x="6664960" y="250952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2E1BE9-8315-4600-8D3A-50F3A4161952}"/>
              </a:ext>
            </a:extLst>
          </p:cNvPr>
          <p:cNvSpPr/>
          <p:nvPr/>
        </p:nvSpPr>
        <p:spPr>
          <a:xfrm>
            <a:off x="9875520" y="2489199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92C0F-19DF-4EF4-A879-00BE6EF0F818}"/>
              </a:ext>
            </a:extLst>
          </p:cNvPr>
          <p:cNvSpPr txBox="1"/>
          <p:nvPr/>
        </p:nvSpPr>
        <p:spPr>
          <a:xfrm>
            <a:off x="619760" y="2724834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Imported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BE901F-D9C6-451E-B9F0-CD033CCF0695}"/>
              </a:ext>
            </a:extLst>
          </p:cNvPr>
          <p:cNvSpPr/>
          <p:nvPr/>
        </p:nvSpPr>
        <p:spPr>
          <a:xfrm>
            <a:off x="2489200" y="2849880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9EFD4-D211-4C31-A7D2-5DD03E4A2F35}"/>
              </a:ext>
            </a:extLst>
          </p:cNvPr>
          <p:cNvSpPr txBox="1"/>
          <p:nvPr/>
        </p:nvSpPr>
        <p:spPr>
          <a:xfrm>
            <a:off x="3887470" y="2615618"/>
            <a:ext cx="1389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Factored Categorical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10FC7A-28A3-46D9-87AF-D7BE0A1A7F46}"/>
              </a:ext>
            </a:extLst>
          </p:cNvPr>
          <p:cNvSpPr/>
          <p:nvPr/>
        </p:nvSpPr>
        <p:spPr>
          <a:xfrm>
            <a:off x="5669280" y="2834639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60E847-2D0F-457A-826D-28192ABED835}"/>
              </a:ext>
            </a:extLst>
          </p:cNvPr>
          <p:cNvSpPr/>
          <p:nvPr/>
        </p:nvSpPr>
        <p:spPr>
          <a:xfrm>
            <a:off x="8829040" y="2829559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A39BC-CA07-4B6D-835D-979D33FDC406}"/>
              </a:ext>
            </a:extLst>
          </p:cNvPr>
          <p:cNvSpPr txBox="1"/>
          <p:nvPr/>
        </p:nvSpPr>
        <p:spPr>
          <a:xfrm>
            <a:off x="10144760" y="2581253"/>
            <a:ext cx="172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Standardizing </a:t>
            </a:r>
          </a:p>
          <a:p>
            <a:r>
              <a:rPr lang="en-US" dirty="0"/>
              <a:t>Data (Standard Normal)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35BE6-C1EF-4375-A5E2-CA9D48F537E4}"/>
              </a:ext>
            </a:extLst>
          </p:cNvPr>
          <p:cNvSpPr txBox="1"/>
          <p:nvPr/>
        </p:nvSpPr>
        <p:spPr>
          <a:xfrm>
            <a:off x="7172325" y="2581253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Detection (boxplot)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6ED57CA-34B9-49C0-8223-8E769AC24D39}"/>
              </a:ext>
            </a:extLst>
          </p:cNvPr>
          <p:cNvSpPr/>
          <p:nvPr/>
        </p:nvSpPr>
        <p:spPr>
          <a:xfrm>
            <a:off x="1277620" y="4363720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C199F-8C40-4245-9FB3-B030C4B229ED}"/>
              </a:ext>
            </a:extLst>
          </p:cNvPr>
          <p:cNvSpPr/>
          <p:nvPr/>
        </p:nvSpPr>
        <p:spPr>
          <a:xfrm>
            <a:off x="2551430" y="4014708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C85CE-1BFB-4F24-BB06-1D56FF8CC693}"/>
              </a:ext>
            </a:extLst>
          </p:cNvPr>
          <p:cNvSpPr txBox="1"/>
          <p:nvPr/>
        </p:nvSpPr>
        <p:spPr>
          <a:xfrm>
            <a:off x="2607945" y="4186257"/>
            <a:ext cx="187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Splitting data into Training/Test set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2F0C5B6-7645-4562-8510-C5427EB13765}"/>
              </a:ext>
            </a:extLst>
          </p:cNvPr>
          <p:cNvSpPr/>
          <p:nvPr/>
        </p:nvSpPr>
        <p:spPr>
          <a:xfrm>
            <a:off x="4942840" y="4363720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6EA31-6BB8-4276-ABF2-0D3CE132DE30}"/>
              </a:ext>
            </a:extLst>
          </p:cNvPr>
          <p:cNvSpPr/>
          <p:nvPr/>
        </p:nvSpPr>
        <p:spPr>
          <a:xfrm>
            <a:off x="6216650" y="4023359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551AC-B5CA-46E3-BFBB-2F113CF69BDA}"/>
              </a:ext>
            </a:extLst>
          </p:cNvPr>
          <p:cNvSpPr txBox="1"/>
          <p:nvPr/>
        </p:nvSpPr>
        <p:spPr>
          <a:xfrm>
            <a:off x="6740525" y="4115414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to Mixture Model</a:t>
            </a:r>
          </a:p>
        </p:txBody>
      </p:sp>
    </p:spTree>
    <p:extLst>
      <p:ext uri="{BB962C8B-B14F-4D97-AF65-F5344CB8AC3E}">
        <p14:creationId xmlns:p14="http://schemas.microsoft.com/office/powerpoint/2010/main" val="86557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Donaldson, Matthew</dc:creator>
  <cp:lastModifiedBy>Donaldson, Matthew</cp:lastModifiedBy>
  <cp:revision>4</cp:revision>
  <dcterms:created xsi:type="dcterms:W3CDTF">2022-03-09T16:17:20Z</dcterms:created>
  <dcterms:modified xsi:type="dcterms:W3CDTF">2022-03-11T02:44:40Z</dcterms:modified>
</cp:coreProperties>
</file>