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209BE-2EB1-4783-9FF7-61B34143B6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C9E014-779F-4112-822A-79DE29D162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FB590F-E64F-4271-B40D-D81D04A6C68A}"/>
              </a:ext>
            </a:extLst>
          </p:cNvPr>
          <p:cNvSpPr>
            <a:spLocks noGrp="1"/>
          </p:cNvSpPr>
          <p:nvPr>
            <p:ph type="dt" sz="half" idx="10"/>
          </p:nvPr>
        </p:nvSpPr>
        <p:spPr/>
        <p:txBody>
          <a:bodyPr/>
          <a:lstStyle/>
          <a:p>
            <a:fld id="{C58F7A7F-5EEC-4639-84EE-06FB5B871FBD}" type="datetimeFigureOut">
              <a:rPr lang="en-US" smtClean="0"/>
              <a:t>3/6/2022</a:t>
            </a:fld>
            <a:endParaRPr lang="en-US"/>
          </a:p>
        </p:txBody>
      </p:sp>
      <p:sp>
        <p:nvSpPr>
          <p:cNvPr id="5" name="Footer Placeholder 4">
            <a:extLst>
              <a:ext uri="{FF2B5EF4-FFF2-40B4-BE49-F238E27FC236}">
                <a16:creationId xmlns:a16="http://schemas.microsoft.com/office/drawing/2014/main" id="{C8243281-1B43-4812-BED0-AC8D465928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B8E463-2E48-4D19-82D5-6AF77173222E}"/>
              </a:ext>
            </a:extLst>
          </p:cNvPr>
          <p:cNvSpPr>
            <a:spLocks noGrp="1"/>
          </p:cNvSpPr>
          <p:nvPr>
            <p:ph type="sldNum" sz="quarter" idx="12"/>
          </p:nvPr>
        </p:nvSpPr>
        <p:spPr/>
        <p:txBody>
          <a:bodyPr/>
          <a:lstStyle/>
          <a:p>
            <a:fld id="{1F7A5291-C53E-4F3D-A7D2-5D2D2E17667B}" type="slidenum">
              <a:rPr lang="en-US" smtClean="0"/>
              <a:t>‹#›</a:t>
            </a:fld>
            <a:endParaRPr lang="en-US"/>
          </a:p>
        </p:txBody>
      </p:sp>
    </p:spTree>
    <p:extLst>
      <p:ext uri="{BB962C8B-B14F-4D97-AF65-F5344CB8AC3E}">
        <p14:creationId xmlns:p14="http://schemas.microsoft.com/office/powerpoint/2010/main" val="2171574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8C650-4A1F-4ED6-A306-8BD8D23243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FA989F-B20A-42C2-A7A3-D2BA6D0E9F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A9F350-C01A-4467-B7A0-8E287BCF7716}"/>
              </a:ext>
            </a:extLst>
          </p:cNvPr>
          <p:cNvSpPr>
            <a:spLocks noGrp="1"/>
          </p:cNvSpPr>
          <p:nvPr>
            <p:ph type="dt" sz="half" idx="10"/>
          </p:nvPr>
        </p:nvSpPr>
        <p:spPr/>
        <p:txBody>
          <a:bodyPr/>
          <a:lstStyle/>
          <a:p>
            <a:fld id="{C58F7A7F-5EEC-4639-84EE-06FB5B871FBD}" type="datetimeFigureOut">
              <a:rPr lang="en-US" smtClean="0"/>
              <a:t>3/6/2022</a:t>
            </a:fld>
            <a:endParaRPr lang="en-US"/>
          </a:p>
        </p:txBody>
      </p:sp>
      <p:sp>
        <p:nvSpPr>
          <p:cNvPr id="5" name="Footer Placeholder 4">
            <a:extLst>
              <a:ext uri="{FF2B5EF4-FFF2-40B4-BE49-F238E27FC236}">
                <a16:creationId xmlns:a16="http://schemas.microsoft.com/office/drawing/2014/main" id="{3357DD17-3371-4521-95DC-27C9D3E7F4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5AC65-BE03-4733-8C4C-9D154B9F11C5}"/>
              </a:ext>
            </a:extLst>
          </p:cNvPr>
          <p:cNvSpPr>
            <a:spLocks noGrp="1"/>
          </p:cNvSpPr>
          <p:nvPr>
            <p:ph type="sldNum" sz="quarter" idx="12"/>
          </p:nvPr>
        </p:nvSpPr>
        <p:spPr/>
        <p:txBody>
          <a:bodyPr/>
          <a:lstStyle/>
          <a:p>
            <a:fld id="{1F7A5291-C53E-4F3D-A7D2-5D2D2E17667B}" type="slidenum">
              <a:rPr lang="en-US" smtClean="0"/>
              <a:t>‹#›</a:t>
            </a:fld>
            <a:endParaRPr lang="en-US"/>
          </a:p>
        </p:txBody>
      </p:sp>
    </p:spTree>
    <p:extLst>
      <p:ext uri="{BB962C8B-B14F-4D97-AF65-F5344CB8AC3E}">
        <p14:creationId xmlns:p14="http://schemas.microsoft.com/office/powerpoint/2010/main" val="3774312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704DE3-C281-4DD8-92F9-051D9F160A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3A074D-6490-4239-9EE6-1FC5A50B20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8C8C36-8AF4-427A-9D08-57A3C830B30E}"/>
              </a:ext>
            </a:extLst>
          </p:cNvPr>
          <p:cNvSpPr>
            <a:spLocks noGrp="1"/>
          </p:cNvSpPr>
          <p:nvPr>
            <p:ph type="dt" sz="half" idx="10"/>
          </p:nvPr>
        </p:nvSpPr>
        <p:spPr/>
        <p:txBody>
          <a:bodyPr/>
          <a:lstStyle/>
          <a:p>
            <a:fld id="{C58F7A7F-5EEC-4639-84EE-06FB5B871FBD}" type="datetimeFigureOut">
              <a:rPr lang="en-US" smtClean="0"/>
              <a:t>3/6/2022</a:t>
            </a:fld>
            <a:endParaRPr lang="en-US"/>
          </a:p>
        </p:txBody>
      </p:sp>
      <p:sp>
        <p:nvSpPr>
          <p:cNvPr id="5" name="Footer Placeholder 4">
            <a:extLst>
              <a:ext uri="{FF2B5EF4-FFF2-40B4-BE49-F238E27FC236}">
                <a16:creationId xmlns:a16="http://schemas.microsoft.com/office/drawing/2014/main" id="{8D75800E-6445-4031-B2D5-46BB565ABA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3815C9-89C4-4F12-A4B5-7A9240439FD1}"/>
              </a:ext>
            </a:extLst>
          </p:cNvPr>
          <p:cNvSpPr>
            <a:spLocks noGrp="1"/>
          </p:cNvSpPr>
          <p:nvPr>
            <p:ph type="sldNum" sz="quarter" idx="12"/>
          </p:nvPr>
        </p:nvSpPr>
        <p:spPr/>
        <p:txBody>
          <a:bodyPr/>
          <a:lstStyle/>
          <a:p>
            <a:fld id="{1F7A5291-C53E-4F3D-A7D2-5D2D2E17667B}" type="slidenum">
              <a:rPr lang="en-US" smtClean="0"/>
              <a:t>‹#›</a:t>
            </a:fld>
            <a:endParaRPr lang="en-US"/>
          </a:p>
        </p:txBody>
      </p:sp>
    </p:spTree>
    <p:extLst>
      <p:ext uri="{BB962C8B-B14F-4D97-AF65-F5344CB8AC3E}">
        <p14:creationId xmlns:p14="http://schemas.microsoft.com/office/powerpoint/2010/main" val="1220843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1D5AA-C50F-4C79-9315-9C4631747B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F0EBB8-16A1-4524-A076-4E0ABEDD10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CED5A9-C554-463A-942D-E2636ED1704C}"/>
              </a:ext>
            </a:extLst>
          </p:cNvPr>
          <p:cNvSpPr>
            <a:spLocks noGrp="1"/>
          </p:cNvSpPr>
          <p:nvPr>
            <p:ph type="dt" sz="half" idx="10"/>
          </p:nvPr>
        </p:nvSpPr>
        <p:spPr/>
        <p:txBody>
          <a:bodyPr/>
          <a:lstStyle/>
          <a:p>
            <a:fld id="{C58F7A7F-5EEC-4639-84EE-06FB5B871FBD}" type="datetimeFigureOut">
              <a:rPr lang="en-US" smtClean="0"/>
              <a:t>3/6/2022</a:t>
            </a:fld>
            <a:endParaRPr lang="en-US"/>
          </a:p>
        </p:txBody>
      </p:sp>
      <p:sp>
        <p:nvSpPr>
          <p:cNvPr id="5" name="Footer Placeholder 4">
            <a:extLst>
              <a:ext uri="{FF2B5EF4-FFF2-40B4-BE49-F238E27FC236}">
                <a16:creationId xmlns:a16="http://schemas.microsoft.com/office/drawing/2014/main" id="{8DC438F2-F478-4C8C-9CA0-28DCE781D9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021212-80D9-402C-9542-579883653FDF}"/>
              </a:ext>
            </a:extLst>
          </p:cNvPr>
          <p:cNvSpPr>
            <a:spLocks noGrp="1"/>
          </p:cNvSpPr>
          <p:nvPr>
            <p:ph type="sldNum" sz="quarter" idx="12"/>
          </p:nvPr>
        </p:nvSpPr>
        <p:spPr/>
        <p:txBody>
          <a:bodyPr/>
          <a:lstStyle/>
          <a:p>
            <a:fld id="{1F7A5291-C53E-4F3D-A7D2-5D2D2E17667B}" type="slidenum">
              <a:rPr lang="en-US" smtClean="0"/>
              <a:t>‹#›</a:t>
            </a:fld>
            <a:endParaRPr lang="en-US"/>
          </a:p>
        </p:txBody>
      </p:sp>
    </p:spTree>
    <p:extLst>
      <p:ext uri="{BB962C8B-B14F-4D97-AF65-F5344CB8AC3E}">
        <p14:creationId xmlns:p14="http://schemas.microsoft.com/office/powerpoint/2010/main" val="2016616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8A1C5-11AA-42BD-8F08-388D2E1071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321624-9452-4D25-B3D2-809F732D06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2BC931-D854-4ECE-AB96-3E8A89688573}"/>
              </a:ext>
            </a:extLst>
          </p:cNvPr>
          <p:cNvSpPr>
            <a:spLocks noGrp="1"/>
          </p:cNvSpPr>
          <p:nvPr>
            <p:ph type="dt" sz="half" idx="10"/>
          </p:nvPr>
        </p:nvSpPr>
        <p:spPr/>
        <p:txBody>
          <a:bodyPr/>
          <a:lstStyle/>
          <a:p>
            <a:fld id="{C58F7A7F-5EEC-4639-84EE-06FB5B871FBD}" type="datetimeFigureOut">
              <a:rPr lang="en-US" smtClean="0"/>
              <a:t>3/6/2022</a:t>
            </a:fld>
            <a:endParaRPr lang="en-US"/>
          </a:p>
        </p:txBody>
      </p:sp>
      <p:sp>
        <p:nvSpPr>
          <p:cNvPr id="5" name="Footer Placeholder 4">
            <a:extLst>
              <a:ext uri="{FF2B5EF4-FFF2-40B4-BE49-F238E27FC236}">
                <a16:creationId xmlns:a16="http://schemas.microsoft.com/office/drawing/2014/main" id="{AE5F17B7-ED77-4964-82E2-D8719985E0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26F87-A53A-463E-BEA8-0E3515B3F752}"/>
              </a:ext>
            </a:extLst>
          </p:cNvPr>
          <p:cNvSpPr>
            <a:spLocks noGrp="1"/>
          </p:cNvSpPr>
          <p:nvPr>
            <p:ph type="sldNum" sz="quarter" idx="12"/>
          </p:nvPr>
        </p:nvSpPr>
        <p:spPr/>
        <p:txBody>
          <a:bodyPr/>
          <a:lstStyle/>
          <a:p>
            <a:fld id="{1F7A5291-C53E-4F3D-A7D2-5D2D2E17667B}" type="slidenum">
              <a:rPr lang="en-US" smtClean="0"/>
              <a:t>‹#›</a:t>
            </a:fld>
            <a:endParaRPr lang="en-US"/>
          </a:p>
        </p:txBody>
      </p:sp>
    </p:spTree>
    <p:extLst>
      <p:ext uri="{BB962C8B-B14F-4D97-AF65-F5344CB8AC3E}">
        <p14:creationId xmlns:p14="http://schemas.microsoft.com/office/powerpoint/2010/main" val="9294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5A607-E6EC-4411-A909-088B3D324E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D5D4B9-C305-4A9D-91AF-DA9A927E93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F8315A-B018-4E97-BD8F-3205915ADA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3EBC95-6987-431B-9E88-83B6801CE207}"/>
              </a:ext>
            </a:extLst>
          </p:cNvPr>
          <p:cNvSpPr>
            <a:spLocks noGrp="1"/>
          </p:cNvSpPr>
          <p:nvPr>
            <p:ph type="dt" sz="half" idx="10"/>
          </p:nvPr>
        </p:nvSpPr>
        <p:spPr/>
        <p:txBody>
          <a:bodyPr/>
          <a:lstStyle/>
          <a:p>
            <a:fld id="{C58F7A7F-5EEC-4639-84EE-06FB5B871FBD}" type="datetimeFigureOut">
              <a:rPr lang="en-US" smtClean="0"/>
              <a:t>3/6/2022</a:t>
            </a:fld>
            <a:endParaRPr lang="en-US"/>
          </a:p>
        </p:txBody>
      </p:sp>
      <p:sp>
        <p:nvSpPr>
          <p:cNvPr id="6" name="Footer Placeholder 5">
            <a:extLst>
              <a:ext uri="{FF2B5EF4-FFF2-40B4-BE49-F238E27FC236}">
                <a16:creationId xmlns:a16="http://schemas.microsoft.com/office/drawing/2014/main" id="{E7160107-12AD-4DDD-9513-DFBE428807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9376BF-834F-4C3B-A8A5-78A27AC6D48C}"/>
              </a:ext>
            </a:extLst>
          </p:cNvPr>
          <p:cNvSpPr>
            <a:spLocks noGrp="1"/>
          </p:cNvSpPr>
          <p:nvPr>
            <p:ph type="sldNum" sz="quarter" idx="12"/>
          </p:nvPr>
        </p:nvSpPr>
        <p:spPr/>
        <p:txBody>
          <a:bodyPr/>
          <a:lstStyle/>
          <a:p>
            <a:fld id="{1F7A5291-C53E-4F3D-A7D2-5D2D2E17667B}" type="slidenum">
              <a:rPr lang="en-US" smtClean="0"/>
              <a:t>‹#›</a:t>
            </a:fld>
            <a:endParaRPr lang="en-US"/>
          </a:p>
        </p:txBody>
      </p:sp>
    </p:spTree>
    <p:extLst>
      <p:ext uri="{BB962C8B-B14F-4D97-AF65-F5344CB8AC3E}">
        <p14:creationId xmlns:p14="http://schemas.microsoft.com/office/powerpoint/2010/main" val="1188762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ABCC0-3809-42EA-8C7E-00469CA534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4DDFF9-F9E4-479D-9BBC-96EB9A4F65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28A335-F5E1-4628-9EC1-9148BDCF70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2BF920-5B8E-4BED-9E61-21150848EC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13853B-036E-481E-B01A-54DE18D160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B07BB7-192E-4EC6-B4AB-FDDFD3D2A3E9}"/>
              </a:ext>
            </a:extLst>
          </p:cNvPr>
          <p:cNvSpPr>
            <a:spLocks noGrp="1"/>
          </p:cNvSpPr>
          <p:nvPr>
            <p:ph type="dt" sz="half" idx="10"/>
          </p:nvPr>
        </p:nvSpPr>
        <p:spPr/>
        <p:txBody>
          <a:bodyPr/>
          <a:lstStyle/>
          <a:p>
            <a:fld id="{C58F7A7F-5EEC-4639-84EE-06FB5B871FBD}" type="datetimeFigureOut">
              <a:rPr lang="en-US" smtClean="0"/>
              <a:t>3/6/2022</a:t>
            </a:fld>
            <a:endParaRPr lang="en-US"/>
          </a:p>
        </p:txBody>
      </p:sp>
      <p:sp>
        <p:nvSpPr>
          <p:cNvPr id="8" name="Footer Placeholder 7">
            <a:extLst>
              <a:ext uri="{FF2B5EF4-FFF2-40B4-BE49-F238E27FC236}">
                <a16:creationId xmlns:a16="http://schemas.microsoft.com/office/drawing/2014/main" id="{6D9135C7-4EC2-41D4-B52E-65E842666F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44942F-65E3-4D56-9A01-C0682484BB7B}"/>
              </a:ext>
            </a:extLst>
          </p:cNvPr>
          <p:cNvSpPr>
            <a:spLocks noGrp="1"/>
          </p:cNvSpPr>
          <p:nvPr>
            <p:ph type="sldNum" sz="quarter" idx="12"/>
          </p:nvPr>
        </p:nvSpPr>
        <p:spPr/>
        <p:txBody>
          <a:bodyPr/>
          <a:lstStyle/>
          <a:p>
            <a:fld id="{1F7A5291-C53E-4F3D-A7D2-5D2D2E17667B}" type="slidenum">
              <a:rPr lang="en-US" smtClean="0"/>
              <a:t>‹#›</a:t>
            </a:fld>
            <a:endParaRPr lang="en-US"/>
          </a:p>
        </p:txBody>
      </p:sp>
    </p:spTree>
    <p:extLst>
      <p:ext uri="{BB962C8B-B14F-4D97-AF65-F5344CB8AC3E}">
        <p14:creationId xmlns:p14="http://schemas.microsoft.com/office/powerpoint/2010/main" val="3028492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6E3F7-7635-41CF-97F7-3B4A420820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012C6D-F64D-4003-B838-2DA983C45464}"/>
              </a:ext>
            </a:extLst>
          </p:cNvPr>
          <p:cNvSpPr>
            <a:spLocks noGrp="1"/>
          </p:cNvSpPr>
          <p:nvPr>
            <p:ph type="dt" sz="half" idx="10"/>
          </p:nvPr>
        </p:nvSpPr>
        <p:spPr/>
        <p:txBody>
          <a:bodyPr/>
          <a:lstStyle/>
          <a:p>
            <a:fld id="{C58F7A7F-5EEC-4639-84EE-06FB5B871FBD}" type="datetimeFigureOut">
              <a:rPr lang="en-US" smtClean="0"/>
              <a:t>3/6/2022</a:t>
            </a:fld>
            <a:endParaRPr lang="en-US"/>
          </a:p>
        </p:txBody>
      </p:sp>
      <p:sp>
        <p:nvSpPr>
          <p:cNvPr id="4" name="Footer Placeholder 3">
            <a:extLst>
              <a:ext uri="{FF2B5EF4-FFF2-40B4-BE49-F238E27FC236}">
                <a16:creationId xmlns:a16="http://schemas.microsoft.com/office/drawing/2014/main" id="{0AE79567-6958-4C8D-AEAD-2C09F30500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416299-0D18-4188-9033-84D6A309E6AB}"/>
              </a:ext>
            </a:extLst>
          </p:cNvPr>
          <p:cNvSpPr>
            <a:spLocks noGrp="1"/>
          </p:cNvSpPr>
          <p:nvPr>
            <p:ph type="sldNum" sz="quarter" idx="12"/>
          </p:nvPr>
        </p:nvSpPr>
        <p:spPr/>
        <p:txBody>
          <a:bodyPr/>
          <a:lstStyle/>
          <a:p>
            <a:fld id="{1F7A5291-C53E-4F3D-A7D2-5D2D2E17667B}" type="slidenum">
              <a:rPr lang="en-US" smtClean="0"/>
              <a:t>‹#›</a:t>
            </a:fld>
            <a:endParaRPr lang="en-US"/>
          </a:p>
        </p:txBody>
      </p:sp>
    </p:spTree>
    <p:extLst>
      <p:ext uri="{BB962C8B-B14F-4D97-AF65-F5344CB8AC3E}">
        <p14:creationId xmlns:p14="http://schemas.microsoft.com/office/powerpoint/2010/main" val="533708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EACE48-83B2-460F-BD68-01F8E37E2C5A}"/>
              </a:ext>
            </a:extLst>
          </p:cNvPr>
          <p:cNvSpPr>
            <a:spLocks noGrp="1"/>
          </p:cNvSpPr>
          <p:nvPr>
            <p:ph type="dt" sz="half" idx="10"/>
          </p:nvPr>
        </p:nvSpPr>
        <p:spPr/>
        <p:txBody>
          <a:bodyPr/>
          <a:lstStyle/>
          <a:p>
            <a:fld id="{C58F7A7F-5EEC-4639-84EE-06FB5B871FBD}" type="datetimeFigureOut">
              <a:rPr lang="en-US" smtClean="0"/>
              <a:t>3/6/2022</a:t>
            </a:fld>
            <a:endParaRPr lang="en-US"/>
          </a:p>
        </p:txBody>
      </p:sp>
      <p:sp>
        <p:nvSpPr>
          <p:cNvPr id="3" name="Footer Placeholder 2">
            <a:extLst>
              <a:ext uri="{FF2B5EF4-FFF2-40B4-BE49-F238E27FC236}">
                <a16:creationId xmlns:a16="http://schemas.microsoft.com/office/drawing/2014/main" id="{7541DE4B-A528-40F8-B054-C6AE6EABB3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E0DD8B-A627-4B4E-8AEA-E9F2936DB7D9}"/>
              </a:ext>
            </a:extLst>
          </p:cNvPr>
          <p:cNvSpPr>
            <a:spLocks noGrp="1"/>
          </p:cNvSpPr>
          <p:nvPr>
            <p:ph type="sldNum" sz="quarter" idx="12"/>
          </p:nvPr>
        </p:nvSpPr>
        <p:spPr/>
        <p:txBody>
          <a:bodyPr/>
          <a:lstStyle/>
          <a:p>
            <a:fld id="{1F7A5291-C53E-4F3D-A7D2-5D2D2E17667B}" type="slidenum">
              <a:rPr lang="en-US" smtClean="0"/>
              <a:t>‹#›</a:t>
            </a:fld>
            <a:endParaRPr lang="en-US"/>
          </a:p>
        </p:txBody>
      </p:sp>
    </p:spTree>
    <p:extLst>
      <p:ext uri="{BB962C8B-B14F-4D97-AF65-F5344CB8AC3E}">
        <p14:creationId xmlns:p14="http://schemas.microsoft.com/office/powerpoint/2010/main" val="3002558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0AA88-DB87-4529-9A03-7B8C1A28F6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43DDFA-CAF4-4B93-A9E2-86CBCF4F42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F8B36A-C472-4C81-B547-0F8B6EEEE4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5C1707-99D6-4E09-B2D8-6938CBDF4FDD}"/>
              </a:ext>
            </a:extLst>
          </p:cNvPr>
          <p:cNvSpPr>
            <a:spLocks noGrp="1"/>
          </p:cNvSpPr>
          <p:nvPr>
            <p:ph type="dt" sz="half" idx="10"/>
          </p:nvPr>
        </p:nvSpPr>
        <p:spPr/>
        <p:txBody>
          <a:bodyPr/>
          <a:lstStyle/>
          <a:p>
            <a:fld id="{C58F7A7F-5EEC-4639-84EE-06FB5B871FBD}" type="datetimeFigureOut">
              <a:rPr lang="en-US" smtClean="0"/>
              <a:t>3/6/2022</a:t>
            </a:fld>
            <a:endParaRPr lang="en-US"/>
          </a:p>
        </p:txBody>
      </p:sp>
      <p:sp>
        <p:nvSpPr>
          <p:cNvPr id="6" name="Footer Placeholder 5">
            <a:extLst>
              <a:ext uri="{FF2B5EF4-FFF2-40B4-BE49-F238E27FC236}">
                <a16:creationId xmlns:a16="http://schemas.microsoft.com/office/drawing/2014/main" id="{DD5BB5C6-EFF1-43FA-A331-AE13B35D89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273085-FE89-472E-838D-64E7E5A20ACE}"/>
              </a:ext>
            </a:extLst>
          </p:cNvPr>
          <p:cNvSpPr>
            <a:spLocks noGrp="1"/>
          </p:cNvSpPr>
          <p:nvPr>
            <p:ph type="sldNum" sz="quarter" idx="12"/>
          </p:nvPr>
        </p:nvSpPr>
        <p:spPr/>
        <p:txBody>
          <a:bodyPr/>
          <a:lstStyle/>
          <a:p>
            <a:fld id="{1F7A5291-C53E-4F3D-A7D2-5D2D2E17667B}" type="slidenum">
              <a:rPr lang="en-US" smtClean="0"/>
              <a:t>‹#›</a:t>
            </a:fld>
            <a:endParaRPr lang="en-US"/>
          </a:p>
        </p:txBody>
      </p:sp>
    </p:spTree>
    <p:extLst>
      <p:ext uri="{BB962C8B-B14F-4D97-AF65-F5344CB8AC3E}">
        <p14:creationId xmlns:p14="http://schemas.microsoft.com/office/powerpoint/2010/main" val="2728077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AECC6-6857-4A79-967B-321DF9A37B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153177-A2A2-4C35-8D1B-C2D8C42E03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A3C5D8-7278-48FD-898F-9806399036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AA9F03-60D4-4A99-8999-0E5C374B43D6}"/>
              </a:ext>
            </a:extLst>
          </p:cNvPr>
          <p:cNvSpPr>
            <a:spLocks noGrp="1"/>
          </p:cNvSpPr>
          <p:nvPr>
            <p:ph type="dt" sz="half" idx="10"/>
          </p:nvPr>
        </p:nvSpPr>
        <p:spPr/>
        <p:txBody>
          <a:bodyPr/>
          <a:lstStyle/>
          <a:p>
            <a:fld id="{C58F7A7F-5EEC-4639-84EE-06FB5B871FBD}" type="datetimeFigureOut">
              <a:rPr lang="en-US" smtClean="0"/>
              <a:t>3/6/2022</a:t>
            </a:fld>
            <a:endParaRPr lang="en-US"/>
          </a:p>
        </p:txBody>
      </p:sp>
      <p:sp>
        <p:nvSpPr>
          <p:cNvPr id="6" name="Footer Placeholder 5">
            <a:extLst>
              <a:ext uri="{FF2B5EF4-FFF2-40B4-BE49-F238E27FC236}">
                <a16:creationId xmlns:a16="http://schemas.microsoft.com/office/drawing/2014/main" id="{79C4F356-11CE-4669-9AE6-8512BDE57F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0E27A4-E795-4A08-B6BD-7663A3476B22}"/>
              </a:ext>
            </a:extLst>
          </p:cNvPr>
          <p:cNvSpPr>
            <a:spLocks noGrp="1"/>
          </p:cNvSpPr>
          <p:nvPr>
            <p:ph type="sldNum" sz="quarter" idx="12"/>
          </p:nvPr>
        </p:nvSpPr>
        <p:spPr/>
        <p:txBody>
          <a:bodyPr/>
          <a:lstStyle/>
          <a:p>
            <a:fld id="{1F7A5291-C53E-4F3D-A7D2-5D2D2E17667B}" type="slidenum">
              <a:rPr lang="en-US" smtClean="0"/>
              <a:t>‹#›</a:t>
            </a:fld>
            <a:endParaRPr lang="en-US"/>
          </a:p>
        </p:txBody>
      </p:sp>
    </p:spTree>
    <p:extLst>
      <p:ext uri="{BB962C8B-B14F-4D97-AF65-F5344CB8AC3E}">
        <p14:creationId xmlns:p14="http://schemas.microsoft.com/office/powerpoint/2010/main" val="2233758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036FB3-FC68-48D6-8674-EE3EA876DA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4ED851-C1C3-4AA8-AE6B-946BB8ECE3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529C55-BE91-49EF-B672-907B72717A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8F7A7F-5EEC-4639-84EE-06FB5B871FBD}" type="datetimeFigureOut">
              <a:rPr lang="en-US" smtClean="0"/>
              <a:t>3/6/2022</a:t>
            </a:fld>
            <a:endParaRPr lang="en-US"/>
          </a:p>
        </p:txBody>
      </p:sp>
      <p:sp>
        <p:nvSpPr>
          <p:cNvPr id="5" name="Footer Placeholder 4">
            <a:extLst>
              <a:ext uri="{FF2B5EF4-FFF2-40B4-BE49-F238E27FC236}">
                <a16:creationId xmlns:a16="http://schemas.microsoft.com/office/drawing/2014/main" id="{25DEF3A6-8312-4A4F-AF43-48AFFD64E7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860B3C-01EC-4977-8D38-BAB5517FC5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7A5291-C53E-4F3D-A7D2-5D2D2E17667B}" type="slidenum">
              <a:rPr lang="en-US" smtClean="0"/>
              <a:t>‹#›</a:t>
            </a:fld>
            <a:endParaRPr lang="en-US"/>
          </a:p>
        </p:txBody>
      </p:sp>
    </p:spTree>
    <p:extLst>
      <p:ext uri="{BB962C8B-B14F-4D97-AF65-F5344CB8AC3E}">
        <p14:creationId xmlns:p14="http://schemas.microsoft.com/office/powerpoint/2010/main" val="2131128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donaldsonm731/Asthma_Prediction"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686B6-4CA5-4AF5-9910-BA0113D7F1ED}"/>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D71D5DD-F437-4D5D-A894-ECCD2AC7188F}"/>
              </a:ext>
            </a:extLst>
          </p:cNvPr>
          <p:cNvSpPr>
            <a:spLocks noGrp="1"/>
          </p:cNvSpPr>
          <p:nvPr>
            <p:ph type="subTitle" idx="1"/>
          </p:nvPr>
        </p:nvSpPr>
        <p:spPr/>
        <p:txBody>
          <a:bodyPr/>
          <a:lstStyle/>
          <a:p>
            <a:endParaRPr lang="en-US"/>
          </a:p>
        </p:txBody>
      </p:sp>
      <p:sp>
        <p:nvSpPr>
          <p:cNvPr id="4" name="Titel 5">
            <a:extLst>
              <a:ext uri="{FF2B5EF4-FFF2-40B4-BE49-F238E27FC236}">
                <a16:creationId xmlns:a16="http://schemas.microsoft.com/office/drawing/2014/main" id="{DEE6E9BA-2B44-4161-9C01-EA3C51E0D7AA}"/>
              </a:ext>
            </a:extLst>
          </p:cNvPr>
          <p:cNvSpPr txBox="1">
            <a:spLocks/>
          </p:cNvSpPr>
          <p:nvPr/>
        </p:nvSpPr>
        <p:spPr bwMode="gray">
          <a:xfrm>
            <a:off x="136260" y="79490"/>
            <a:ext cx="6639372" cy="864000"/>
          </a:xfrm>
          <a:prstGeom prst="rect">
            <a:avLst/>
          </a:prstGeom>
        </p:spPr>
        <p:txBody>
          <a:bodyPr vert="horz" lIns="91440" tIns="45720" rIns="91440" bIns="45720" rtlCol="0" anchor="t">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rgbClr val="66B512"/>
                </a:solidFill>
              </a:rPr>
              <a:t>Asthma Attacks</a:t>
            </a:r>
            <a:br>
              <a:rPr lang="en-US" b="1" dirty="0">
                <a:solidFill>
                  <a:srgbClr val="66B512"/>
                </a:solidFill>
              </a:rPr>
            </a:br>
            <a:r>
              <a:rPr lang="en-US" b="1" dirty="0">
                <a:solidFill>
                  <a:srgbClr val="FF0000"/>
                </a:solidFill>
              </a:rPr>
              <a:t>3/06/21</a:t>
            </a:r>
          </a:p>
        </p:txBody>
      </p:sp>
      <p:sp>
        <p:nvSpPr>
          <p:cNvPr id="5" name="Foliennummernplatzhalter 1">
            <a:extLst>
              <a:ext uri="{FF2B5EF4-FFF2-40B4-BE49-F238E27FC236}">
                <a16:creationId xmlns:a16="http://schemas.microsoft.com/office/drawing/2014/main" id="{F929AB08-BE64-4D15-B2C7-F1E16C59D99A}"/>
              </a:ext>
            </a:extLst>
          </p:cNvPr>
          <p:cNvSpPr>
            <a:spLocks noGrp="1"/>
          </p:cNvSpPr>
          <p:nvPr>
            <p:ph type="sldNum" sz="quarter" idx="12"/>
          </p:nvPr>
        </p:nvSpPr>
        <p:spPr bwMode="gray">
          <a:xfrm>
            <a:off x="116393" y="5235325"/>
            <a:ext cx="392326" cy="10800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676767"/>
                </a:solidFill>
                <a:effectLst/>
                <a:uLnTx/>
                <a:uFillTx/>
                <a:latin typeface="Arial"/>
                <a:cs typeface="Arial"/>
              </a:rPr>
              <a:t>Page </a:t>
            </a:r>
            <a:fld id="{87F334AE-4EAC-4C2D-A638-92A76F09FCC4}" type="slidenum">
              <a:rPr kumimoji="0" lang="en-US" sz="700" b="0" i="0" u="none" strike="noStrike" kern="1200" cap="none" spc="0" normalizeH="0" baseline="0" noProof="0" smtClean="0">
                <a:ln>
                  <a:noFill/>
                </a:ln>
                <a:solidFill>
                  <a:srgbClr val="676767"/>
                </a:solidFill>
                <a:effectLst/>
                <a:uLnTx/>
                <a:uFillTx/>
                <a:latin typeface="Arial"/>
                <a:cs typeface="Arial"/>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US" sz="700" b="0" i="0" u="none" strike="noStrike" kern="1200" cap="none" spc="0" normalizeH="0" baseline="0" noProof="0">
              <a:ln>
                <a:noFill/>
              </a:ln>
              <a:solidFill>
                <a:srgbClr val="676767"/>
              </a:solidFill>
              <a:effectLst/>
              <a:uLnTx/>
              <a:uFillTx/>
              <a:latin typeface="Arial"/>
              <a:cs typeface="Arial"/>
            </a:endParaRPr>
          </a:p>
        </p:txBody>
      </p:sp>
      <p:sp>
        <p:nvSpPr>
          <p:cNvPr id="6" name="Rectangle: Rounded Corners 5">
            <a:extLst>
              <a:ext uri="{FF2B5EF4-FFF2-40B4-BE49-F238E27FC236}">
                <a16:creationId xmlns:a16="http://schemas.microsoft.com/office/drawing/2014/main" id="{2CFF1549-97DD-4EB7-A60D-1D8344FFBD62}"/>
              </a:ext>
            </a:extLst>
          </p:cNvPr>
          <p:cNvSpPr/>
          <p:nvPr/>
        </p:nvSpPr>
        <p:spPr bwMode="gray">
          <a:xfrm>
            <a:off x="116393" y="1068114"/>
            <a:ext cx="11957626" cy="5710396"/>
          </a:xfrm>
          <a:prstGeom prst="roundRect">
            <a:avLst>
              <a:gd name="adj" fmla="val 166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cs typeface="Arial"/>
            </a:endParaRPr>
          </a:p>
        </p:txBody>
      </p:sp>
      <p:graphicFrame>
        <p:nvGraphicFramePr>
          <p:cNvPr id="7" name="Group 76">
            <a:extLst>
              <a:ext uri="{FF2B5EF4-FFF2-40B4-BE49-F238E27FC236}">
                <a16:creationId xmlns:a16="http://schemas.microsoft.com/office/drawing/2014/main" id="{E5CBE5EC-E1FD-49D9-B369-B260CB0775E0}"/>
              </a:ext>
            </a:extLst>
          </p:cNvPr>
          <p:cNvGraphicFramePr>
            <a:graphicFrameLocks noGrp="1" noChangeAspect="1"/>
          </p:cNvGraphicFramePr>
          <p:nvPr>
            <p:extLst>
              <p:ext uri="{D42A27DB-BD31-4B8C-83A1-F6EECF244321}">
                <p14:modId xmlns:p14="http://schemas.microsoft.com/office/powerpoint/2010/main" val="3849492378"/>
              </p:ext>
            </p:extLst>
          </p:nvPr>
        </p:nvGraphicFramePr>
        <p:xfrm>
          <a:off x="217730" y="1176525"/>
          <a:ext cx="11734483" cy="414194"/>
        </p:xfrm>
        <a:graphic>
          <a:graphicData uri="http://schemas.openxmlformats.org/drawingml/2006/table">
            <a:tbl>
              <a:tblPr firstRow="1">
                <a:tableStyleId>{69012ECD-51FC-41F1-AA8D-1B2483CD663E}</a:tableStyleId>
              </a:tblPr>
              <a:tblGrid>
                <a:gridCol w="11734483">
                  <a:extLst>
                    <a:ext uri="{9D8B030D-6E8A-4147-A177-3AD203B41FA5}">
                      <a16:colId xmlns:a16="http://schemas.microsoft.com/office/drawing/2014/main" val="20000"/>
                    </a:ext>
                  </a:extLst>
                </a:gridCol>
              </a:tblGrid>
              <a:tr h="414194">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400" u="none" strike="noStrike" cap="none" normalizeH="0" baseline="0" dirty="0">
                          <a:ln>
                            <a:noFill/>
                          </a:ln>
                          <a:effectLst/>
                        </a:rPr>
                        <a:t>Project Description / Deliverables</a:t>
                      </a:r>
                      <a:endParaRPr kumimoji="0" lang="en-US" sz="1400" b="1" i="1" u="none" strike="noStrike" cap="none" normalizeH="0" baseline="0" dirty="0">
                        <a:ln>
                          <a:noFill/>
                        </a:ln>
                        <a:solidFill>
                          <a:schemeClr val="bg2"/>
                        </a:solidFill>
                        <a:effectLst/>
                        <a:latin typeface="Arial" charset="0"/>
                        <a:cs typeface="Arial" charset="0"/>
                      </a:endParaRPr>
                    </a:p>
                  </a:txBody>
                  <a:tcPr marL="95988" marR="119985" marT="36000" marB="36000" anchor="ctr" horzOverflow="overflow">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bl>
          </a:graphicData>
        </a:graphic>
      </p:graphicFrame>
      <p:graphicFrame>
        <p:nvGraphicFramePr>
          <p:cNvPr id="8" name="Group 77">
            <a:extLst>
              <a:ext uri="{FF2B5EF4-FFF2-40B4-BE49-F238E27FC236}">
                <a16:creationId xmlns:a16="http://schemas.microsoft.com/office/drawing/2014/main" id="{318B7A7C-971F-458E-BC56-EE120288B05B}"/>
              </a:ext>
            </a:extLst>
          </p:cNvPr>
          <p:cNvGraphicFramePr>
            <a:graphicFrameLocks noGrp="1"/>
          </p:cNvGraphicFramePr>
          <p:nvPr>
            <p:extLst>
              <p:ext uri="{D42A27DB-BD31-4B8C-83A1-F6EECF244321}">
                <p14:modId xmlns:p14="http://schemas.microsoft.com/office/powerpoint/2010/main" val="2240302712"/>
              </p:ext>
            </p:extLst>
          </p:nvPr>
        </p:nvGraphicFramePr>
        <p:xfrm>
          <a:off x="217730" y="5235326"/>
          <a:ext cx="6377379" cy="1240192"/>
        </p:xfrm>
        <a:graphic>
          <a:graphicData uri="http://schemas.openxmlformats.org/drawingml/2006/table">
            <a:tbl>
              <a:tblPr firstRow="1">
                <a:tableStyleId>{69012ECD-51FC-41F1-AA8D-1B2483CD663E}</a:tableStyleId>
              </a:tblPr>
              <a:tblGrid>
                <a:gridCol w="6377379">
                  <a:extLst>
                    <a:ext uri="{9D8B030D-6E8A-4147-A177-3AD203B41FA5}">
                      <a16:colId xmlns:a16="http://schemas.microsoft.com/office/drawing/2014/main" val="20000"/>
                    </a:ext>
                  </a:extLst>
                </a:gridCol>
              </a:tblGrid>
              <a:tr h="312580">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400" u="none" strike="noStrike" cap="none" normalizeH="0" baseline="0" dirty="0">
                          <a:ln>
                            <a:noFill/>
                          </a:ln>
                          <a:effectLst/>
                        </a:rPr>
                        <a:t> Expected Business Value</a:t>
                      </a:r>
                      <a:endParaRPr kumimoji="0" lang="en-US" sz="1400" b="1" i="0" u="none" strike="noStrike" cap="none" normalizeH="0" baseline="0" dirty="0">
                        <a:ln>
                          <a:noFill/>
                        </a:ln>
                        <a:solidFill>
                          <a:schemeClr val="bg2"/>
                        </a:solidFill>
                        <a:effectLst/>
                        <a:latin typeface="Arial" charset="0"/>
                        <a:cs typeface="Arial" charset="0"/>
                      </a:endParaRPr>
                    </a:p>
                  </a:txBody>
                  <a:tcPr marL="95988" marR="119985" marT="36000" marB="36000" anchor="ctr" horzOverflow="overflow">
                    <a:solidFill>
                      <a:schemeClr val="accent4"/>
                    </a:solidFill>
                  </a:tcPr>
                </a:tc>
                <a:extLst>
                  <a:ext uri="{0D108BD9-81ED-4DB2-BD59-A6C34878D82A}">
                    <a16:rowId xmlns:a16="http://schemas.microsoft.com/office/drawing/2014/main" val="10000"/>
                  </a:ext>
                </a:extLst>
              </a:tr>
              <a:tr h="927612">
                <a:tc>
                  <a:txBody>
                    <a:bodyPr/>
                    <a:lstStyle/>
                    <a:p>
                      <a:pPr marL="112395" marR="0" lvl="0" indent="-112395" algn="l" defTabSz="914400" rtl="0" eaLnBrk="1" fontAlgn="base" latinLnBrk="0" hangingPunct="1">
                        <a:lnSpc>
                          <a:spcPct val="100000"/>
                        </a:lnSpc>
                        <a:spcBef>
                          <a:spcPct val="0"/>
                        </a:spcBef>
                        <a:spcAft>
                          <a:spcPct val="25000"/>
                        </a:spcAft>
                        <a:buClrTx/>
                        <a:buSzTx/>
                        <a:buFont typeface="Wingdings" pitchFamily="2" charset="2"/>
                        <a:buChar char="§"/>
                        <a:tabLst/>
                        <a:defRPr/>
                      </a:pPr>
                      <a:r>
                        <a:rPr lang="en-GB" sz="1000" b="1" dirty="0">
                          <a:latin typeface="+mn-lt"/>
                          <a:cs typeface="+mn-cs"/>
                        </a:rPr>
                        <a:t>Being able to narrow down factors that majorly</a:t>
                      </a:r>
                      <a:r>
                        <a:rPr lang="en-GB" sz="1000" b="1" baseline="0" dirty="0">
                          <a:latin typeface="+mn-lt"/>
                          <a:cs typeface="+mn-cs"/>
                        </a:rPr>
                        <a:t> contribute to asthma attacks, those with asthma attacks can make changes in their lives to minimize the risk of having an asthma attack.</a:t>
                      </a:r>
                      <a:endParaRPr lang="en-GB" sz="1000" b="1" i="0" u="none" strike="noStrike" kern="1200" cap="none" spc="0" normalizeH="0" baseline="0" noProof="0" dirty="0">
                        <a:ln>
                          <a:noFill/>
                        </a:ln>
                        <a:effectLst/>
                        <a:uLnTx/>
                        <a:uFillTx/>
                        <a:latin typeface="+mn-lt"/>
                        <a:cs typeface="+mn-cs"/>
                      </a:endParaRP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1" u="none" strike="noStrike" kern="1200" cap="none" spc="0" normalizeH="0" baseline="0" noProof="0" dirty="0">
                        <a:ln>
                          <a:noFill/>
                        </a:ln>
                        <a:solidFill>
                          <a:schemeClr val="tx1"/>
                        </a:solidFill>
                        <a:effectLst/>
                        <a:uLnTx/>
                        <a:uFillTx/>
                      </a:endParaRPr>
                    </a:p>
                  </a:txBody>
                  <a:tcPr marL="95988" marR="119985" marT="36000" marB="36000" anchor="ctr" horzOverflow="overflow">
                    <a:solidFill>
                      <a:schemeClr val="bg1"/>
                    </a:solidFill>
                  </a:tcPr>
                </a:tc>
                <a:extLst>
                  <a:ext uri="{0D108BD9-81ED-4DB2-BD59-A6C34878D82A}">
                    <a16:rowId xmlns:a16="http://schemas.microsoft.com/office/drawing/2014/main" val="10001"/>
                  </a:ext>
                </a:extLst>
              </a:tr>
            </a:tbl>
          </a:graphicData>
        </a:graphic>
      </p:graphicFrame>
      <p:graphicFrame>
        <p:nvGraphicFramePr>
          <p:cNvPr id="9" name="Group 77">
            <a:extLst>
              <a:ext uri="{FF2B5EF4-FFF2-40B4-BE49-F238E27FC236}">
                <a16:creationId xmlns:a16="http://schemas.microsoft.com/office/drawing/2014/main" id="{8976F5DF-DECE-4709-BB39-677202198767}"/>
              </a:ext>
            </a:extLst>
          </p:cNvPr>
          <p:cNvGraphicFramePr>
            <a:graphicFrameLocks noGrp="1"/>
          </p:cNvGraphicFramePr>
          <p:nvPr>
            <p:extLst>
              <p:ext uri="{D42A27DB-BD31-4B8C-83A1-F6EECF244321}">
                <p14:modId xmlns:p14="http://schemas.microsoft.com/office/powerpoint/2010/main" val="4162285385"/>
              </p:ext>
            </p:extLst>
          </p:nvPr>
        </p:nvGraphicFramePr>
        <p:xfrm>
          <a:off x="6656011" y="1664066"/>
          <a:ext cx="5357104" cy="4817707"/>
        </p:xfrm>
        <a:graphic>
          <a:graphicData uri="http://schemas.openxmlformats.org/drawingml/2006/table">
            <a:tbl>
              <a:tblPr firstRow="1">
                <a:tableStyleId>{69012ECD-51FC-41F1-AA8D-1B2483CD663E}</a:tableStyleId>
              </a:tblPr>
              <a:tblGrid>
                <a:gridCol w="5357104">
                  <a:extLst>
                    <a:ext uri="{9D8B030D-6E8A-4147-A177-3AD203B41FA5}">
                      <a16:colId xmlns:a16="http://schemas.microsoft.com/office/drawing/2014/main" val="20000"/>
                    </a:ext>
                  </a:extLst>
                </a:gridCol>
              </a:tblGrid>
              <a:tr h="426235">
                <a:tc>
                  <a:txBody>
                    <a:bodyPr/>
                    <a:lstStyle/>
                    <a:p>
                      <a:pPr marL="0" marR="0" lvl="0" indent="0" algn="l" defTabSz="914400" rtl="0" eaLnBrk="1" fontAlgn="base" latinLnBrk="0" hangingPunct="1">
                        <a:lnSpc>
                          <a:spcPct val="200000"/>
                        </a:lnSpc>
                        <a:spcBef>
                          <a:spcPct val="0"/>
                        </a:spcBef>
                        <a:spcAft>
                          <a:spcPts val="0"/>
                        </a:spcAft>
                        <a:buClr>
                          <a:schemeClr val="tx2"/>
                        </a:buClr>
                        <a:buSzTx/>
                        <a:buFont typeface="Wingdings" pitchFamily="2" charset="2"/>
                        <a:buNone/>
                        <a:tabLst/>
                      </a:pPr>
                      <a:r>
                        <a:rPr kumimoji="0" lang="en-US" sz="1400" b="1" i="0" u="none" strike="noStrike" cap="none" normalizeH="0" baseline="0" dirty="0">
                          <a:ln>
                            <a:noFill/>
                          </a:ln>
                          <a:solidFill>
                            <a:schemeClr val="bg2"/>
                          </a:solidFill>
                          <a:effectLst/>
                          <a:latin typeface="Arial" charset="0"/>
                          <a:cs typeface="Arial" charset="0"/>
                        </a:rPr>
                        <a:t>Weekly Progress</a:t>
                      </a:r>
                    </a:p>
                  </a:txBody>
                  <a:tcPr marL="95988" marR="119985" marT="36000" marB="36000" anchor="ctr" horzOverflow="overflow">
                    <a:solidFill>
                      <a:schemeClr val="accent2"/>
                    </a:solidFill>
                  </a:tcPr>
                </a:tc>
                <a:extLst>
                  <a:ext uri="{0D108BD9-81ED-4DB2-BD59-A6C34878D82A}">
                    <a16:rowId xmlns:a16="http://schemas.microsoft.com/office/drawing/2014/main" val="10000"/>
                  </a:ext>
                </a:extLst>
              </a:tr>
              <a:tr h="4385217">
                <a:tc>
                  <a:txBody>
                    <a:bodyPr/>
                    <a:lstStyle/>
                    <a:p>
                      <a:pPr marL="0" marR="0" lvl="0" indent="0" algn="l" rtl="0" eaLnBrk="1" fontAlgn="base" latinLnBrk="0" hangingPunct="1">
                        <a:lnSpc>
                          <a:spcPct val="100000"/>
                        </a:lnSpc>
                        <a:spcBef>
                          <a:spcPct val="0"/>
                        </a:spcBef>
                        <a:spcAft>
                          <a:spcPct val="25000"/>
                        </a:spcAft>
                        <a:buFont typeface="Wingdings" pitchFamily="2" charset="2"/>
                        <a:buNone/>
                      </a:pPr>
                      <a:endParaRPr kumimoji="0" lang="en-GB" sz="1000" b="1" u="none" strike="noStrike" kern="1200" cap="none" spc="0" normalizeH="0" baseline="0" noProof="0" dirty="0">
                        <a:ln>
                          <a:noFill/>
                        </a:ln>
                        <a:solidFill>
                          <a:schemeClr val="tx1"/>
                        </a:solidFill>
                        <a:effectLst/>
                        <a:uLnTx/>
                        <a:uFillTx/>
                      </a:endParaRPr>
                    </a:p>
                    <a:p>
                      <a:pPr marL="112395" marR="0" lvl="0" indent="-112395" algn="l" rtl="0" eaLnBrk="1" fontAlgn="base" latinLnBrk="0" hangingPunct="1">
                        <a:lnSpc>
                          <a:spcPct val="100000"/>
                        </a:lnSpc>
                        <a:spcBef>
                          <a:spcPct val="0"/>
                        </a:spcBef>
                        <a:spcAft>
                          <a:spcPct val="25000"/>
                        </a:spcAft>
                        <a:buFont typeface="Wingdings" pitchFamily="2" charset="2"/>
                        <a:buChar char="§"/>
                      </a:pPr>
                      <a:endParaRPr kumimoji="0" lang="en-GB" sz="1000" b="1" u="none" strike="noStrike" kern="1200" cap="none" spc="0" normalizeH="0" baseline="0" noProof="0" dirty="0">
                        <a:ln>
                          <a:noFill/>
                        </a:ln>
                        <a:solidFill>
                          <a:schemeClr val="tx1"/>
                        </a:solidFill>
                        <a:effectLst/>
                        <a:uLnTx/>
                        <a:uFillTx/>
                      </a:endParaRPr>
                    </a:p>
                  </a:txBody>
                  <a:tcPr marL="95988" marR="119985" marT="36000" marB="36000" anchor="ctr" horzOverflow="overflow">
                    <a:solidFill>
                      <a:schemeClr val="bg1"/>
                    </a:solidFill>
                  </a:tcPr>
                </a:tc>
                <a:extLst>
                  <a:ext uri="{0D108BD9-81ED-4DB2-BD59-A6C34878D82A}">
                    <a16:rowId xmlns:a16="http://schemas.microsoft.com/office/drawing/2014/main" val="10001"/>
                  </a:ext>
                </a:extLst>
              </a:tr>
            </a:tbl>
          </a:graphicData>
        </a:graphic>
      </p:graphicFrame>
      <p:sp>
        <p:nvSpPr>
          <p:cNvPr id="10" name="Rectangle: Rounded Corners 9">
            <a:extLst>
              <a:ext uri="{FF2B5EF4-FFF2-40B4-BE49-F238E27FC236}">
                <a16:creationId xmlns:a16="http://schemas.microsoft.com/office/drawing/2014/main" id="{7149E6FA-FFDA-4C4B-8CE3-B37222570345}"/>
              </a:ext>
            </a:extLst>
          </p:cNvPr>
          <p:cNvSpPr/>
          <p:nvPr/>
        </p:nvSpPr>
        <p:spPr bwMode="gray">
          <a:xfrm>
            <a:off x="5863590" y="124037"/>
            <a:ext cx="6234461" cy="860423"/>
          </a:xfrm>
          <a:prstGeom prst="roundRect">
            <a:avLst>
              <a:gd name="adj" fmla="val 1237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cs typeface="Arial"/>
            </a:endParaRPr>
          </a:p>
        </p:txBody>
      </p:sp>
      <p:graphicFrame>
        <p:nvGraphicFramePr>
          <p:cNvPr id="11" name="Group 79">
            <a:extLst>
              <a:ext uri="{FF2B5EF4-FFF2-40B4-BE49-F238E27FC236}">
                <a16:creationId xmlns:a16="http://schemas.microsoft.com/office/drawing/2014/main" id="{EF0A4AC1-1073-4B98-AA25-3B1F77152E05}"/>
              </a:ext>
            </a:extLst>
          </p:cNvPr>
          <p:cNvGraphicFramePr>
            <a:graphicFrameLocks noGrp="1"/>
          </p:cNvGraphicFramePr>
          <p:nvPr>
            <p:extLst>
              <p:ext uri="{D42A27DB-BD31-4B8C-83A1-F6EECF244321}">
                <p14:modId xmlns:p14="http://schemas.microsoft.com/office/powerpoint/2010/main" val="2037134398"/>
              </p:ext>
            </p:extLst>
          </p:nvPr>
        </p:nvGraphicFramePr>
        <p:xfrm>
          <a:off x="5863590" y="214191"/>
          <a:ext cx="4166903" cy="725044"/>
        </p:xfrm>
        <a:graphic>
          <a:graphicData uri="http://schemas.openxmlformats.org/drawingml/2006/table">
            <a:tbl>
              <a:tblPr firstRow="1">
                <a:tableStyleId>{69012ECD-51FC-41F1-AA8D-1B2483CD663E}</a:tableStyleId>
              </a:tblPr>
              <a:tblGrid>
                <a:gridCol w="2572795">
                  <a:extLst>
                    <a:ext uri="{9D8B030D-6E8A-4147-A177-3AD203B41FA5}">
                      <a16:colId xmlns:a16="http://schemas.microsoft.com/office/drawing/2014/main" val="20000"/>
                    </a:ext>
                  </a:extLst>
                </a:gridCol>
                <a:gridCol w="1594108">
                  <a:extLst>
                    <a:ext uri="{9D8B030D-6E8A-4147-A177-3AD203B41FA5}">
                      <a16:colId xmlns:a16="http://schemas.microsoft.com/office/drawing/2014/main" val="20001"/>
                    </a:ext>
                  </a:extLst>
                </a:gridCol>
              </a:tblGrid>
              <a:tr h="331870">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pPr>
                      <a:r>
                        <a:rPr kumimoji="0" lang="en-US" sz="1200" b="1" u="none" strike="noStrike" kern="1200" cap="none" normalizeH="0" baseline="0" noProof="0" dirty="0">
                          <a:ln>
                            <a:noFill/>
                          </a:ln>
                          <a:solidFill>
                            <a:schemeClr val="bg1"/>
                          </a:solidFill>
                          <a:effectLst/>
                          <a:latin typeface="+mn-lt"/>
                          <a:ea typeface="+mn-ea"/>
                          <a:cs typeface="+mn-cs"/>
                        </a:rPr>
                        <a:t>Project Authors</a:t>
                      </a:r>
                    </a:p>
                  </a:txBody>
                  <a:tcPr marL="95988" marR="119985" marT="36000" marB="36000"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marL="182563" marR="0" lvl="0" indent="-182563" algn="ctr" defTabSz="914400" rtl="0" eaLnBrk="1" fontAlgn="base" latinLnBrk="0" hangingPunct="1">
                        <a:lnSpc>
                          <a:spcPct val="100000"/>
                        </a:lnSpc>
                        <a:spcBef>
                          <a:spcPct val="0"/>
                        </a:spcBef>
                        <a:spcAft>
                          <a:spcPct val="25000"/>
                        </a:spcAft>
                        <a:buClr>
                          <a:schemeClr val="tx2"/>
                        </a:buClr>
                        <a:buSzTx/>
                        <a:buFont typeface="Wingdings" pitchFamily="2" charset="2"/>
                        <a:buNone/>
                        <a:tabLst/>
                        <a:defRPr/>
                      </a:pPr>
                      <a:r>
                        <a:rPr kumimoji="0" lang="en-US" sz="1000" b="0" u="none" strike="noStrike" kern="1200" cap="none" normalizeH="0" baseline="0" noProof="0" dirty="0">
                          <a:ln>
                            <a:noFill/>
                          </a:ln>
                          <a:solidFill>
                            <a:srgbClr val="FF0000"/>
                          </a:solidFill>
                          <a:effectLst/>
                          <a:latin typeface="+mn-lt"/>
                          <a:ea typeface="+mn-ea"/>
                          <a:cs typeface="+mn-cs"/>
                        </a:rPr>
                        <a:t>Kadie Iverson &amp; Matt Donaldson</a:t>
                      </a:r>
                    </a:p>
                  </a:txBody>
                  <a:tcPr marL="95988" marR="119985" marT="36000" marB="36000" anchor="ctr"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48244">
                <a:tc>
                  <a:txBody>
                    <a:bodyPr/>
                    <a:lstStyle/>
                    <a:p>
                      <a:pPr marL="0" marR="0" lvl="0" indent="0" algn="l" defTabSz="914400" rtl="0" eaLnBrk="1" fontAlgn="base" latinLnBrk="0" hangingPunct="1">
                        <a:lnSpc>
                          <a:spcPct val="100000"/>
                        </a:lnSpc>
                        <a:spcBef>
                          <a:spcPct val="0"/>
                        </a:spcBef>
                        <a:spcAft>
                          <a:spcPts val="0"/>
                        </a:spcAft>
                        <a:buClr>
                          <a:schemeClr val="tx2"/>
                        </a:buClr>
                        <a:buSzTx/>
                        <a:buFont typeface="Wingdings" pitchFamily="2" charset="2"/>
                        <a:buNone/>
                        <a:tabLst/>
                        <a:defRPr/>
                      </a:pPr>
                      <a:r>
                        <a:rPr kumimoji="0" lang="en-US" sz="1200" b="1" u="none" strike="noStrike" kern="1200" cap="none" normalizeH="0" baseline="0" noProof="0" dirty="0">
                          <a:ln>
                            <a:noFill/>
                          </a:ln>
                          <a:solidFill>
                            <a:schemeClr val="bg1"/>
                          </a:solidFill>
                          <a:effectLst/>
                          <a:latin typeface="+mn-lt"/>
                          <a:ea typeface="+mn-ea"/>
                          <a:cs typeface="+mn-cs"/>
                        </a:rPr>
                        <a:t>Industrial Area of Application</a:t>
                      </a:r>
                    </a:p>
                  </a:txBody>
                  <a:tcPr marL="72001" marR="90001" marT="46799" marB="46799"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marL="182563" marR="0" lvl="0" indent="-182563" algn="ctr" defTabSz="914400" rtl="0" eaLnBrk="1" fontAlgn="base" latinLnBrk="0" hangingPunct="1">
                        <a:lnSpc>
                          <a:spcPct val="100000"/>
                        </a:lnSpc>
                        <a:spcBef>
                          <a:spcPct val="0"/>
                        </a:spcBef>
                        <a:spcAft>
                          <a:spcPct val="25000"/>
                        </a:spcAft>
                        <a:buClr>
                          <a:schemeClr val="tx2"/>
                        </a:buClr>
                        <a:buSzTx/>
                        <a:buFont typeface="Wingdings" pitchFamily="2" charset="2"/>
                        <a:buNone/>
                        <a:tabLst/>
                        <a:defRPr/>
                      </a:pPr>
                      <a:r>
                        <a:rPr kumimoji="0" lang="en-US" sz="1000" b="0" i="0" u="none" strike="noStrike" cap="none" normalizeH="0" baseline="0" noProof="0" dirty="0">
                          <a:ln>
                            <a:noFill/>
                          </a:ln>
                          <a:solidFill>
                            <a:srgbClr val="FF0000"/>
                          </a:solidFill>
                          <a:effectLst/>
                          <a:latin typeface="Arial" charset="0"/>
                          <a:cs typeface="Arial" charset="0"/>
                        </a:rPr>
                        <a:t>Medicine</a:t>
                      </a:r>
                    </a:p>
                  </a:txBody>
                  <a:tcPr marL="72001" marR="90001" marT="46799" marB="46799" horzOverflow="overflow">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graphicFrame>
        <p:nvGraphicFramePr>
          <p:cNvPr id="12" name="Tabelle 20">
            <a:extLst>
              <a:ext uri="{FF2B5EF4-FFF2-40B4-BE49-F238E27FC236}">
                <a16:creationId xmlns:a16="http://schemas.microsoft.com/office/drawing/2014/main" id="{6701FB2E-98CE-4384-996B-ABC0F682A73B}"/>
              </a:ext>
            </a:extLst>
          </p:cNvPr>
          <p:cNvGraphicFramePr>
            <a:graphicFrameLocks noGrp="1"/>
          </p:cNvGraphicFramePr>
          <p:nvPr>
            <p:extLst>
              <p:ext uri="{D42A27DB-BD31-4B8C-83A1-F6EECF244321}">
                <p14:modId xmlns:p14="http://schemas.microsoft.com/office/powerpoint/2010/main" val="2991161201"/>
              </p:ext>
            </p:extLst>
          </p:nvPr>
        </p:nvGraphicFramePr>
        <p:xfrm>
          <a:off x="10138033" y="207691"/>
          <a:ext cx="1830368" cy="680113"/>
        </p:xfrm>
        <a:graphic>
          <a:graphicData uri="http://schemas.openxmlformats.org/drawingml/2006/table">
            <a:tbl>
              <a:tblPr firstRow="1" bandRow="1">
                <a:tableStyleId>{5C22544A-7EE6-4342-B048-85BDC9FD1C3A}</a:tableStyleId>
              </a:tblPr>
              <a:tblGrid>
                <a:gridCol w="1028731">
                  <a:extLst>
                    <a:ext uri="{9D8B030D-6E8A-4147-A177-3AD203B41FA5}">
                      <a16:colId xmlns:a16="http://schemas.microsoft.com/office/drawing/2014/main" val="20000"/>
                    </a:ext>
                  </a:extLst>
                </a:gridCol>
                <a:gridCol w="801637">
                  <a:extLst>
                    <a:ext uri="{9D8B030D-6E8A-4147-A177-3AD203B41FA5}">
                      <a16:colId xmlns:a16="http://schemas.microsoft.com/office/drawing/2014/main" val="20001"/>
                    </a:ext>
                  </a:extLst>
                </a:gridCol>
              </a:tblGrid>
              <a:tr h="6801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cs typeface="Arial" charset="0"/>
                        </a:rPr>
                        <a:t>Status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solidFill>
                        <a:cs typeface="Arial" charset="0"/>
                      </a:endParaRPr>
                    </a:p>
                  </a:txBody>
                  <a:tcPr marL="121904" marR="121904"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accent2"/>
                    </a:solidFill>
                  </a:tcPr>
                </a:tc>
                <a:tc>
                  <a:txBody>
                    <a:bodyPr/>
                    <a:lstStyle/>
                    <a:p>
                      <a:pPr algn="ctr"/>
                      <a:r>
                        <a:rPr lang="en-US" sz="900" b="0" dirty="0">
                          <a:solidFill>
                            <a:srgbClr val="FF0000"/>
                          </a:solidFill>
                        </a:rPr>
                        <a:t>On Target</a:t>
                      </a:r>
                    </a:p>
                  </a:txBody>
                  <a:tcPr marL="121904" marR="121904"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13" name="TextBox 12">
            <a:extLst>
              <a:ext uri="{FF2B5EF4-FFF2-40B4-BE49-F238E27FC236}">
                <a16:creationId xmlns:a16="http://schemas.microsoft.com/office/drawing/2014/main" id="{F1EC3B6B-1C93-43DE-B135-AFC0228465A6}"/>
              </a:ext>
            </a:extLst>
          </p:cNvPr>
          <p:cNvSpPr txBox="1"/>
          <p:nvPr/>
        </p:nvSpPr>
        <p:spPr bwMode="gray">
          <a:xfrm>
            <a:off x="217731" y="1664065"/>
            <a:ext cx="6377379" cy="3492473"/>
          </a:xfrm>
          <a:prstGeom prst="rect">
            <a:avLst/>
          </a:prstGeom>
          <a:solidFill>
            <a:schemeClr val="bg1"/>
          </a:solidFill>
          <a:ln w="9525">
            <a:noFill/>
          </a:ln>
        </p:spPr>
        <p:txBody>
          <a:bodyPr wrap="square" lIns="0" tIns="0" rIns="0" bIns="0" rtlCol="0" anchor="ctr">
            <a:noAutofit/>
          </a:bodyPr>
          <a:lstStyle/>
          <a:p>
            <a:pPr marL="70485" fontAlgn="base">
              <a:spcBef>
                <a:spcPct val="0"/>
              </a:spcBef>
              <a:spcAft>
                <a:spcPts val="315"/>
              </a:spcAft>
              <a:buClr>
                <a:srgbClr val="00BCFF"/>
              </a:buClr>
              <a:defRPr/>
            </a:pPr>
            <a:r>
              <a:rPr lang="en-GB" sz="1000" b="1" dirty="0"/>
              <a:t>Our data analytics project aims to predict the severity of an asthma attack and give recommendations on how the person should try and prevent future asthma attacks based on the 10 features in the data set. The data set used has a total of 1000 instances of asthma attacks from 10 participants. The input features looked at are gender, age, outdoor job, outdoor activity, if they smoke, humidity, temperature, pressure, UV index and wind speed. Ratings of the asthma attacks were recorded.</a:t>
            </a:r>
          </a:p>
          <a:p>
            <a:pPr marL="70485" fontAlgn="base">
              <a:spcBef>
                <a:spcPct val="0"/>
              </a:spcBef>
              <a:spcAft>
                <a:spcPts val="315"/>
              </a:spcAft>
              <a:buClr>
                <a:srgbClr val="00BCFF"/>
              </a:buClr>
              <a:defRPr/>
            </a:pPr>
            <a:endParaRPr lang="en-GB" sz="1000" b="1" i="0" u="none" strike="noStrike" kern="1200" cap="none" spc="0" normalizeH="0" baseline="0" noProof="0" dirty="0">
              <a:ln>
                <a:noFill/>
              </a:ln>
              <a:effectLst/>
              <a:uLnTx/>
              <a:uFillTx/>
              <a:latin typeface="Arial"/>
              <a:cs typeface="Arial"/>
            </a:endParaRPr>
          </a:p>
          <a:p>
            <a:pPr marL="70485" fontAlgn="base">
              <a:spcBef>
                <a:spcPct val="0"/>
              </a:spcBef>
              <a:spcAft>
                <a:spcPts val="315"/>
              </a:spcAft>
              <a:buClr>
                <a:srgbClr val="00BCFF"/>
              </a:buClr>
              <a:defRPr/>
            </a:pPr>
            <a:r>
              <a:rPr lang="en-GB" sz="1000" b="1" dirty="0">
                <a:latin typeface="Arial"/>
                <a:cs typeface="Arial"/>
              </a:rPr>
              <a:t>Deliverables:</a:t>
            </a:r>
          </a:p>
          <a:p>
            <a:pPr marL="299085" indent="-228600" fontAlgn="base">
              <a:spcBef>
                <a:spcPct val="0"/>
              </a:spcBef>
              <a:spcAft>
                <a:spcPts val="315"/>
              </a:spcAft>
              <a:buClr>
                <a:srgbClr val="00BCFF"/>
              </a:buClr>
              <a:buAutoNum type="arabicPeriod"/>
              <a:defRPr/>
            </a:pPr>
            <a:r>
              <a:rPr lang="en-GB" sz="1000" b="1" i="0" u="none" strike="noStrike" kern="1200" cap="none" spc="0" normalizeH="0" noProof="0" dirty="0">
                <a:ln>
                  <a:noFill/>
                </a:ln>
                <a:effectLst/>
                <a:uLnTx/>
                <a:uFillTx/>
                <a:latin typeface="Arial"/>
                <a:cs typeface="Arial"/>
              </a:rPr>
              <a:t>Pre-Process Data:</a:t>
            </a:r>
          </a:p>
          <a:p>
            <a:pPr marL="756285" lvl="1" indent="-228600" fontAlgn="base">
              <a:spcBef>
                <a:spcPct val="0"/>
              </a:spcBef>
              <a:spcAft>
                <a:spcPts val="315"/>
              </a:spcAft>
              <a:buClr>
                <a:srgbClr val="00BCFF"/>
              </a:buClr>
              <a:buAutoNum type="arabicPeriod"/>
              <a:defRPr/>
            </a:pPr>
            <a:r>
              <a:rPr lang="en-GB" sz="1000" b="1" dirty="0">
                <a:latin typeface="Arial"/>
                <a:cs typeface="Arial"/>
              </a:rPr>
              <a:t>Detect Outliers</a:t>
            </a:r>
            <a:endParaRPr lang="en-GB" sz="1000" b="1" i="0" u="none" strike="noStrike" kern="1200" cap="none" spc="0" normalizeH="0" noProof="0" dirty="0">
              <a:ln>
                <a:noFill/>
              </a:ln>
              <a:effectLst/>
              <a:uLnTx/>
              <a:uFillTx/>
              <a:latin typeface="Arial"/>
              <a:cs typeface="Arial"/>
            </a:endParaRPr>
          </a:p>
          <a:p>
            <a:pPr marL="299085" indent="-228600" fontAlgn="base">
              <a:spcBef>
                <a:spcPct val="0"/>
              </a:spcBef>
              <a:spcAft>
                <a:spcPts val="315"/>
              </a:spcAft>
              <a:buClr>
                <a:srgbClr val="00BCFF"/>
              </a:buClr>
              <a:buAutoNum type="arabicPeriod"/>
              <a:defRPr/>
            </a:pPr>
            <a:r>
              <a:rPr lang="en-GB" sz="1000" b="1" i="0" u="none" strike="noStrike" kern="1200" cap="none" spc="0" normalizeH="0" noProof="0" dirty="0">
                <a:ln>
                  <a:noFill/>
                </a:ln>
                <a:effectLst/>
                <a:uLnTx/>
                <a:uFillTx/>
                <a:latin typeface="Arial"/>
                <a:cs typeface="Arial"/>
              </a:rPr>
              <a:t>Predictive Model:</a:t>
            </a:r>
          </a:p>
          <a:p>
            <a:pPr marL="756285" lvl="1" indent="-228600" fontAlgn="base">
              <a:spcBef>
                <a:spcPct val="0"/>
              </a:spcBef>
              <a:spcAft>
                <a:spcPts val="315"/>
              </a:spcAft>
              <a:buClr>
                <a:srgbClr val="00BCFF"/>
              </a:buClr>
              <a:buAutoNum type="arabicPeriod"/>
              <a:defRPr/>
            </a:pPr>
            <a:r>
              <a:rPr lang="en-GB" sz="1000" b="1" baseline="0" dirty="0">
                <a:latin typeface="Arial"/>
                <a:cs typeface="Arial"/>
              </a:rPr>
              <a:t>Linear Regression</a:t>
            </a:r>
          </a:p>
          <a:p>
            <a:pPr marL="756285" lvl="1" indent="-228600" fontAlgn="base">
              <a:spcBef>
                <a:spcPct val="0"/>
              </a:spcBef>
              <a:spcAft>
                <a:spcPts val="315"/>
              </a:spcAft>
              <a:buClr>
                <a:srgbClr val="00BCFF"/>
              </a:buClr>
              <a:buAutoNum type="arabicPeriod"/>
              <a:defRPr/>
            </a:pPr>
            <a:r>
              <a:rPr lang="en-GB" sz="1000" b="1" i="0" u="none" strike="noStrike" kern="1200" cap="none" spc="0" normalizeH="0" noProof="0" dirty="0">
                <a:ln>
                  <a:noFill/>
                </a:ln>
                <a:effectLst/>
                <a:uLnTx/>
                <a:uFillTx/>
                <a:latin typeface="Arial"/>
                <a:cs typeface="Arial"/>
              </a:rPr>
              <a:t>Random Forest</a:t>
            </a:r>
          </a:p>
          <a:p>
            <a:pPr marL="756285" lvl="1" indent="-228600" fontAlgn="base">
              <a:spcBef>
                <a:spcPct val="0"/>
              </a:spcBef>
              <a:spcAft>
                <a:spcPts val="315"/>
              </a:spcAft>
              <a:buClr>
                <a:srgbClr val="00BCFF"/>
              </a:buClr>
              <a:buAutoNum type="arabicPeriod"/>
              <a:defRPr/>
            </a:pPr>
            <a:r>
              <a:rPr lang="en-GB" sz="1000" b="1" baseline="0" dirty="0">
                <a:latin typeface="Arial"/>
                <a:cs typeface="Arial"/>
              </a:rPr>
              <a:t>Calculate</a:t>
            </a:r>
            <a:r>
              <a:rPr lang="en-GB" sz="1000" b="1" dirty="0">
                <a:latin typeface="Arial"/>
                <a:cs typeface="Arial"/>
              </a:rPr>
              <a:t> Errors</a:t>
            </a:r>
            <a:endParaRPr lang="en-GB" sz="1000" b="1" i="0" u="none" strike="noStrike" kern="1200" cap="none" spc="0" normalizeH="0" baseline="0" noProof="0" dirty="0">
              <a:ln>
                <a:noFill/>
              </a:ln>
              <a:effectLst/>
              <a:uLnTx/>
              <a:uFillTx/>
              <a:latin typeface="Arial"/>
              <a:cs typeface="Arial"/>
            </a:endParaRPr>
          </a:p>
          <a:p>
            <a:pPr marL="299085" indent="-228600" fontAlgn="base">
              <a:spcBef>
                <a:spcPct val="0"/>
              </a:spcBef>
              <a:spcAft>
                <a:spcPts val="315"/>
              </a:spcAft>
              <a:buClr>
                <a:srgbClr val="00BCFF"/>
              </a:buClr>
              <a:buFont typeface="+mj-lt"/>
              <a:buAutoNum type="arabicPeriod"/>
              <a:defRPr/>
            </a:pPr>
            <a:r>
              <a:rPr lang="en-GB" sz="1000" b="1" i="0" u="none" strike="noStrike" kern="1200" cap="none" spc="0" normalizeH="0" baseline="0" noProof="0" dirty="0">
                <a:ln>
                  <a:noFill/>
                </a:ln>
                <a:effectLst/>
                <a:uLnTx/>
                <a:uFillTx/>
                <a:latin typeface="Arial"/>
                <a:cs typeface="Arial"/>
              </a:rPr>
              <a:t>RShiny</a:t>
            </a:r>
            <a:r>
              <a:rPr lang="en-GB" sz="1000" b="1" i="0" u="none" strike="noStrike" kern="1200" cap="none" spc="0" normalizeH="0" noProof="0" dirty="0">
                <a:ln>
                  <a:noFill/>
                </a:ln>
                <a:effectLst/>
                <a:uLnTx/>
                <a:uFillTx/>
                <a:latin typeface="Arial"/>
                <a:cs typeface="Arial"/>
              </a:rPr>
              <a:t> Feature:</a:t>
            </a:r>
          </a:p>
          <a:p>
            <a:pPr marL="756285" lvl="1" indent="-228600" fontAlgn="base">
              <a:spcBef>
                <a:spcPct val="0"/>
              </a:spcBef>
              <a:spcAft>
                <a:spcPts val="315"/>
              </a:spcAft>
              <a:buClr>
                <a:srgbClr val="00BCFF"/>
              </a:buClr>
              <a:buFont typeface="+mj-lt"/>
              <a:buAutoNum type="arabicPeriod"/>
              <a:defRPr/>
            </a:pPr>
            <a:r>
              <a:rPr lang="en-GB" sz="1000" b="1" dirty="0">
                <a:latin typeface="Arial"/>
                <a:cs typeface="Arial"/>
              </a:rPr>
              <a:t>Create</a:t>
            </a:r>
          </a:p>
          <a:p>
            <a:pPr marL="756285" lvl="1" indent="-228600" fontAlgn="base">
              <a:spcBef>
                <a:spcPct val="0"/>
              </a:spcBef>
              <a:spcAft>
                <a:spcPts val="315"/>
              </a:spcAft>
              <a:buClr>
                <a:srgbClr val="00BCFF"/>
              </a:buClr>
              <a:buFont typeface="+mj-lt"/>
              <a:buAutoNum type="arabicPeriod"/>
              <a:defRPr/>
            </a:pPr>
            <a:r>
              <a:rPr lang="en-GB" sz="1000" b="1" i="0" u="none" strike="noStrike" kern="1200" cap="none" spc="0" normalizeH="0" noProof="0" dirty="0">
                <a:ln>
                  <a:noFill/>
                </a:ln>
                <a:effectLst/>
                <a:uLnTx/>
                <a:uFillTx/>
                <a:latin typeface="Arial"/>
                <a:cs typeface="Arial"/>
              </a:rPr>
              <a:t>Test</a:t>
            </a:r>
          </a:p>
          <a:p>
            <a:pPr marL="756285" lvl="1" indent="-228600" fontAlgn="base">
              <a:spcBef>
                <a:spcPct val="0"/>
              </a:spcBef>
              <a:spcAft>
                <a:spcPts val="315"/>
              </a:spcAft>
              <a:buClr>
                <a:srgbClr val="00BCFF"/>
              </a:buClr>
              <a:buFont typeface="+mj-lt"/>
              <a:buAutoNum type="arabicPeriod"/>
              <a:defRPr/>
            </a:pPr>
            <a:endParaRPr lang="en-GB" sz="1000" b="1" i="0" u="none" strike="noStrike" kern="1200" cap="none" spc="0" normalizeH="0" baseline="0" noProof="0" dirty="0">
              <a:ln>
                <a:noFill/>
              </a:ln>
              <a:effectLst/>
              <a:uLnTx/>
              <a:uFillTx/>
              <a:latin typeface="Arial"/>
              <a:cs typeface="Arial"/>
            </a:endParaRPr>
          </a:p>
          <a:p>
            <a:pPr marL="70485" fontAlgn="base">
              <a:spcBef>
                <a:spcPct val="0"/>
              </a:spcBef>
              <a:spcAft>
                <a:spcPts val="315"/>
              </a:spcAft>
              <a:buClr>
                <a:srgbClr val="00BCFF"/>
              </a:buClr>
              <a:defRPr/>
            </a:pPr>
            <a:r>
              <a:rPr lang="en-GB" sz="1000" b="1" i="0" u="none" strike="noStrike" kern="1200" cap="none" spc="0" normalizeH="0" baseline="0" noProof="0" dirty="0">
                <a:ln>
                  <a:noFill/>
                </a:ln>
                <a:effectLst/>
                <a:uLnTx/>
                <a:uFillTx/>
                <a:latin typeface="Arial"/>
                <a:cs typeface="Arial"/>
              </a:rPr>
              <a:t>Link</a:t>
            </a:r>
            <a:r>
              <a:rPr lang="en-GB" sz="1000" b="1" i="0" u="none" strike="noStrike" kern="1200" cap="none" spc="0" normalizeH="0" noProof="0" dirty="0">
                <a:ln>
                  <a:noFill/>
                </a:ln>
                <a:effectLst/>
                <a:uLnTx/>
                <a:uFillTx/>
                <a:latin typeface="Arial"/>
                <a:cs typeface="Arial"/>
              </a:rPr>
              <a:t> </a:t>
            </a:r>
            <a:r>
              <a:rPr lang="en-GB" sz="1000" b="1" dirty="0"/>
              <a:t>to GitHub: </a:t>
            </a:r>
            <a:r>
              <a:rPr lang="en-GB" sz="1000" b="1" dirty="0">
                <a:hlinkClick r:id="rId2"/>
              </a:rPr>
              <a:t>https://github.com/donaldsonm731/Asthma_Prediction</a:t>
            </a:r>
            <a:r>
              <a:rPr lang="en-GB" sz="1000" b="1" dirty="0"/>
              <a:t> </a:t>
            </a:r>
            <a:endParaRPr lang="en-GB" sz="1000" b="1" i="0" u="none" strike="noStrike" kern="1200" cap="none" spc="0" normalizeH="0" baseline="0" noProof="0" dirty="0">
              <a:ln>
                <a:noFill/>
              </a:ln>
              <a:effectLst/>
              <a:uLnTx/>
              <a:uFillTx/>
              <a:latin typeface="Arial"/>
              <a:cs typeface="Arial"/>
            </a:endParaRPr>
          </a:p>
        </p:txBody>
      </p:sp>
      <p:sp>
        <p:nvSpPr>
          <p:cNvPr id="14" name="TextBox 13">
            <a:extLst>
              <a:ext uri="{FF2B5EF4-FFF2-40B4-BE49-F238E27FC236}">
                <a16:creationId xmlns:a16="http://schemas.microsoft.com/office/drawing/2014/main" id="{D1B4A9A6-E5FA-460B-AA54-E3A7CA868D68}"/>
              </a:ext>
            </a:extLst>
          </p:cNvPr>
          <p:cNvSpPr txBox="1"/>
          <p:nvPr/>
        </p:nvSpPr>
        <p:spPr>
          <a:xfrm>
            <a:off x="6775632" y="2225040"/>
            <a:ext cx="5060768" cy="1661993"/>
          </a:xfrm>
          <a:prstGeom prst="rect">
            <a:avLst/>
          </a:prstGeom>
          <a:noFill/>
        </p:spPr>
        <p:txBody>
          <a:bodyPr wrap="square" rtlCol="0">
            <a:spAutoFit/>
          </a:bodyPr>
          <a:lstStyle/>
          <a:p>
            <a:r>
              <a:rPr lang="en-US" dirty="0"/>
              <a:t>The week we have:</a:t>
            </a:r>
          </a:p>
          <a:p>
            <a:pPr marL="285750" indent="-285750">
              <a:buFont typeface="Arial" panose="020B0604020202020204" pitchFamily="34" charset="0"/>
              <a:buChar char="•"/>
            </a:pPr>
            <a:r>
              <a:rPr lang="en-US" sz="1200" dirty="0"/>
              <a:t>Manually created box plots of all the categorical data vs. the three continuous variables and labeled outliers to be 1.5*IQR from any plot. Then checked to make sure that if the outliers were removed, that the categories were not effected to much.</a:t>
            </a:r>
          </a:p>
          <a:p>
            <a:pPr marL="285750" indent="-285750">
              <a:buFont typeface="Arial" panose="020B0604020202020204" pitchFamily="34" charset="0"/>
              <a:buChar char="•"/>
            </a:pPr>
            <a:r>
              <a:rPr lang="en-US" sz="1200" dirty="0"/>
              <a:t>Factorized out categorical data to perform linear regression</a:t>
            </a:r>
          </a:p>
          <a:p>
            <a:pPr marL="285750" indent="-285750">
              <a:buFont typeface="Arial" panose="020B0604020202020204" pitchFamily="34" charset="0"/>
              <a:buChar char="•"/>
            </a:pPr>
            <a:r>
              <a:rPr lang="en-US" sz="1200" dirty="0"/>
              <a:t>Used an wrapping method to evaluate multiple linear models and find a good combination of parameters to </a:t>
            </a:r>
            <a:r>
              <a:rPr lang="en-US" sz="1200"/>
              <a:t>minimize the MSE.  </a:t>
            </a:r>
            <a:endParaRPr lang="en-US" sz="1200" dirty="0"/>
          </a:p>
        </p:txBody>
      </p:sp>
    </p:spTree>
    <p:extLst>
      <p:ext uri="{BB962C8B-B14F-4D97-AF65-F5344CB8AC3E}">
        <p14:creationId xmlns:p14="http://schemas.microsoft.com/office/powerpoint/2010/main" val="3350082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276</Words>
  <Application>Microsoft Office PowerPoint</Application>
  <PresentationFormat>Widescreen</PresentationFormat>
  <Paragraphs>30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Donaldson, Matthew</dc:creator>
  <cp:lastModifiedBy>Donaldson, Matthew</cp:lastModifiedBy>
  <cp:revision>1</cp:revision>
  <dcterms:created xsi:type="dcterms:W3CDTF">2022-03-06T18:48:39Z</dcterms:created>
  <dcterms:modified xsi:type="dcterms:W3CDTF">2022-03-06T19:02:12Z</dcterms:modified>
</cp:coreProperties>
</file>