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69" r:id="rId11"/>
    <p:sldId id="270" r:id="rId12"/>
    <p:sldId id="268" r:id="rId13"/>
    <p:sldId id="260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3 subjects out</a:t>
            </a:r>
          </a:p>
          <a:p>
            <a:r>
              <a:rPr lang="en-US" dirty="0"/>
              <a:t>K-fold cross validation</a:t>
            </a:r>
          </a:p>
          <a:p>
            <a:r>
              <a:rPr lang="en-US" dirty="0"/>
              <a:t>…</a:t>
            </a:r>
            <a:r>
              <a:rPr lang="en-US" dirty="0">
                <a:solidFill>
                  <a:srgbClr val="FF0000"/>
                </a:solidFill>
              </a:rPr>
              <a:t>………</a:t>
            </a:r>
            <a:r>
              <a:rPr lang="en-US" dirty="0"/>
              <a:t>….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B999D5-EE4D-4AEB-9A9F-A415CCD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  <a:p>
            <a:r>
              <a:rPr lang="en-US" dirty="0"/>
              <a:t>Easy to interpret</a:t>
            </a:r>
          </a:p>
          <a:p>
            <a:r>
              <a:rPr lang="en-US" dirty="0"/>
              <a:t> Incorporates random effects from each subject</a:t>
            </a:r>
          </a:p>
          <a:p>
            <a:endParaRPr lang="en-US" dirty="0"/>
          </a:p>
          <a:p>
            <a:r>
              <a:rPr lang="en-US" dirty="0"/>
              <a:t>Model: y = beta*X + b*x + epsilon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need to write this as equation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Discuss beta and b and epsilon and give mean and variance for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5A43-7EB7-7642-89DD-4E666671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52" y="4248016"/>
            <a:ext cx="7950609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to 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with l1norm in it (</a:t>
            </a:r>
            <a:r>
              <a:rPr lang="en-US" dirty="0">
                <a:solidFill>
                  <a:srgbClr val="FF0000"/>
                </a:solidFill>
              </a:rPr>
              <a:t>NEED TO REWRITE</a:t>
            </a:r>
            <a:r>
              <a:rPr lang="en-US" dirty="0"/>
              <a:t>)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Analytic Objective(s): 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- Help 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                        - Could change the way inhalers are manufactured</a:t>
            </a:r>
          </a:p>
          <a:p>
            <a:endParaRPr lang="en-US" dirty="0"/>
          </a:p>
          <a:p>
            <a:r>
              <a:rPr lang="en-US" dirty="0"/>
              <a:t>Business Value: Improve severity of asthma attacks by determining the most significant predictors and suggesting to make a change</a:t>
            </a:r>
          </a:p>
          <a:p>
            <a:endParaRPr lang="en-US" dirty="0"/>
          </a:p>
          <a:p>
            <a:r>
              <a:rPr lang="en-US" dirty="0"/>
              <a:t>Data Assets: 10 features (I think it might actually be 11 if we include location)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[Summarize using graphs, summary statistics the data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84" y="2746968"/>
            <a:ext cx="6616700" cy="408305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9561"/>
            <a:ext cx="5575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52489"/>
              </p:ext>
            </p:extLst>
          </p:nvPr>
        </p:nvGraphicFramePr>
        <p:xfrm>
          <a:off x="1759284" y="43227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elaborate on any observation that were consider outliers. Please describe method used to arrive to that conclusion]</a:t>
            </a:r>
          </a:p>
          <a:p>
            <a:r>
              <a:rPr lang="en-US" dirty="0"/>
              <a:t>All categorical variables box plotted against continuous variables</a:t>
            </a:r>
          </a:p>
          <a:p>
            <a:r>
              <a:rPr lang="en-US" dirty="0"/>
              <a:t>Any value outside of 1.5*IQR</a:t>
            </a:r>
          </a:p>
          <a:p>
            <a:r>
              <a:rPr lang="en-US" dirty="0"/>
              <a:t>Values that showed up more than once deemed an outlier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Normal ~N(0,1)</a:t>
            </a:r>
          </a:p>
          <a:p>
            <a:r>
              <a:rPr lang="en-US" dirty="0"/>
              <a:t>Only for continuous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MLM</vt:lpstr>
      <vt:lpstr>Model Update – Splitting the Data</vt:lpstr>
      <vt:lpstr>Model Update</vt:lpstr>
      <vt:lpstr>Model Update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Donaldson, Matthew</cp:lastModifiedBy>
  <cp:revision>10</cp:revision>
  <dcterms:created xsi:type="dcterms:W3CDTF">2020-03-20T22:31:35Z</dcterms:created>
  <dcterms:modified xsi:type="dcterms:W3CDTF">2022-03-20T17:28:24Z</dcterms:modified>
</cp:coreProperties>
</file>