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3C38-6780-394D-B0D7-5CB9333C0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8DAFC7-6381-B94E-9C1D-B4086C7FD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794904-F6A9-4B40-A5B4-AE1F825A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3CEBD-6753-7F45-89AF-483FD194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14E6EC-E184-8F49-83B3-9A67246F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036396-E03F-3940-871A-6EECAAAD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748323-3EE6-844E-96CE-76F8C28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80DCBD-874F-F742-9556-D2090DE0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534DF-45B0-4941-BE80-F3023F8B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A1C1B-C76C-AF45-9B24-86FBBE5A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846BBD8-61E8-2B4C-BEEF-9C2673321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80CFEE-74DE-694F-846D-3D5E6696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CEC5A0-E549-A846-BA27-582B5B4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59457-716A-274D-8259-60A9685E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A1D426-3F87-B746-A1B7-D86C89B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18CFA-D9FE-B24B-9769-996B3E9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1FB8E3-1516-BC47-BD18-FC17BC33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745AE-806B-334C-A2F8-71DD63C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83F14-3D01-6941-972A-7F7ABC43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624641-F809-E043-9D83-49E001F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98CF8-EB42-1A4E-B34A-BC2C37DB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55F6C4-4B3C-C64A-A0E8-422A7C1A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B6158D-EA13-F74F-AC4D-80E2B453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D3B44F-D53E-6540-8DB3-C188A7A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71FF0F-EB0C-764C-B053-ADD2356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E9806-24A1-0A46-9AB1-E513146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9A5A07-85D4-6143-A71A-D0C19F741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3B2696-E398-8841-9DC1-1E0061A5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2BC04B-AE70-D04D-B870-4DDA7352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C5A8D9-5C2F-3644-81A8-4090ABF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8C3890-FDF5-044B-91D0-5B5E035B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5EB84-E70A-F048-8C65-BC0791EF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77977E-5D6C-D44C-B75C-8D6FB486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24A687-E2B1-584C-9030-F1D87142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E116A7A-9148-254A-A879-06C9498BF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F23523-7946-3740-8E42-6D6FA2C1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86AA804-7678-5F4B-828F-80C3433F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6065C0-E562-5946-BE3A-62C5FC62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D46EC52-AC19-3B40-AF6A-23FDA494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19683-B245-5242-A0F0-39F46C4A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9F037B-F4BB-7A49-9A72-7D58BEDA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43F474-92FD-214F-8A7A-20E8FD0D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87DCDA-892D-7A4E-B4E5-ED391B3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9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8A62BF-0A06-2146-A8F0-8207AAD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326B3C-B7F1-5F47-AB9E-7C229400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49100-8816-6E45-A59F-AD03A0C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4BA1A8-7A5D-6840-A61C-09B6883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DF3BE9-0F54-EC49-9F1D-77CCAE5A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FEA4A9-8161-F149-817C-16054023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71F57D-5164-814B-A8B6-DBBFE365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ACB92B-39AA-164E-8476-62AB994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2138CA-7F86-9541-AA58-513E3C7B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B0CFDB-AE56-FE47-AB72-7EF0FE09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3F1CE3-76C5-7344-B4F9-32DB190BB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5C8602-0AB8-D64D-8B14-5837E003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F89696-D288-E544-8E48-A9DB0669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82B9AD-3A8D-8548-A9F6-3D5839CA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E2544D-F3A7-7E44-8D23-8BA5D3B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5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F6D3DA-C70C-D04A-9E79-CD0D66FB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A3DA7-FEA5-7C4F-B82F-D9485C3C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A7A0-A5B9-4B40-89B5-A8F202E4A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5DF8E-F4B8-D441-8FFB-59F600C03B7F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8C4C0F-DD02-D144-8E45-25656FAF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EC7DB-28A5-C24E-AED8-AF1773264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DA13-3F52-A94F-A2E0-82D18126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6769D-0AAE-2044-8EA3-8380823F5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[Project Title]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5A5664-23DD-0541-BF33-69F8800D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[Participants names]</a:t>
            </a:r>
          </a:p>
          <a:p>
            <a:r>
              <a:rPr lang="en-US" dirty="0"/>
              <a:t>[Presentation date]</a:t>
            </a:r>
          </a:p>
        </p:txBody>
      </p:sp>
    </p:spTree>
    <p:extLst>
      <p:ext uri="{BB962C8B-B14F-4D97-AF65-F5344CB8AC3E}">
        <p14:creationId xmlns:p14="http://schemas.microsoft.com/office/powerpoint/2010/main" val="342579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Objective(s):</a:t>
            </a:r>
          </a:p>
          <a:p>
            <a:endParaRPr lang="en-US" dirty="0"/>
          </a:p>
          <a:p>
            <a:r>
              <a:rPr lang="en-US" dirty="0"/>
              <a:t>Decisions to be impacted:</a:t>
            </a:r>
          </a:p>
          <a:p>
            <a:endParaRPr lang="en-US" dirty="0"/>
          </a:p>
          <a:p>
            <a:r>
              <a:rPr lang="en-US" dirty="0"/>
              <a:t>Business Value:</a:t>
            </a:r>
          </a:p>
          <a:p>
            <a:endParaRPr lang="en-US" dirty="0"/>
          </a:p>
          <a:p>
            <a:r>
              <a:rPr lang="en-US" dirty="0"/>
              <a:t>Data Assets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FC6BC-342A-4047-A04D-4F7B83D3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B5729-20A0-CE41-90C7-E54C52E2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[Summarize using graphs, summary statistics the data set. Please describe data sets with respect to the problem at hand]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3B65E-74FD-B447-945F-BFB66A7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3DA9B-E511-3340-97CE-5FDE9520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elaborate on any observation that were consider outliers. Please describe method used to arrive to that conclusion]</a:t>
            </a:r>
          </a:p>
        </p:txBody>
      </p:sp>
    </p:spTree>
    <p:extLst>
      <p:ext uri="{BB962C8B-B14F-4D97-AF65-F5344CB8AC3E}">
        <p14:creationId xmlns:p14="http://schemas.microsoft.com/office/powerpoint/2010/main" val="49366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FF98-17C7-6C4B-8D07-D048080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D35A43-7EB7-7642-89DD-4E666671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update on what models the team is using or planning to use to support the decision. Make sure to be ready to articulate on the reasoning behind your choice]</a:t>
            </a:r>
          </a:p>
        </p:txBody>
      </p:sp>
    </p:spTree>
    <p:extLst>
      <p:ext uri="{BB962C8B-B14F-4D97-AF65-F5344CB8AC3E}">
        <p14:creationId xmlns:p14="http://schemas.microsoft.com/office/powerpoint/2010/main" val="140018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77124F-9940-644A-8C89-FBD0344E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A09237-A4A1-F543-BBC9-FDE843B4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[please list your next steps with some rough idea about your timelines]</a:t>
            </a:r>
          </a:p>
        </p:txBody>
      </p:sp>
    </p:spTree>
    <p:extLst>
      <p:ext uri="{BB962C8B-B14F-4D97-AF65-F5344CB8AC3E}">
        <p14:creationId xmlns:p14="http://schemas.microsoft.com/office/powerpoint/2010/main" val="445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[Project Title]</vt:lpstr>
      <vt:lpstr>Executive Summary</vt:lpstr>
      <vt:lpstr>Data Asset Description</vt:lpstr>
      <vt:lpstr>Preprocessing – Outlier detection</vt:lpstr>
      <vt:lpstr>Model Update</vt:lpstr>
      <vt:lpstr>Next steps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Patricio La Rosa</dc:creator>
  <cp:lastModifiedBy>Iverson, Kadie</cp:lastModifiedBy>
  <cp:revision>2</cp:revision>
  <dcterms:created xsi:type="dcterms:W3CDTF">2020-03-20T22:31:35Z</dcterms:created>
  <dcterms:modified xsi:type="dcterms:W3CDTF">2022-03-06T19:35:33Z</dcterms:modified>
</cp:coreProperties>
</file>