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59" r:id="rId8"/>
    <p:sldId id="266" r:id="rId9"/>
    <p:sldId id="267" r:id="rId10"/>
    <p:sldId id="270" r:id="rId11"/>
    <p:sldId id="268" r:id="rId12"/>
    <p:sldId id="260" r:id="rId13"/>
    <p:sldId id="264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2"/>
  </p:normalViewPr>
  <p:slideViewPr>
    <p:cSldViewPr snapToGrid="0" snapToObjects="1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Kept 3 subjects out</a:t>
            </a:r>
          </a:p>
          <a:p>
            <a:pPr lvl="1"/>
            <a:r>
              <a:rPr lang="en-US" dirty="0"/>
              <a:t>For use outside of the study, more confidence that the model can accurately predict the severity of an attack for individuals that were not monitored for this study</a:t>
            </a:r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Update – Mixed 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B999D5-EE4D-4AEB-9A9F-A415CCD7D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Easy to interpret</a:t>
                </a:r>
              </a:p>
              <a:p>
                <a:r>
                  <a:rPr lang="en-US" dirty="0"/>
                  <a:t>Mixture Models: Incorporates random effects from each subject</a:t>
                </a:r>
              </a:p>
              <a:p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𝒁𝒖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Outcome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Predictor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Fixed effects regression coefficients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Random effects from each patient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Random effects coefficients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noise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B999D5-EE4D-4AEB-9A9F-A415CCD7D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6" y="2002526"/>
            <a:ext cx="11000527" cy="36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4457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Determine best linear mixed-effects model through exhaustive search to predict asthma attacks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Based on R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dirty="0" err="1"/>
              <a:t>Akaike</a:t>
            </a:r>
            <a:r>
              <a:rPr lang="en-US" dirty="0"/>
              <a:t> Information Criterion (AIC)</a:t>
            </a:r>
          </a:p>
          <a:p>
            <a:pPr>
              <a:lnSpc>
                <a:spcPct val="300000"/>
              </a:lnSpc>
            </a:pPr>
            <a:r>
              <a:rPr lang="en-US" dirty="0"/>
              <a:t>Compare best linear mixed-effects model to a model that uses lasso regression with the linear mixed model</a:t>
            </a:r>
          </a:p>
          <a:p>
            <a:pPr>
              <a:lnSpc>
                <a:spcPct val="300000"/>
              </a:lnSpc>
            </a:pPr>
            <a:r>
              <a:rPr lang="en-US" dirty="0"/>
              <a:t>Look into K-fold cross validation </a:t>
            </a:r>
          </a:p>
          <a:p>
            <a:pPr>
              <a:lnSpc>
                <a:spcPct val="300000"/>
              </a:lnSpc>
            </a:pPr>
            <a:r>
              <a:rPr lang="en-US" dirty="0"/>
              <a:t>Build </a:t>
            </a:r>
            <a:r>
              <a:rPr lang="en-US" dirty="0" err="1"/>
              <a:t>Rshiny</a:t>
            </a:r>
            <a:r>
              <a:rPr lang="en-US" dirty="0"/>
              <a:t> feature</a:t>
            </a:r>
          </a:p>
          <a:p>
            <a:pPr>
              <a:lnSpc>
                <a:spcPct val="300000"/>
              </a:lnSpc>
            </a:pPr>
            <a:r>
              <a:rPr lang="en-US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 Objective(s): To predict the severity of an asthma attack</a:t>
            </a:r>
          </a:p>
          <a:p>
            <a:endParaRPr lang="en-US" dirty="0"/>
          </a:p>
          <a:p>
            <a:r>
              <a:rPr lang="en-US" dirty="0"/>
              <a:t>Decisions Impacted: Help people with asthma become more aware of             			      having an asthma attack and if it could be severe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r>
              <a:rPr lang="en-US" dirty="0"/>
              <a:t>Business Value: Could change the way inhalers (app) are manufactured by accounting for the most significant predictors and suggesting to make a change</a:t>
            </a:r>
          </a:p>
          <a:p>
            <a:r>
              <a:rPr lang="en-US" dirty="0"/>
              <a:t>Data Assets: 11 features, and a grouping variable(subjects)</a:t>
            </a:r>
          </a:p>
          <a:p>
            <a:r>
              <a:rPr lang="en-US" dirty="0"/>
              <a:t>Data is from a study for predicting asthma attacks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F5782-5EC5-4F14-BFE4-D7A0043355C8}"/>
              </a:ext>
            </a:extLst>
          </p:cNvPr>
          <p:cNvSpPr txBox="1"/>
          <p:nvPr/>
        </p:nvSpPr>
        <p:spPr>
          <a:xfrm>
            <a:off x="838200" y="2229853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AA06DFA-BF61-4BB6-A324-A6FD418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533" y="1267521"/>
            <a:ext cx="7936933" cy="4909443"/>
          </a:xfrm>
        </p:spPr>
      </p:pic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97421EB-63F7-49FA-994C-89C84C8C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3" y="1563366"/>
            <a:ext cx="6263913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number</a:t>
            </a:r>
          </a:p>
          <a:p>
            <a:r>
              <a:rPr lang="en-US" dirty="0"/>
              <a:t>Important for interpreting the intercept of the regression model</a:t>
            </a:r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609"/>
              </p:ext>
            </p:extLst>
          </p:nvPr>
        </p:nvGraphicFramePr>
        <p:xfrm>
          <a:off x="1736134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categorical variables box plotted against continuous variables</a:t>
            </a:r>
          </a:p>
          <a:p>
            <a:r>
              <a:rPr lang="en-US" dirty="0"/>
              <a:t>Any value outside of 1.5*IQR</a:t>
            </a:r>
          </a:p>
          <a:p>
            <a:r>
              <a:rPr lang="en-US" dirty="0"/>
              <a:t>Values that showed up more than once deemed an outlier</a:t>
            </a:r>
          </a:p>
          <a:p>
            <a:pPr lvl="1"/>
            <a:r>
              <a:rPr lang="en-US" dirty="0"/>
              <a:t>23 observations deemed as outliers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Normal ~N(0,1)</a:t>
            </a:r>
          </a:p>
          <a:p>
            <a:r>
              <a:rPr lang="en-US" dirty="0"/>
              <a:t>Only for continuous variables</a:t>
            </a:r>
          </a:p>
          <a:p>
            <a:r>
              <a:rPr lang="en-US" dirty="0"/>
              <a:t>Needed in order to be in form that is interpretable for a 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391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 - Factoring</vt:lpstr>
      <vt:lpstr>Preprocessing – Outlier detection</vt:lpstr>
      <vt:lpstr>PowerPoint Presentation</vt:lpstr>
      <vt:lpstr>Preprocessing – Normalizing the data</vt:lpstr>
      <vt:lpstr>Model Update – Splitting the Data</vt:lpstr>
      <vt:lpstr>Model Update – Mixed Effects Model</vt:lpstr>
      <vt:lpstr>Model Update</vt:lpstr>
      <vt:lpstr>PowerPoint Presentation</vt:lpstr>
      <vt:lpstr>Model Update – MLM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Donaldson, Matthew</cp:lastModifiedBy>
  <cp:revision>17</cp:revision>
  <dcterms:created xsi:type="dcterms:W3CDTF">2020-03-20T22:31:35Z</dcterms:created>
  <dcterms:modified xsi:type="dcterms:W3CDTF">2022-03-21T14:55:08Z</dcterms:modified>
</cp:coreProperties>
</file>