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5" r:id="rId7"/>
    <p:sldId id="259" r:id="rId8"/>
    <p:sldId id="266" r:id="rId9"/>
    <p:sldId id="267" r:id="rId10"/>
    <p:sldId id="269" r:id="rId11"/>
    <p:sldId id="270" r:id="rId12"/>
    <p:sldId id="268" r:id="rId13"/>
    <p:sldId id="260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2"/>
  </p:normalViewPr>
  <p:slideViewPr>
    <p:cSldViewPr snapToGrid="0" snapToObjects="1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Kept 3 subjects out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Update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B999D5-EE4D-4AEB-9A9F-A415CCD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[please update on what models the team is using or planning to use to support the decision. Make sure to be ready to articulate on the reasoning behind your choice]</a:t>
            </a:r>
          </a:p>
          <a:p>
            <a:r>
              <a:rPr lang="en-US" dirty="0"/>
              <a:t>Simple, so easy to interpret</a:t>
            </a:r>
          </a:p>
          <a:p>
            <a:r>
              <a:rPr lang="en-US" dirty="0"/>
              <a:t> Incorporates random effects from each subject</a:t>
            </a:r>
          </a:p>
          <a:p>
            <a:endParaRPr lang="en-US" dirty="0"/>
          </a:p>
          <a:p>
            <a:r>
              <a:rPr lang="en-US" dirty="0"/>
              <a:t>Model: y = beta*X + b*x + epsilon</a:t>
            </a:r>
          </a:p>
          <a:p>
            <a:r>
              <a:rPr lang="en-US" dirty="0"/>
              <a:t>Discuss beta and b and epsilon and give mean and variance for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5A43-7EB7-7642-89DD-4E666671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update on what models the team is using or planning to use to support the decision. Make sure to be ready to articulate on the reasoning behind your choice]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52" y="4248016"/>
            <a:ext cx="7950609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0124-74FA-47BE-B48B-A902950E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Determine best linear mixed-effects model to 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Based on R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pPr>
              <a:lnSpc>
                <a:spcPct val="300000"/>
              </a:lnSpc>
            </a:pPr>
            <a:r>
              <a:rPr lang="en-US" dirty="0"/>
              <a:t>Compare best linear mixed-effects model to a model with l1norm in it (NEED TO REWRITE)</a:t>
            </a:r>
          </a:p>
          <a:p>
            <a:pPr>
              <a:lnSpc>
                <a:spcPct val="300000"/>
              </a:lnSpc>
            </a:pPr>
            <a:r>
              <a:rPr lang="en-US" dirty="0"/>
              <a:t>Build </a:t>
            </a:r>
            <a:r>
              <a:rPr lang="en-US" dirty="0" err="1"/>
              <a:t>Rshiny</a:t>
            </a:r>
            <a:r>
              <a:rPr lang="en-US" dirty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Analytic Objective(s): To predict the severity of an asthma attack</a:t>
            </a:r>
          </a:p>
          <a:p>
            <a:endParaRPr lang="en-US" dirty="0"/>
          </a:p>
          <a:p>
            <a:r>
              <a:rPr lang="en-US" dirty="0"/>
              <a:t>Decisions Impacted: - Help people with asthma become more aware of             			      having an asthma attack and if it could be severe</a:t>
            </a:r>
          </a:p>
          <a:p>
            <a:pPr marL="0" indent="0">
              <a:buNone/>
            </a:pPr>
            <a:r>
              <a:rPr lang="en-US" dirty="0"/>
              <a:t>                                         - Could change the way inhalers are manufactured</a:t>
            </a:r>
          </a:p>
          <a:p>
            <a:endParaRPr lang="en-US" dirty="0"/>
          </a:p>
          <a:p>
            <a:r>
              <a:rPr lang="en-US" dirty="0"/>
              <a:t>Business Value: Improve severity of asthma attacks by determining the most significant predictors and suggesting to make a change</a:t>
            </a:r>
          </a:p>
          <a:p>
            <a:endParaRPr lang="en-US" dirty="0"/>
          </a:p>
          <a:p>
            <a:r>
              <a:rPr lang="en-US" dirty="0"/>
              <a:t>Data Assets: 10 features (I think it might actually be 11 if we include location)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F5782-5EC5-4F14-BFE4-D7A0043355C8}"/>
              </a:ext>
            </a:extLst>
          </p:cNvPr>
          <p:cNvSpPr txBox="1"/>
          <p:nvPr/>
        </p:nvSpPr>
        <p:spPr>
          <a:xfrm>
            <a:off x="838200" y="2229853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[Summarize using graphs, summary statistics the data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80" y="2774950"/>
            <a:ext cx="661670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C143-ADD8-4139-8CF7-AE89CF48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correlation table !!!</a:t>
            </a:r>
          </a:p>
        </p:txBody>
      </p:sp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– package???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number</a:t>
            </a:r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54225"/>
              </p:ext>
            </p:extLst>
          </p:nvPr>
        </p:nvGraphicFramePr>
        <p:xfrm>
          <a:off x="1759284" y="4322763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elaborate on any observation that were consider outliers. Please describe method used to arrive to that conclusion]</a:t>
            </a:r>
          </a:p>
          <a:p>
            <a:r>
              <a:rPr lang="en-US" dirty="0"/>
              <a:t>All categorical variables box plotted against continuous variables</a:t>
            </a:r>
          </a:p>
          <a:p>
            <a:r>
              <a:rPr lang="en-US" dirty="0"/>
              <a:t>Any value outside of 1.5*IQR</a:t>
            </a:r>
          </a:p>
          <a:p>
            <a:r>
              <a:rPr lang="en-US" dirty="0"/>
              <a:t>Values that showed up more than once</a:t>
            </a:r>
          </a:p>
          <a:p>
            <a:pPr marL="0" indent="0">
              <a:buNone/>
            </a:pPr>
            <a:r>
              <a:rPr lang="en-US" dirty="0"/>
              <a:t>Deemed an outlier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Normal ~N(0,1)</a:t>
            </a:r>
          </a:p>
          <a:p>
            <a:r>
              <a:rPr lang="en-US" dirty="0"/>
              <a:t>Only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</vt:lpstr>
      <vt:lpstr>Preprocessing – Outlier detection</vt:lpstr>
      <vt:lpstr>PowerPoint Presentation</vt:lpstr>
      <vt:lpstr>Preprocessing – Normalizing the data</vt:lpstr>
      <vt:lpstr>Model Update – MLM</vt:lpstr>
      <vt:lpstr>Model Update – Splitting the Data</vt:lpstr>
      <vt:lpstr>Model Update</vt:lpstr>
      <vt:lpstr>Model Update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Donaldson, Matthew</cp:lastModifiedBy>
  <cp:revision>6</cp:revision>
  <dcterms:created xsi:type="dcterms:W3CDTF">2020-03-20T22:31:35Z</dcterms:created>
  <dcterms:modified xsi:type="dcterms:W3CDTF">2022-03-20T04:05:40Z</dcterms:modified>
</cp:coreProperties>
</file>