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2F90-FC7C-4881-B624-067359802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5D4C-716D-492C-90A3-60691E97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EFF-09D4-4AC5-B842-1C48FFB2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0BA4-29E8-40D9-A975-EC1B704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A287-C816-4A8C-8C3F-DEE99C57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2C42-3812-4E4A-A4AC-23AB2D4A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E008D-5E6E-4A8F-8B3A-B209BB38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DD6A-F674-4C9F-8D32-21101E7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6E5-A4D8-4CC9-830F-3394E31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F98-304F-483D-A85E-240A9B01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FC4F-B22C-42C5-B5A3-50A659DE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CE23-2322-4521-9F24-1063E21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7D31-F558-4081-8158-0075249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CB81-53D0-4BE8-837E-B85C7F87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FB3-38D7-4491-AE27-EB5B05BE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10E-3665-4667-9918-299084D5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9D4-1F42-4FF4-AF33-27879474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A139-0F04-4A64-91CA-C44AA0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5E4-4D7D-4AB7-87BE-6EC40D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6F1E5-5041-451A-9093-3E9517F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B610-A014-4931-85FC-37307DD6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6D57-CE7C-4BC6-9AB9-92BDA02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FF2-802C-4338-A61B-6FC2595C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7EFB-97FC-476D-A935-BFE2E8B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A351-7C50-45E3-A3C2-F04855F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6DBF-8CF1-4541-A37E-FD16E82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0FE3-612D-4988-BDC7-FCA8D02C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BD173-56A7-42B1-9EF5-8372DE8C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C21-18D3-447D-B6EB-204ECB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326C-498B-4053-AFA7-D5258EB8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1D45-1A40-4F28-8DDB-F712C1B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0685-35E5-4761-A75E-D4394ED2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3A82-2567-4962-A4CA-D411B022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14E0D-666C-490A-BEFB-2AEFACE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A86F2-A379-4851-AFFE-941BD24FA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FEAC4-2F3D-47DC-99CE-FA02265D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8D0EE-7073-45C8-A549-A6997006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E4472-B83A-48C5-9B72-EEE9E982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E9B9-BF0F-4846-B515-833DFB31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7577-253D-4781-88A9-EBD3004A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8230-CD8E-4A80-A6C7-BF1C9F3D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2ABB-F995-42AA-96EE-F19BCB0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CDA6-5B9B-4ACE-B0FD-E9ED6A30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731-C727-430A-B865-E19B19D1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A5F2-1D2B-41F6-B1CC-A2EEBD5F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D83F-B061-46AD-87A5-10825E2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261B-9DCE-46E2-9D8F-DEA671B1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BF5E-E206-4A37-8F49-1716C469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E860-7A72-432E-ADD0-007295E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C5F5-4432-45DE-AF30-7E679EE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6DCB-A5D3-49B8-A04F-95950126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756A-03E0-46D8-97F0-6FBDFEFB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BB51-3366-4513-B6FA-06C5B069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3965E-B21A-4A74-B548-7684EA9D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4864-1E62-481A-A104-EEB4AF30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05F-FC21-4106-B2CD-DE43E92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40E0-1B64-417C-91C0-0136376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D59-3582-46B8-81AE-B872D53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08A4-471F-4A62-82D8-9AA2C0D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3CF8-D210-4431-A2D5-51581928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F786-8476-4583-B5CB-69F3558F3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126B-21E6-487F-966D-C011DEC8F446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4199-DFB1-4B36-A0F6-CB52589AA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6637-7E11-407E-911B-14BC597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4BEF-AB8E-4A92-8439-E030407E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D9F0E6-195B-480F-9D9E-77D90FBAE7E7}"/>
              </a:ext>
            </a:extLst>
          </p:cNvPr>
          <p:cNvSpPr/>
          <p:nvPr/>
        </p:nvSpPr>
        <p:spPr>
          <a:xfrm>
            <a:off x="9899015" y="428439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C199F-8C40-4245-9FB3-B030C4B229ED}"/>
              </a:ext>
            </a:extLst>
          </p:cNvPr>
          <p:cNvSpPr/>
          <p:nvPr/>
        </p:nvSpPr>
        <p:spPr>
          <a:xfrm>
            <a:off x="10092690" y="4313371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1187E-D547-44AC-8864-11C8BB1492A8}"/>
              </a:ext>
            </a:extLst>
          </p:cNvPr>
          <p:cNvSpPr/>
          <p:nvPr/>
        </p:nvSpPr>
        <p:spPr>
          <a:xfrm>
            <a:off x="29464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F968-E9B2-42EB-AD7A-781109BFBC77}"/>
              </a:ext>
            </a:extLst>
          </p:cNvPr>
          <p:cNvSpPr/>
          <p:nvPr/>
        </p:nvSpPr>
        <p:spPr>
          <a:xfrm>
            <a:off x="3479800" y="24942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FEF9E-B292-4863-83A4-38E2E097C1EF}"/>
              </a:ext>
            </a:extLst>
          </p:cNvPr>
          <p:cNvSpPr/>
          <p:nvPr/>
        </p:nvSpPr>
        <p:spPr>
          <a:xfrm>
            <a:off x="6664960" y="250952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E1BE9-8315-4600-8D3A-50F3A4161952}"/>
              </a:ext>
            </a:extLst>
          </p:cNvPr>
          <p:cNvSpPr/>
          <p:nvPr/>
        </p:nvSpPr>
        <p:spPr>
          <a:xfrm>
            <a:off x="10133330" y="250952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2C0F-19DF-4EF4-A879-00BE6EF0F818}"/>
              </a:ext>
            </a:extLst>
          </p:cNvPr>
          <p:cNvSpPr txBox="1"/>
          <p:nvPr/>
        </p:nvSpPr>
        <p:spPr>
          <a:xfrm>
            <a:off x="619760" y="2724834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EFD4-D211-4C31-A7D2-5DD03E4A2F35}"/>
              </a:ext>
            </a:extLst>
          </p:cNvPr>
          <p:cNvSpPr txBox="1"/>
          <p:nvPr/>
        </p:nvSpPr>
        <p:spPr>
          <a:xfrm>
            <a:off x="3887470" y="2615618"/>
            <a:ext cx="1389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Factored Categorical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A39BC-CA07-4B6D-835D-979D33FDC406}"/>
              </a:ext>
            </a:extLst>
          </p:cNvPr>
          <p:cNvSpPr txBox="1"/>
          <p:nvPr/>
        </p:nvSpPr>
        <p:spPr>
          <a:xfrm>
            <a:off x="10316210" y="4405426"/>
            <a:ext cx="172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Standardizing </a:t>
            </a:r>
          </a:p>
          <a:p>
            <a:r>
              <a:rPr lang="en-US" dirty="0"/>
              <a:t>Data (Standard Normal)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35BE6-C1EF-4375-A5E2-CA9D48F537E4}"/>
              </a:ext>
            </a:extLst>
          </p:cNvPr>
          <p:cNvSpPr txBox="1"/>
          <p:nvPr/>
        </p:nvSpPr>
        <p:spPr>
          <a:xfrm>
            <a:off x="10407650" y="2581254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Detection (boxplot)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C85CE-1BFB-4F24-BB06-1D56FF8CC693}"/>
              </a:ext>
            </a:extLst>
          </p:cNvPr>
          <p:cNvSpPr txBox="1"/>
          <p:nvPr/>
        </p:nvSpPr>
        <p:spPr>
          <a:xfrm>
            <a:off x="6734175" y="2721388"/>
            <a:ext cx="187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data into Training/Test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6EA31-6BB8-4276-ABF2-0D3CE132DE30}"/>
              </a:ext>
            </a:extLst>
          </p:cNvPr>
          <p:cNvSpPr/>
          <p:nvPr/>
        </p:nvSpPr>
        <p:spPr>
          <a:xfrm>
            <a:off x="6734175" y="4405426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5551AC-B5CA-46E3-BFBB-2F113CF69BDA}"/>
              </a:ext>
            </a:extLst>
          </p:cNvPr>
          <p:cNvSpPr txBox="1"/>
          <p:nvPr/>
        </p:nvSpPr>
        <p:spPr>
          <a:xfrm>
            <a:off x="10259694" y="638459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 Testing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1DE83-7E65-47AB-B3AF-812A9DF4D302}"/>
              </a:ext>
            </a:extLst>
          </p:cNvPr>
          <p:cNvSpPr txBox="1"/>
          <p:nvPr/>
        </p:nvSpPr>
        <p:spPr>
          <a:xfrm>
            <a:off x="7094855" y="4518660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Feature Selection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273908-97DF-49EB-883E-736DE519DCEE}"/>
              </a:ext>
            </a:extLst>
          </p:cNvPr>
          <p:cNvCxnSpPr>
            <a:cxnSpLocks/>
          </p:cNvCxnSpPr>
          <p:nvPr/>
        </p:nvCxnSpPr>
        <p:spPr>
          <a:xfrm>
            <a:off x="2428240" y="3042919"/>
            <a:ext cx="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768D23-3AA8-48EF-B9F3-C650251410EC}"/>
              </a:ext>
            </a:extLst>
          </p:cNvPr>
          <p:cNvCxnSpPr>
            <a:cxnSpLocks/>
          </p:cNvCxnSpPr>
          <p:nvPr/>
        </p:nvCxnSpPr>
        <p:spPr>
          <a:xfrm>
            <a:off x="5615305" y="3042919"/>
            <a:ext cx="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596F9C-C21D-4205-8804-F31E48454FAD}"/>
              </a:ext>
            </a:extLst>
          </p:cNvPr>
          <p:cNvCxnSpPr>
            <a:cxnSpLocks/>
          </p:cNvCxnSpPr>
          <p:nvPr/>
        </p:nvCxnSpPr>
        <p:spPr>
          <a:xfrm>
            <a:off x="8939530" y="3077283"/>
            <a:ext cx="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A513CB-B666-4F0A-840A-9E61134FF81B}"/>
              </a:ext>
            </a:extLst>
          </p:cNvPr>
          <p:cNvCxnSpPr>
            <a:cxnSpLocks/>
          </p:cNvCxnSpPr>
          <p:nvPr/>
        </p:nvCxnSpPr>
        <p:spPr>
          <a:xfrm>
            <a:off x="11129010" y="3756381"/>
            <a:ext cx="0" cy="51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907542-91A7-4AB3-AD85-0C7F2CC6789E}"/>
              </a:ext>
            </a:extLst>
          </p:cNvPr>
          <p:cNvCxnSpPr>
            <a:cxnSpLocks/>
          </p:cNvCxnSpPr>
          <p:nvPr/>
        </p:nvCxnSpPr>
        <p:spPr>
          <a:xfrm flipH="1">
            <a:off x="9006840" y="4867091"/>
            <a:ext cx="892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91576C-44D4-4B63-8728-AE951B7D4DBA}"/>
              </a:ext>
            </a:extLst>
          </p:cNvPr>
          <p:cNvCxnSpPr>
            <a:cxnSpLocks/>
          </p:cNvCxnSpPr>
          <p:nvPr/>
        </p:nvCxnSpPr>
        <p:spPr>
          <a:xfrm>
            <a:off x="8801100" y="961625"/>
            <a:ext cx="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695786-F1BA-4174-AB59-BE395157A08B}"/>
              </a:ext>
            </a:extLst>
          </p:cNvPr>
          <p:cNvCxnSpPr>
            <a:cxnSpLocks/>
          </p:cNvCxnSpPr>
          <p:nvPr/>
        </p:nvCxnSpPr>
        <p:spPr>
          <a:xfrm flipV="1">
            <a:off x="7589520" y="1737360"/>
            <a:ext cx="0" cy="51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93103F-9216-4B81-B133-06045B2580BC}"/>
              </a:ext>
            </a:extLst>
          </p:cNvPr>
          <p:cNvSpPr/>
          <p:nvPr/>
        </p:nvSpPr>
        <p:spPr>
          <a:xfrm>
            <a:off x="6612890" y="500380"/>
            <a:ext cx="1991360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A7BC9-749A-4F81-90D1-5041749419E9}"/>
              </a:ext>
            </a:extLst>
          </p:cNvPr>
          <p:cNvSpPr txBox="1"/>
          <p:nvPr/>
        </p:nvSpPr>
        <p:spPr>
          <a:xfrm>
            <a:off x="6872287" y="592435"/>
            <a:ext cx="160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 – For final model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4A8D4-2624-4A26-8F31-2A81187658F7}"/>
              </a:ext>
            </a:extLst>
          </p:cNvPr>
          <p:cNvSpPr txBox="1"/>
          <p:nvPr/>
        </p:nvSpPr>
        <p:spPr>
          <a:xfrm>
            <a:off x="8725535" y="2673587"/>
            <a:ext cx="160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86557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Donaldson, Matthew</dc:creator>
  <cp:lastModifiedBy>Donaldson, Matthew</cp:lastModifiedBy>
  <cp:revision>5</cp:revision>
  <dcterms:created xsi:type="dcterms:W3CDTF">2022-03-09T16:17:20Z</dcterms:created>
  <dcterms:modified xsi:type="dcterms:W3CDTF">2022-04-15T13:13:42Z</dcterms:modified>
</cp:coreProperties>
</file>