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4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2376-19E5-F64A-A5E3-B4C2DEBB9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01DE8-0B73-6E4E-B545-4DB0C629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939E-FF0A-CD4B-B8A3-8C44A413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2FE5-7613-7141-AFB5-29712D48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DAD1-3DD2-C74F-B893-7E54A2DF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2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E02C-2C28-684D-9C2B-DE9EC736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45A6A-389C-2A47-9D40-8AE46D2A2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204CE-7F06-CB44-BDA6-9DA8E7FB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FBD5-96CB-D14E-9F72-1650824A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2AA0-46EB-2E47-8CCF-738B8030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5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C1C77-C64E-824A-941C-E2F564500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9865C-59C5-9642-908F-1EF75F967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48DB-6AC3-2449-84A4-E16D8F76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0AC1-476A-9141-A922-1A36BCD4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F5E25-60D4-5244-9C83-C595BFAB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0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BEE2-F0BF-8C48-9EA6-DF03817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7FD5-A5AF-2D44-817A-4C8135A9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56E26-EAAC-904B-9EC2-1683C47A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339F-BDA0-474A-8160-B4E636BF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0D663-0B9E-6543-9680-DFDC6647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6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A744-87E9-904A-A776-09396FE0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626C5-FCA8-9749-80D0-9B7E8D929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F3266-74AA-734C-8B58-2C21F83D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3375B-D6C3-8B40-956A-57A013DC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0030-F9C6-3C44-B122-51546696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3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03E8-CB97-4B41-91F2-F84DBB3A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59DA-0009-5F40-9A7B-23F6E8A98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E9CBD-340F-0E45-B091-29451B94C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523E6-B034-A14E-87E5-33BED867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F10D-E0DD-1547-AFFB-A92DB381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3A4F9-6D84-6B4F-9705-5BBBEEF6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6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E10C-D113-584B-BC27-6A757D32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D7A40-1CF4-2E4C-8AF9-46F5861F5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2BBBC-29CB-714C-88F9-2BC8C0775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5A594-016F-774D-A0CB-12C144EBD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96A09-9ADA-FA42-B2AD-F9A5A4A1F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1667A-F520-4E45-A82E-F5F43110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64E9B-7C4C-5F48-8C3C-7525372A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74292-7428-3C4F-88C9-85A44294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7567-487E-3749-A168-EF8059D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B3432-5ECE-5D4F-8588-1BE180C6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FC969-5CFE-8F42-9794-1D8EBB25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AFC1C-F816-BC4B-8570-C1AA40A1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6ADB0-E489-8747-8A4C-485B9C3B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F8491-70B6-5B49-ADAC-5DD8A8B1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0E0DE-6D54-F24F-A08E-78E5CD4B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9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9D82-988A-A640-A0B9-AF9D8054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97F3-16B4-6D4B-983E-CB14ED46E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4BAA6-E111-3B44-92E6-E72D94AC6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D560C-BE37-D545-9258-41A355BA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D2764-A9BC-AE4D-9202-F89FB1B6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2F03A-A301-5141-97CA-66D1A29E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4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2297-AD53-8343-94F4-8754EB63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CCC8-7C67-5443-8110-365EAEF94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A8A54-44FA-BE45-A48A-D7B1A96A4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112F5-0F0F-B742-9DAA-89340599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FE49E-D0B3-B642-943D-646B0D51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42F08-7BC9-524D-B4EC-EB78E010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0C26D-F91B-A74F-BFBF-354D243D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EE6CB-1C1E-3547-BD34-4D16E968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B6FAA-73AB-2447-AEA9-54B83F3E9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13003-7EEA-4E49-93D5-8634CCBEED67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AFD34-0DF3-414A-B259-5802691AD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A694-E12A-C045-89D5-8791983FA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7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0A84EE-7533-2E41-93C6-21339FD11AFD}"/>
              </a:ext>
            </a:extLst>
          </p:cNvPr>
          <p:cNvSpPr/>
          <p:nvPr/>
        </p:nvSpPr>
        <p:spPr>
          <a:xfrm>
            <a:off x="1627094" y="1035424"/>
            <a:ext cx="2662518" cy="134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365628EE-2435-AA44-B7B2-CB085AB34332}"/>
              </a:ext>
            </a:extLst>
          </p:cNvPr>
          <p:cNvSpPr/>
          <p:nvPr/>
        </p:nvSpPr>
        <p:spPr>
          <a:xfrm rot="5400000">
            <a:off x="2716306" y="4262719"/>
            <a:ext cx="833718" cy="126402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214DD-E956-4D46-8569-929CE56123DF}"/>
              </a:ext>
            </a:extLst>
          </p:cNvPr>
          <p:cNvSpPr/>
          <p:nvPr/>
        </p:nvSpPr>
        <p:spPr>
          <a:xfrm rot="5400000">
            <a:off x="5141260" y="3182473"/>
            <a:ext cx="1909480" cy="97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69342F9B-8344-9F49-9C1C-2F1E21D72FF0}"/>
              </a:ext>
            </a:extLst>
          </p:cNvPr>
          <p:cNvSpPr/>
          <p:nvPr/>
        </p:nvSpPr>
        <p:spPr>
          <a:xfrm rot="5400000">
            <a:off x="8476129" y="820271"/>
            <a:ext cx="833718" cy="126402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EF9B03A3-DABA-3A4F-A40B-EDE48852C701}"/>
              </a:ext>
            </a:extLst>
          </p:cNvPr>
          <p:cNvSpPr/>
          <p:nvPr/>
        </p:nvSpPr>
        <p:spPr>
          <a:xfrm rot="10800000">
            <a:off x="10564906" y="2312895"/>
            <a:ext cx="833718" cy="126402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D12F48E6-9DBC-4343-93EF-AE258391E118}"/>
              </a:ext>
            </a:extLst>
          </p:cNvPr>
          <p:cNvSpPr/>
          <p:nvPr/>
        </p:nvSpPr>
        <p:spPr>
          <a:xfrm rot="16200000">
            <a:off x="8641976" y="4303062"/>
            <a:ext cx="833718" cy="126402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D1548F-F262-E246-9D2E-398F18CB292E}"/>
              </a:ext>
            </a:extLst>
          </p:cNvPr>
          <p:cNvCxnSpPr>
            <a:cxnSpLocks/>
          </p:cNvCxnSpPr>
          <p:nvPr/>
        </p:nvCxnSpPr>
        <p:spPr>
          <a:xfrm>
            <a:off x="1734671" y="2380129"/>
            <a:ext cx="0" cy="25146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D68474-5C39-584E-BF7B-6F2BB7D6A070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734671" y="4894731"/>
            <a:ext cx="76648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CF68F0-8B6F-9542-84C5-86E2453D4BE1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765177" y="4894731"/>
            <a:ext cx="233082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D1BA4F-63FF-4E49-8370-34F2C6F5368C}"/>
              </a:ext>
            </a:extLst>
          </p:cNvPr>
          <p:cNvCxnSpPr>
            <a:cxnSpLocks/>
          </p:cNvCxnSpPr>
          <p:nvPr/>
        </p:nvCxnSpPr>
        <p:spPr>
          <a:xfrm flipV="1">
            <a:off x="6069105" y="4625789"/>
            <a:ext cx="0" cy="268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1092D-3F39-E24F-80E8-ECDBF8886ABD}"/>
              </a:ext>
            </a:extLst>
          </p:cNvPr>
          <p:cNvCxnSpPr>
            <a:cxnSpLocks/>
          </p:cNvCxnSpPr>
          <p:nvPr/>
        </p:nvCxnSpPr>
        <p:spPr>
          <a:xfrm flipH="1">
            <a:off x="4253755" y="1707776"/>
            <a:ext cx="14981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83BB71-34C1-634D-BAFE-0A970BE81E84}"/>
              </a:ext>
            </a:extLst>
          </p:cNvPr>
          <p:cNvCxnSpPr>
            <a:cxnSpLocks/>
          </p:cNvCxnSpPr>
          <p:nvPr/>
        </p:nvCxnSpPr>
        <p:spPr>
          <a:xfrm>
            <a:off x="5751861" y="1707776"/>
            <a:ext cx="0" cy="10184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5C802F-6C02-7E41-B98B-C023BCE618F4}"/>
              </a:ext>
            </a:extLst>
          </p:cNvPr>
          <p:cNvCxnSpPr>
            <a:cxnSpLocks/>
          </p:cNvCxnSpPr>
          <p:nvPr/>
        </p:nvCxnSpPr>
        <p:spPr>
          <a:xfrm>
            <a:off x="6378393" y="1452283"/>
            <a:ext cx="1" cy="127398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D83887-EA38-CE4B-BCB7-10813C28826D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378393" y="1452283"/>
            <a:ext cx="188258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328E14-380A-0F44-8834-8FF9CA9AC9FB}"/>
              </a:ext>
            </a:extLst>
          </p:cNvPr>
          <p:cNvCxnSpPr>
            <a:cxnSpLocks/>
          </p:cNvCxnSpPr>
          <p:nvPr/>
        </p:nvCxnSpPr>
        <p:spPr>
          <a:xfrm>
            <a:off x="10981765" y="1397499"/>
            <a:ext cx="0" cy="91539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4B48B4-3838-2D4C-85C0-A59675E5946E}"/>
              </a:ext>
            </a:extLst>
          </p:cNvPr>
          <p:cNvCxnSpPr>
            <a:cxnSpLocks/>
          </p:cNvCxnSpPr>
          <p:nvPr/>
        </p:nvCxnSpPr>
        <p:spPr>
          <a:xfrm>
            <a:off x="9516041" y="1397499"/>
            <a:ext cx="146572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30BB40-DF13-1441-9ADC-CED878D76362}"/>
              </a:ext>
            </a:extLst>
          </p:cNvPr>
          <p:cNvCxnSpPr>
            <a:cxnSpLocks/>
          </p:cNvCxnSpPr>
          <p:nvPr/>
        </p:nvCxnSpPr>
        <p:spPr>
          <a:xfrm>
            <a:off x="10981765" y="3562477"/>
            <a:ext cx="0" cy="13725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66AEEBB-B2AC-6B4A-ADA3-01E93A8858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690847" y="4935074"/>
            <a:ext cx="129987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E0F17E-D3DC-824B-A822-8A83D82173BC}"/>
              </a:ext>
            </a:extLst>
          </p:cNvPr>
          <p:cNvCxnSpPr>
            <a:cxnSpLocks/>
          </p:cNvCxnSpPr>
          <p:nvPr/>
        </p:nvCxnSpPr>
        <p:spPr>
          <a:xfrm flipH="1">
            <a:off x="6353734" y="4615827"/>
            <a:ext cx="5977" cy="31924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417EB31-6E7C-4E41-81F2-C70622FA845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353734" y="4935073"/>
            <a:ext cx="2073089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4996C5-84CB-954D-BEAA-BFD50E46D17D}"/>
              </a:ext>
            </a:extLst>
          </p:cNvPr>
          <p:cNvSpPr txBox="1"/>
          <p:nvPr/>
        </p:nvSpPr>
        <p:spPr>
          <a:xfrm>
            <a:off x="2286000" y="1452283"/>
            <a:ext cx="17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Ice Slab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318BE5-F889-0348-A891-1723044A4272}"/>
              </a:ext>
            </a:extLst>
          </p:cNvPr>
          <p:cNvSpPr txBox="1"/>
          <p:nvPr/>
        </p:nvSpPr>
        <p:spPr>
          <a:xfrm>
            <a:off x="2610477" y="4750407"/>
            <a:ext cx="87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Pump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5600B9-13F4-1141-9F5F-6B1082BBD5D7}"/>
              </a:ext>
            </a:extLst>
          </p:cNvPr>
          <p:cNvSpPr txBox="1"/>
          <p:nvPr/>
        </p:nvSpPr>
        <p:spPr>
          <a:xfrm>
            <a:off x="5751861" y="3227294"/>
            <a:ext cx="60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H.E.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8061E8-891F-EC43-8CE9-D823726ACC85}"/>
              </a:ext>
            </a:extLst>
          </p:cNvPr>
          <p:cNvSpPr txBox="1"/>
          <p:nvPr/>
        </p:nvSpPr>
        <p:spPr>
          <a:xfrm>
            <a:off x="8225123" y="1294512"/>
            <a:ext cx="14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Compressor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917704-920C-A14A-9F10-DFC01416F0DB}"/>
              </a:ext>
            </a:extLst>
          </p:cNvPr>
          <p:cNvSpPr txBox="1"/>
          <p:nvPr/>
        </p:nvSpPr>
        <p:spPr>
          <a:xfrm rot="5400000">
            <a:off x="10246653" y="2872299"/>
            <a:ext cx="148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Condenser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159C7A-B19A-9449-9802-9DACCC613DF4}"/>
              </a:ext>
            </a:extLst>
          </p:cNvPr>
          <p:cNvSpPr txBox="1"/>
          <p:nvPr/>
        </p:nvSpPr>
        <p:spPr>
          <a:xfrm>
            <a:off x="8598504" y="4775450"/>
            <a:ext cx="91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Pump</a:t>
            </a:r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32B70FFC-6D22-2046-8B2E-2BB1163DABB2}"/>
              </a:ext>
            </a:extLst>
          </p:cNvPr>
          <p:cNvSpPr/>
          <p:nvPr/>
        </p:nvSpPr>
        <p:spPr>
          <a:xfrm>
            <a:off x="4126379" y="4811327"/>
            <a:ext cx="672353" cy="166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5A53B3F6-1AFB-284B-98A8-BA495D5FF560}"/>
              </a:ext>
            </a:extLst>
          </p:cNvPr>
          <p:cNvSpPr/>
          <p:nvPr/>
        </p:nvSpPr>
        <p:spPr>
          <a:xfrm rot="5400000">
            <a:off x="1374321" y="3381456"/>
            <a:ext cx="672353" cy="166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B700FB52-F93C-6947-BAF5-9DBF35AAAF71}"/>
              </a:ext>
            </a:extLst>
          </p:cNvPr>
          <p:cNvSpPr/>
          <p:nvPr/>
        </p:nvSpPr>
        <p:spPr>
          <a:xfrm rot="10800000">
            <a:off x="4681818" y="1623502"/>
            <a:ext cx="672353" cy="166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8742EC66-73CC-6344-86B1-A8D9387619F1}"/>
              </a:ext>
            </a:extLst>
          </p:cNvPr>
          <p:cNvSpPr/>
          <p:nvPr/>
        </p:nvSpPr>
        <p:spPr>
          <a:xfrm>
            <a:off x="6804211" y="1359433"/>
            <a:ext cx="672353" cy="166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396DFE37-8934-1B4F-82F2-99DDD36C5D36}"/>
              </a:ext>
            </a:extLst>
          </p:cNvPr>
          <p:cNvSpPr/>
          <p:nvPr/>
        </p:nvSpPr>
        <p:spPr>
          <a:xfrm rot="10800000">
            <a:off x="7023847" y="4851669"/>
            <a:ext cx="672353" cy="166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08C4676-D366-C046-B0E5-3DECE2C2D0D7}"/>
              </a:ext>
            </a:extLst>
          </p:cNvPr>
          <p:cNvSpPr/>
          <p:nvPr/>
        </p:nvSpPr>
        <p:spPr>
          <a:xfrm rot="5400000">
            <a:off x="10654546" y="4369318"/>
            <a:ext cx="672353" cy="166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3E226FE5-2C46-DB42-800D-B52A761B2258}"/>
              </a:ext>
            </a:extLst>
          </p:cNvPr>
          <p:cNvSpPr/>
          <p:nvPr/>
        </p:nvSpPr>
        <p:spPr>
          <a:xfrm rot="5400000">
            <a:off x="10645588" y="1779014"/>
            <a:ext cx="672353" cy="166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F64AE6-6548-BF41-AEA9-184BD06B74B2}"/>
              </a:ext>
            </a:extLst>
          </p:cNvPr>
          <p:cNvSpPr txBox="1"/>
          <p:nvPr/>
        </p:nvSpPr>
        <p:spPr>
          <a:xfrm>
            <a:off x="6468330" y="924579"/>
            <a:ext cx="88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7F508E-2399-574B-88F8-C0FD664B0FEF}"/>
              </a:ext>
            </a:extLst>
          </p:cNvPr>
          <p:cNvSpPr txBox="1"/>
          <p:nvPr/>
        </p:nvSpPr>
        <p:spPr>
          <a:xfrm>
            <a:off x="10182144" y="920983"/>
            <a:ext cx="88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718D24-B622-2A42-B660-49147D1A4F0D}"/>
              </a:ext>
            </a:extLst>
          </p:cNvPr>
          <p:cNvSpPr txBox="1"/>
          <p:nvPr/>
        </p:nvSpPr>
        <p:spPr>
          <a:xfrm>
            <a:off x="6619612" y="5095159"/>
            <a:ext cx="88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2147F8C-20C0-9A48-BC48-2D9C6F7ACFDA}"/>
              </a:ext>
            </a:extLst>
          </p:cNvPr>
          <p:cNvSpPr txBox="1"/>
          <p:nvPr/>
        </p:nvSpPr>
        <p:spPr>
          <a:xfrm>
            <a:off x="10284761" y="4978135"/>
            <a:ext cx="88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CA0895-EC6D-D042-9CDA-13970DB58A3E}"/>
              </a:ext>
            </a:extLst>
          </p:cNvPr>
          <p:cNvSpPr txBox="1"/>
          <p:nvPr/>
        </p:nvSpPr>
        <p:spPr>
          <a:xfrm>
            <a:off x="4110988" y="5234499"/>
            <a:ext cx="88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89C469-5B1E-3C4F-9CC6-B25AD363D779}"/>
              </a:ext>
            </a:extLst>
          </p:cNvPr>
          <p:cNvSpPr txBox="1"/>
          <p:nvPr/>
        </p:nvSpPr>
        <p:spPr>
          <a:xfrm>
            <a:off x="4756898" y="1035424"/>
            <a:ext cx="88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7EEBB95-EBEC-F947-926B-8C30B0D5FCAE}"/>
              </a:ext>
            </a:extLst>
          </p:cNvPr>
          <p:cNvSpPr txBox="1"/>
          <p:nvPr/>
        </p:nvSpPr>
        <p:spPr>
          <a:xfrm>
            <a:off x="506947" y="3377811"/>
            <a:ext cx="88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5</a:t>
            </a:r>
          </a:p>
        </p:txBody>
      </p:sp>
    </p:spTree>
    <p:extLst>
      <p:ext uri="{BB962C8B-B14F-4D97-AF65-F5344CB8AC3E}">
        <p14:creationId xmlns:p14="http://schemas.microsoft.com/office/powerpoint/2010/main" val="131435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24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Donaldson</dc:creator>
  <cp:lastModifiedBy>Matthew Donaldson</cp:lastModifiedBy>
  <cp:revision>4</cp:revision>
  <dcterms:created xsi:type="dcterms:W3CDTF">2020-04-18T18:03:24Z</dcterms:created>
  <dcterms:modified xsi:type="dcterms:W3CDTF">2020-04-19T17:58:24Z</dcterms:modified>
</cp:coreProperties>
</file>