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2E2E-21CB-D446-B51C-58F1C32CC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B0F57-B148-2944-A43D-D2772AE77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03F65-2F93-864F-A937-667159C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283EB-5E55-074C-9E83-C71B67DF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5DD30-5632-4A47-A8E4-DE8F0941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7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D0B3-4368-A74E-8343-DAF55305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B3A34-BF6B-B14B-BFE8-D936DD576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770D6-4969-0042-BA9C-4BF62210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2F68-0C73-9E4F-8E43-14938434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50EF9-20E2-9245-84BD-4C1D8CC5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66CF3-3158-B843-AF67-2D70AA4C9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5DC5D-1769-B847-B7CB-CE09E81BE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BEF8-D55E-564A-AE77-A1342B55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A1F2-48E7-6D42-A430-3E856245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BA7B1-7182-4E4C-952C-30C29DA8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341C-4435-4841-B7B2-1AC353F9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7C87-A9E5-7E4A-AF3F-A773E275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8D7C7-2F52-7148-9F02-99A9854C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D160-2ECD-064A-8237-EB3072F2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BD543-8F3F-0143-8569-8669E5CC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5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4DA8-75A7-D642-8E27-45F8EADD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3DAB7-4F36-A143-BA94-2BA9F3583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6F6A-35CA-C74F-81C8-D756147F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BA1D-4C5E-F943-A434-D1BF0A2C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9DBF5-3726-374C-B1EC-AB76DD92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5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EA76-2FC7-224C-80E7-57B814AE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3D5E-E5B7-A446-86A2-A3B231FA2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B9A8F-9AB4-AF41-BC97-3DFCC3C0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FD689-F030-2E4A-A6A3-C5724F24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F3B0C-31F8-CB40-BDE4-1258BD69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EE1C-4B1C-7142-88C1-991B1A49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F492-1DA4-644E-83E1-A380F680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9E2AF-25C6-A64F-92FF-CEE83806B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44286-76AB-964F-B358-6FE61FC96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86D21-44CF-4047-B234-F25CEB927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81579-82B7-FE49-A9E9-2D21C83AA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40B44-5B37-1048-90BC-1A9198F6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C7956-E317-C048-A199-F84D2ED5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0DA06-4E59-1F48-BDFB-73973408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3678-C777-EA45-B4F3-82710582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83694-4579-D143-857C-5EB6C8AF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9602A-A75D-8646-82E2-86BA2249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FB913-1DA0-ED45-902F-C3B5C7F5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83AF8-E150-BF45-B29B-7F13899A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6256F-C0CF-224B-AD97-086033E5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A083-6028-474D-93CF-6197010C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1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2D83-66FE-0842-9B34-B159D83A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6AFF-224D-4347-B3C6-96627A4C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38E99-56F9-0941-AA17-2E3280DE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86F7D-128B-DB4E-90A3-F46497C6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70576-13B7-2241-B131-A81F6182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DD96E-9017-DC40-9461-C1A4D472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D752-1A26-5B4D-B8BF-90E0CD07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1F863-8170-D547-8EF2-B2332F004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1AE2C-62D1-234B-BA27-DD92695DD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8EB3E-B17C-8B4B-8C5D-81BD4D9A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7C9C3-7603-9C4E-9494-B6422173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14EE-A4FB-9441-A151-28D841B4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9476E-7D65-DF40-B3BC-A20F7817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8E4DE-1D1B-754C-AE1A-D5480099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B202-0622-A54E-9277-777A5A133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8D0D-18FF-F246-8EF6-0375CC306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0831A-A439-164A-A262-8A6D81BB9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F95D-F4D2-9F4E-ADA8-E4C6E36B1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Carster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4CE56-2430-424E-9B48-BF8DB3745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Cars For Days</a:t>
            </a:r>
          </a:p>
          <a:p>
            <a:r>
              <a:rPr lang="en-US" dirty="0"/>
              <a:t>   Buy/ Trade/ Sell Cars</a:t>
            </a:r>
          </a:p>
        </p:txBody>
      </p:sp>
    </p:spTree>
    <p:extLst>
      <p:ext uri="{BB962C8B-B14F-4D97-AF65-F5344CB8AC3E}">
        <p14:creationId xmlns:p14="http://schemas.microsoft.com/office/powerpoint/2010/main" val="195855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0C9E-7769-3C4D-A41E-D109D950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Favorite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3004-C50B-EC46-84A7-CF480077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search bar provides easy searching</a:t>
            </a:r>
          </a:p>
          <a:p>
            <a:endParaRPr lang="en-US" dirty="0"/>
          </a:p>
          <a:p>
            <a:r>
              <a:rPr lang="en-US" dirty="0"/>
              <a:t>Allowing users to post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6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CF74-EE03-7B4C-9ECA-8A2246C9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   Remaining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6863-C86B-FE48-84FC-D1CA088B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Shopping cart</a:t>
            </a:r>
          </a:p>
          <a:p>
            <a:r>
              <a:rPr lang="en-US" dirty="0"/>
              <a:t>Confirmation Page</a:t>
            </a:r>
          </a:p>
          <a:p>
            <a:r>
              <a:rPr lang="en-US" dirty="0"/>
              <a:t>User Authentication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Carster</vt:lpstr>
      <vt:lpstr>   Favorite Features</vt:lpstr>
      <vt:lpstr>      Remaining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Carster</dc:title>
  <dc:creator>Donald Vallejo</dc:creator>
  <cp:lastModifiedBy>Donald Vallejo</cp:lastModifiedBy>
  <cp:revision>5</cp:revision>
  <dcterms:created xsi:type="dcterms:W3CDTF">2019-10-10T07:34:20Z</dcterms:created>
  <dcterms:modified xsi:type="dcterms:W3CDTF">2019-10-10T18:18:35Z</dcterms:modified>
</cp:coreProperties>
</file>