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4C96-D7EB-AA4A-A083-F511270B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C061F-00BA-B24A-8A80-7990F5729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435AC-31B3-5149-8E5C-063CF9A5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159F-9AC5-454A-AF4C-DFFBBDB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F18D-A0D1-E44A-8BD3-110F5882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2464-CC2F-BA41-B696-F4833924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12EFF-4016-824A-8012-FBAD94F4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8D7E-440E-D447-8775-175EBC5D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0484-1B75-AA45-9F1A-0AABFBF7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E66F-C38D-C74D-89B3-8402A648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B51CA-871F-374C-A6C3-77578498D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A8A6C-BB1E-124E-963F-6D941FE52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CF82-EAF6-1E4F-8A4A-BD12EF8D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5E87-F48F-1F4E-A891-503A8EEE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98E1B-DC66-444D-8E78-BA28186A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0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D81B-CAFD-4E47-BC51-5DAAFDB6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FD37-3967-B54C-B8D6-5939C5CA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59C9-764C-124A-A575-AB67295E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B33E3-4DE0-1845-9A67-D73AAF4C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4561-1A5C-EB42-990D-6BA381CD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8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BA5D-0B7C-C541-8CB8-FCD72EF3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0DE2-4FDD-B545-888C-3EDEDD19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0B45-F622-6E4A-A01D-F36B51FF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7F020-1067-4A48-A7E2-D73E4B59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533D-BB57-704A-8CDF-A5276B0D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2A8-6139-EA4D-B735-2CFDABF1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7BC3-8446-A147-950F-906ACF85C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65124-2F36-A045-9FAC-68FA9ADA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45069-0AB4-AB48-BE27-814972A3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846E2-A232-CF41-8282-6B95B4C3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320E5-AC45-B74D-8D3A-086D3B98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04E1-C60C-414A-9C86-09821AE9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4675B-2110-F549-9FF4-F7E32C2CB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FE9F5-0FFF-6747-96A5-63AB21A9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5BB7F-C625-B544-AD7A-A41A0EF9D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138C5-6EBE-9E42-B99D-FCE68B595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95DE1-D8D2-7A4C-96F3-BA3ADCE0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2C17-C90C-CB49-B600-D538316D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847A8-BA22-1C4B-A7B1-094CB814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5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BE2E-8CD8-9B46-965C-17C63952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DF7E5-05A9-3B47-9647-8A58D31E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96B63-7091-DD43-BC79-725902C9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59CAC-EF76-1F40-8900-6A37D2EB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0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E7F09-F35A-D942-BD01-E3579B8B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C2478-8A0B-2A48-8A28-5D5542DE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A5188-EFB2-8B44-94D2-ACE42E1C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B689-ABA7-1D49-BFDE-E141FB6A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2A37-853A-0B4F-9080-4B43B5D9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842E0-7BB3-884D-93F1-295CCD27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CD61-A7C0-3748-8140-DB6103C9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625FA-F268-9745-BC37-D12E05EF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1513D-7871-C04E-9728-5B9F501E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8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FBA7-9551-0844-80E6-5594E902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13786-32A3-BC41-BB26-44AE527D3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8E1B1-3835-F746-B036-22BF07788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76283-FF3A-054B-9232-F673624E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9D09B-B85C-2749-BD4B-F68F3C77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B0464-0882-734C-8302-3778BF10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9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901B-67A1-EB40-A3E0-827DD23D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B4EFB-187D-1141-A40D-FBEC80D8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D6EC-B0B4-D040-8496-D2A3A8791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7E6D-889A-FA42-A43A-3184E7CBAFBE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0B70-6684-DB46-ADC5-F03D80CBE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1C75-C655-0346-A773-5F316D8F3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D6E3-A89F-D645-9807-EFF7BD13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reetpal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8B1B-9A55-A345-A60A-191EF5E10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Street Pal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60496-C0C3-6548-89EB-BAC3F746F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web application for social and human services</a:t>
            </a:r>
          </a:p>
        </p:txBody>
      </p:sp>
    </p:spTree>
    <p:extLst>
      <p:ext uri="{BB962C8B-B14F-4D97-AF65-F5344CB8AC3E}">
        <p14:creationId xmlns:p14="http://schemas.microsoft.com/office/powerpoint/2010/main" val="184385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07A7-8AC0-8B4A-BDF5-9B41639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B760-A0AD-F54F-92A5-F78441A2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homeless people in America that are in need of human services.</a:t>
            </a:r>
          </a:p>
          <a:p>
            <a:r>
              <a:rPr lang="en-US" dirty="0"/>
              <a:t>Many people have no idea where to find these services and may not have easy access to that information. </a:t>
            </a:r>
          </a:p>
          <a:p>
            <a:endParaRPr lang="en-US" dirty="0"/>
          </a:p>
          <a:p>
            <a:r>
              <a:rPr lang="en-US" dirty="0"/>
              <a:t>This application provides organized locations and information of services people need. </a:t>
            </a:r>
          </a:p>
        </p:txBody>
      </p:sp>
    </p:spTree>
    <p:extLst>
      <p:ext uri="{BB962C8B-B14F-4D97-AF65-F5344CB8AC3E}">
        <p14:creationId xmlns:p14="http://schemas.microsoft.com/office/powerpoint/2010/main" val="57531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D712-9269-534C-934C-BCE4453A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A7C5-D814-C640-AAD8-4496E02A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food drives, public restrooms, services for housing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r>
              <a:rPr lang="en-US" dirty="0"/>
              <a:t>Concern: an application for users to report problems in the community</a:t>
            </a:r>
          </a:p>
          <a:p>
            <a:endParaRPr lang="en-US" dirty="0"/>
          </a:p>
          <a:p>
            <a:r>
              <a:rPr lang="en-US" dirty="0"/>
              <a:t>These services should be organized into a single place to help anyone find what they are looking for</a:t>
            </a:r>
          </a:p>
        </p:txBody>
      </p:sp>
    </p:spTree>
    <p:extLst>
      <p:ext uri="{BB962C8B-B14F-4D97-AF65-F5344CB8AC3E}">
        <p14:creationId xmlns:p14="http://schemas.microsoft.com/office/powerpoint/2010/main" val="338857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8B9B-EC7B-D746-AD6B-0ABBEE9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Homepage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C40B8-00CC-2542-B666-0D4EBD1BA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918" y="1825625"/>
            <a:ext cx="7588164" cy="4351338"/>
          </a:xfrm>
        </p:spPr>
      </p:pic>
    </p:spTree>
    <p:extLst>
      <p:ext uri="{BB962C8B-B14F-4D97-AF65-F5344CB8AC3E}">
        <p14:creationId xmlns:p14="http://schemas.microsoft.com/office/powerpoint/2010/main" val="35163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6877-5482-AC45-ADFD-EBB571F0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DD72-7B32-9845-B7A0-FB2150EC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https://streetpal.herokuapp.com/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donaldvallejo</a:t>
            </a:r>
            <a:r>
              <a:rPr lang="en-US" dirty="0"/>
              <a:t>/Street-</a:t>
            </a:r>
            <a:r>
              <a:rPr lang="en-US" dirty="0" err="1"/>
              <a:t>Pal.git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128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Street Pal </vt:lpstr>
      <vt:lpstr>The Problem</vt:lpstr>
      <vt:lpstr>Current solutions </vt:lpstr>
      <vt:lpstr>The Homepage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Vallejo</dc:creator>
  <cp:lastModifiedBy>Donald Vallejo</cp:lastModifiedBy>
  <cp:revision>4</cp:revision>
  <dcterms:created xsi:type="dcterms:W3CDTF">2019-10-17T17:38:14Z</dcterms:created>
  <dcterms:modified xsi:type="dcterms:W3CDTF">2019-10-17T18:01:50Z</dcterms:modified>
</cp:coreProperties>
</file>