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3152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53"/>
  </p:normalViewPr>
  <p:slideViewPr>
    <p:cSldViewPr snapToGrid="0" snapToObjects="1">
      <p:cViewPr>
        <p:scale>
          <a:sx n="114" d="100"/>
          <a:sy n="114" d="100"/>
        </p:scale>
        <p:origin x="27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646133"/>
            <a:ext cx="6217920" cy="350181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82989"/>
            <a:ext cx="5486400" cy="2428451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F334-25C8-1241-ACA3-3B4DAAFB537D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91A-9F86-8647-930E-907B6FCE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0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F334-25C8-1241-ACA3-3B4DAAFB537D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91A-9F86-8647-930E-907B6FCE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5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35517"/>
            <a:ext cx="157734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5517"/>
            <a:ext cx="464058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F334-25C8-1241-ACA3-3B4DAAFB537D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91A-9F86-8647-930E-907B6FCE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8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F334-25C8-1241-ACA3-3B4DAAFB537D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91A-9F86-8647-930E-907B6FCE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1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507618"/>
            <a:ext cx="6309360" cy="418401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731215"/>
            <a:ext cx="6309360" cy="220027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F334-25C8-1241-ACA3-3B4DAAFB537D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91A-9F86-8647-930E-907B6FCE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5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F334-25C8-1241-ACA3-3B4DAAFB537D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91A-9F86-8647-930E-907B6FCE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5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35519"/>
            <a:ext cx="630936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465706"/>
            <a:ext cx="3094672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674110"/>
            <a:ext cx="309467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465706"/>
            <a:ext cx="3109913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674110"/>
            <a:ext cx="3109913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F334-25C8-1241-ACA3-3B4DAAFB537D}" type="datetimeFigureOut">
              <a:rPr lang="en-US" smtClean="0"/>
              <a:t>10/7/21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91A-9F86-8647-930E-907B6FCE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5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F334-25C8-1241-ACA3-3B4DAAFB537D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91A-9F86-8647-930E-907B6FCE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5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F334-25C8-1241-ACA3-3B4DAAFB537D}" type="datetimeFigureOut">
              <a:rPr lang="en-US" smtClean="0"/>
              <a:t>10/7/21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91A-9F86-8647-930E-907B6FCE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2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448226"/>
            <a:ext cx="3703320" cy="714798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F334-25C8-1241-ACA3-3B4DAAFB537D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91A-9F86-8647-930E-907B6FCE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448226"/>
            <a:ext cx="3703320" cy="714798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F334-25C8-1241-ACA3-3B4DAAFB537D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D91A-9F86-8647-930E-907B6FCE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35519"/>
            <a:ext cx="630936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677584"/>
            <a:ext cx="630936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1F334-25C8-1241-ACA3-3B4DAAFB537D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322649"/>
            <a:ext cx="24688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6D91A-9F86-8647-930E-907B6FCE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2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9EE8D1-EA00-5244-97CB-5DAF60027446}"/>
              </a:ext>
            </a:extLst>
          </p:cNvPr>
          <p:cNvCxnSpPr>
            <a:cxnSpLocks/>
          </p:cNvCxnSpPr>
          <p:nvPr/>
        </p:nvCxnSpPr>
        <p:spPr>
          <a:xfrm flipH="1">
            <a:off x="3668751" y="446049"/>
            <a:ext cx="1" cy="909939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BE371FF-ACD0-9240-839E-20B1634A99E1}"/>
              </a:ext>
            </a:extLst>
          </p:cNvPr>
          <p:cNvSpPr/>
          <p:nvPr/>
        </p:nvSpPr>
        <p:spPr>
          <a:xfrm>
            <a:off x="984092" y="446049"/>
            <a:ext cx="2129883" cy="50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86D528-3B8C-6347-94C0-2963EB31B86D}"/>
              </a:ext>
            </a:extLst>
          </p:cNvPr>
          <p:cNvSpPr/>
          <p:nvPr/>
        </p:nvSpPr>
        <p:spPr>
          <a:xfrm>
            <a:off x="4861932" y="434900"/>
            <a:ext cx="1382751" cy="535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E3697B-094E-E243-92E5-D72E3F811731}"/>
              </a:ext>
            </a:extLst>
          </p:cNvPr>
          <p:cNvCxnSpPr>
            <a:cxnSpLocks/>
          </p:cNvCxnSpPr>
          <p:nvPr/>
        </p:nvCxnSpPr>
        <p:spPr>
          <a:xfrm flipH="1">
            <a:off x="256478" y="1193180"/>
            <a:ext cx="663497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E6F97198-23CB-7643-9510-B472DD34A058}"/>
              </a:ext>
            </a:extLst>
          </p:cNvPr>
          <p:cNvSpPr/>
          <p:nvPr/>
        </p:nvSpPr>
        <p:spPr>
          <a:xfrm>
            <a:off x="853068" y="1471962"/>
            <a:ext cx="2391935" cy="628185"/>
          </a:xfrm>
          <a:prstGeom prst="wedgeEllipseCallout">
            <a:avLst>
              <a:gd name="adj1" fmla="val -78346"/>
              <a:gd name="adj2" fmla="val 55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Welcome to the Smith Residence! Press the doorbell to ring in.</a:t>
            </a:r>
          </a:p>
        </p:txBody>
      </p:sp>
      <p:sp>
        <p:nvSpPr>
          <p:cNvPr id="16" name="Plaque 15">
            <a:extLst>
              <a:ext uri="{FF2B5EF4-FFF2-40B4-BE49-F238E27FC236}">
                <a16:creationId xmlns:a16="http://schemas.microsoft.com/office/drawing/2014/main" id="{8283DA53-5AD5-8448-A016-A300F1CCB0BE}"/>
              </a:ext>
            </a:extLst>
          </p:cNvPr>
          <p:cNvSpPr/>
          <p:nvPr/>
        </p:nvSpPr>
        <p:spPr>
          <a:xfrm>
            <a:off x="4415883" y="1471961"/>
            <a:ext cx="2141034" cy="628185"/>
          </a:xfrm>
          <a:prstGeom prst="plaqu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Approaches House</a:t>
            </a:r>
          </a:p>
        </p:txBody>
      </p:sp>
      <p:sp>
        <p:nvSpPr>
          <p:cNvPr id="17" name="Plaque 16">
            <a:extLst>
              <a:ext uri="{FF2B5EF4-FFF2-40B4-BE49-F238E27FC236}">
                <a16:creationId xmlns:a16="http://schemas.microsoft.com/office/drawing/2014/main" id="{A4666022-3767-6D47-B513-AB81E4AF4CF3}"/>
              </a:ext>
            </a:extLst>
          </p:cNvPr>
          <p:cNvSpPr/>
          <p:nvPr/>
        </p:nvSpPr>
        <p:spPr>
          <a:xfrm>
            <a:off x="4482791" y="2481146"/>
            <a:ext cx="2141034" cy="628185"/>
          </a:xfrm>
          <a:prstGeom prst="plaqu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Presses Doorbell</a:t>
            </a:r>
          </a:p>
        </p:txBody>
      </p:sp>
      <p:sp>
        <p:nvSpPr>
          <p:cNvPr id="18" name="Plaque 17">
            <a:extLst>
              <a:ext uri="{FF2B5EF4-FFF2-40B4-BE49-F238E27FC236}">
                <a16:creationId xmlns:a16="http://schemas.microsoft.com/office/drawing/2014/main" id="{A48A83DE-7AB1-5242-ACC3-06CA4C6CCF1C}"/>
              </a:ext>
            </a:extLst>
          </p:cNvPr>
          <p:cNvSpPr/>
          <p:nvPr/>
        </p:nvSpPr>
        <p:spPr>
          <a:xfrm>
            <a:off x="2598234" y="3434578"/>
            <a:ext cx="2141034" cy="628185"/>
          </a:xfrm>
          <a:prstGeom prst="plaqu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~ 10 seconds pass…</a:t>
            </a:r>
          </a:p>
        </p:txBody>
      </p:sp>
      <p:sp>
        <p:nvSpPr>
          <p:cNvPr id="19" name="Oval Callout 18">
            <a:extLst>
              <a:ext uri="{FF2B5EF4-FFF2-40B4-BE49-F238E27FC236}">
                <a16:creationId xmlns:a16="http://schemas.microsoft.com/office/drawing/2014/main" id="{8063551D-21ED-254E-BDE8-ECF510532CF7}"/>
              </a:ext>
            </a:extLst>
          </p:cNvPr>
          <p:cNvSpPr/>
          <p:nvPr/>
        </p:nvSpPr>
        <p:spPr>
          <a:xfrm>
            <a:off x="504598" y="4492088"/>
            <a:ext cx="3088873" cy="960858"/>
          </a:xfrm>
          <a:prstGeom prst="wedgeEllipseCallout">
            <a:avLst>
              <a:gd name="adj1" fmla="val -64267"/>
              <a:gd name="adj2" fmla="val 45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 appears that nobody is home. We will record a message a snap a photo after the beep…. BEEP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73F678-AB2E-0443-ABB2-D5D18991579F}"/>
              </a:ext>
            </a:extLst>
          </p:cNvPr>
          <p:cNvCxnSpPr>
            <a:cxnSpLocks/>
          </p:cNvCxnSpPr>
          <p:nvPr/>
        </p:nvCxnSpPr>
        <p:spPr>
          <a:xfrm flipH="1">
            <a:off x="340112" y="3278463"/>
            <a:ext cx="663497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2830-8F27-F74A-B0E9-CF972E6CDBF8}"/>
              </a:ext>
            </a:extLst>
          </p:cNvPr>
          <p:cNvCxnSpPr>
            <a:cxnSpLocks/>
          </p:cNvCxnSpPr>
          <p:nvPr/>
        </p:nvCxnSpPr>
        <p:spPr>
          <a:xfrm flipH="1">
            <a:off x="351263" y="4304376"/>
            <a:ext cx="663497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77AEA3-9BC8-3B4E-81DA-2014D4C7B690}"/>
              </a:ext>
            </a:extLst>
          </p:cNvPr>
          <p:cNvCxnSpPr>
            <a:cxnSpLocks/>
          </p:cNvCxnSpPr>
          <p:nvPr/>
        </p:nvCxnSpPr>
        <p:spPr>
          <a:xfrm flipH="1">
            <a:off x="340112" y="5687127"/>
            <a:ext cx="663497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laque 23">
            <a:extLst>
              <a:ext uri="{FF2B5EF4-FFF2-40B4-BE49-F238E27FC236}">
                <a16:creationId xmlns:a16="http://schemas.microsoft.com/office/drawing/2014/main" id="{8FC4B236-0DA7-E543-9B50-1BB277A24169}"/>
              </a:ext>
            </a:extLst>
          </p:cNvPr>
          <p:cNvSpPr/>
          <p:nvPr/>
        </p:nvSpPr>
        <p:spPr>
          <a:xfrm>
            <a:off x="992459" y="5928731"/>
            <a:ext cx="2141034" cy="628185"/>
          </a:xfrm>
          <a:prstGeom prst="plaqu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Recording</a:t>
            </a:r>
          </a:p>
        </p:txBody>
      </p:sp>
      <p:sp>
        <p:nvSpPr>
          <p:cNvPr id="25" name="Oval Callout 24">
            <a:extLst>
              <a:ext uri="{FF2B5EF4-FFF2-40B4-BE49-F238E27FC236}">
                <a16:creationId xmlns:a16="http://schemas.microsoft.com/office/drawing/2014/main" id="{40A2C57A-4C55-EB4B-817C-F948CBCF9320}"/>
              </a:ext>
            </a:extLst>
          </p:cNvPr>
          <p:cNvSpPr/>
          <p:nvPr/>
        </p:nvSpPr>
        <p:spPr>
          <a:xfrm>
            <a:off x="3830456" y="5781913"/>
            <a:ext cx="3088873" cy="986880"/>
          </a:xfrm>
          <a:prstGeom prst="wedgeEllipseCallout">
            <a:avLst>
              <a:gd name="adj1" fmla="val 54506"/>
              <a:gd name="adj2" fmla="val 47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Hello! It is John from across the street! Come by and grab some cake sometime as I have lots extra!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CA97C6-2643-5F4D-887A-5B6366CFC664}"/>
              </a:ext>
            </a:extLst>
          </p:cNvPr>
          <p:cNvCxnSpPr>
            <a:cxnSpLocks/>
          </p:cNvCxnSpPr>
          <p:nvPr/>
        </p:nvCxnSpPr>
        <p:spPr>
          <a:xfrm flipH="1">
            <a:off x="256478" y="2308302"/>
            <a:ext cx="663497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8F02E2-ADD5-E54B-9133-5906E6730A96}"/>
              </a:ext>
            </a:extLst>
          </p:cNvPr>
          <p:cNvCxnSpPr>
            <a:cxnSpLocks/>
          </p:cNvCxnSpPr>
          <p:nvPr/>
        </p:nvCxnSpPr>
        <p:spPr>
          <a:xfrm flipH="1">
            <a:off x="340112" y="6991819"/>
            <a:ext cx="663497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laque 27">
            <a:extLst>
              <a:ext uri="{FF2B5EF4-FFF2-40B4-BE49-F238E27FC236}">
                <a16:creationId xmlns:a16="http://schemas.microsoft.com/office/drawing/2014/main" id="{FC4C1223-D222-8245-A46F-345C7E5776CA}"/>
              </a:ext>
            </a:extLst>
          </p:cNvPr>
          <p:cNvSpPr/>
          <p:nvPr/>
        </p:nvSpPr>
        <p:spPr>
          <a:xfrm>
            <a:off x="992459" y="7214846"/>
            <a:ext cx="2141034" cy="628185"/>
          </a:xfrm>
          <a:prstGeom prst="plaqu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Takes photo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C14BEF-8027-A740-960F-71E036EA8325}"/>
              </a:ext>
            </a:extLst>
          </p:cNvPr>
          <p:cNvCxnSpPr>
            <a:cxnSpLocks/>
          </p:cNvCxnSpPr>
          <p:nvPr/>
        </p:nvCxnSpPr>
        <p:spPr>
          <a:xfrm flipH="1">
            <a:off x="340112" y="8095790"/>
            <a:ext cx="663497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Callout 29">
            <a:extLst>
              <a:ext uri="{FF2B5EF4-FFF2-40B4-BE49-F238E27FC236}">
                <a16:creationId xmlns:a16="http://schemas.microsoft.com/office/drawing/2014/main" id="{03B3E054-8B39-2B44-B40B-27AD5D2A970F}"/>
              </a:ext>
            </a:extLst>
          </p:cNvPr>
          <p:cNvSpPr/>
          <p:nvPr/>
        </p:nvSpPr>
        <p:spPr>
          <a:xfrm>
            <a:off x="641195" y="8886596"/>
            <a:ext cx="2815676" cy="706241"/>
          </a:xfrm>
          <a:prstGeom prst="wedgeEllipseCallout">
            <a:avLst>
              <a:gd name="adj1" fmla="val -64267"/>
              <a:gd name="adj2" fmla="val 45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Thank you! Message &amp; photo saved! Have a good day!</a:t>
            </a:r>
          </a:p>
        </p:txBody>
      </p:sp>
      <p:sp>
        <p:nvSpPr>
          <p:cNvPr id="31" name="Plaque 30">
            <a:extLst>
              <a:ext uri="{FF2B5EF4-FFF2-40B4-BE49-F238E27FC236}">
                <a16:creationId xmlns:a16="http://schemas.microsoft.com/office/drawing/2014/main" id="{37B0AFA7-E8E3-9D43-AB4A-B7CF79D4FB06}"/>
              </a:ext>
            </a:extLst>
          </p:cNvPr>
          <p:cNvSpPr/>
          <p:nvPr/>
        </p:nvSpPr>
        <p:spPr>
          <a:xfrm>
            <a:off x="4415883" y="7203696"/>
            <a:ext cx="2141034" cy="628185"/>
          </a:xfrm>
          <a:prstGeom prst="plaqu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Smiles for photo</a:t>
            </a:r>
          </a:p>
        </p:txBody>
      </p:sp>
      <p:sp>
        <p:nvSpPr>
          <p:cNvPr id="32" name="Plaque 31">
            <a:extLst>
              <a:ext uri="{FF2B5EF4-FFF2-40B4-BE49-F238E27FC236}">
                <a16:creationId xmlns:a16="http://schemas.microsoft.com/office/drawing/2014/main" id="{27E823F1-DD27-1B40-9492-3891CC185FDF}"/>
              </a:ext>
            </a:extLst>
          </p:cNvPr>
          <p:cNvSpPr/>
          <p:nvPr/>
        </p:nvSpPr>
        <p:spPr>
          <a:xfrm>
            <a:off x="4415883" y="8462847"/>
            <a:ext cx="2141034" cy="628185"/>
          </a:xfrm>
          <a:prstGeom prst="plaqu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Leaves property</a:t>
            </a:r>
          </a:p>
        </p:txBody>
      </p:sp>
      <p:sp>
        <p:nvSpPr>
          <p:cNvPr id="33" name="Plaque 32">
            <a:extLst>
              <a:ext uri="{FF2B5EF4-FFF2-40B4-BE49-F238E27FC236}">
                <a16:creationId xmlns:a16="http://schemas.microsoft.com/office/drawing/2014/main" id="{44462B45-4BD8-7D49-B03C-73F95EB3BEA2}"/>
              </a:ext>
            </a:extLst>
          </p:cNvPr>
          <p:cNvSpPr/>
          <p:nvPr/>
        </p:nvSpPr>
        <p:spPr>
          <a:xfrm>
            <a:off x="992459" y="8162700"/>
            <a:ext cx="2141034" cy="628185"/>
          </a:xfrm>
          <a:prstGeom prst="plaqu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Saves photo </a:t>
            </a:r>
            <a:r>
              <a:rPr lang="en-US" sz="1200"/>
              <a:t>&amp; recording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08287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93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 Michael Thomas Lowsley-Williams</dc:creator>
  <cp:lastModifiedBy>Donal Michael Thomas Lowsley-Williams</cp:lastModifiedBy>
  <cp:revision>4</cp:revision>
  <dcterms:created xsi:type="dcterms:W3CDTF">2021-10-07T21:40:48Z</dcterms:created>
  <dcterms:modified xsi:type="dcterms:W3CDTF">2021-10-07T22:03:08Z</dcterms:modified>
</cp:coreProperties>
</file>