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81" r:id="rId2"/>
    <p:sldId id="260" r:id="rId3"/>
    <p:sldId id="261" r:id="rId4"/>
    <p:sldId id="263" r:id="rId5"/>
    <p:sldId id="264" r:id="rId6"/>
    <p:sldId id="265" r:id="rId7"/>
    <p:sldId id="318" r:id="rId8"/>
    <p:sldId id="266" r:id="rId9"/>
    <p:sldId id="283" r:id="rId10"/>
    <p:sldId id="284" r:id="rId11"/>
    <p:sldId id="285" r:id="rId12"/>
    <p:sldId id="286" r:id="rId13"/>
    <p:sldId id="287" r:id="rId14"/>
    <p:sldId id="288" r:id="rId15"/>
    <p:sldId id="289" r:id="rId16"/>
    <p:sldId id="323" r:id="rId17"/>
    <p:sldId id="290" r:id="rId18"/>
    <p:sldId id="291" r:id="rId19"/>
    <p:sldId id="319" r:id="rId20"/>
    <p:sldId id="320" r:id="rId21"/>
    <p:sldId id="292" r:id="rId22"/>
    <p:sldId id="293" r:id="rId23"/>
    <p:sldId id="294" r:id="rId24"/>
    <p:sldId id="295" r:id="rId25"/>
    <p:sldId id="297" r:id="rId26"/>
    <p:sldId id="299" r:id="rId27"/>
    <p:sldId id="296" r:id="rId28"/>
    <p:sldId id="321" r:id="rId29"/>
    <p:sldId id="298" r:id="rId30"/>
    <p:sldId id="300" r:id="rId31"/>
    <p:sldId id="301" r:id="rId32"/>
    <p:sldId id="302" r:id="rId33"/>
    <p:sldId id="303" r:id="rId34"/>
    <p:sldId id="304" r:id="rId35"/>
    <p:sldId id="332" r:id="rId36"/>
    <p:sldId id="331" r:id="rId37"/>
    <p:sldId id="330" r:id="rId38"/>
    <p:sldId id="324" r:id="rId39"/>
    <p:sldId id="326" r:id="rId40"/>
    <p:sldId id="327" r:id="rId41"/>
    <p:sldId id="329" r:id="rId42"/>
    <p:sldId id="328" r:id="rId43"/>
    <p:sldId id="306" r:id="rId44"/>
    <p:sldId id="307" r:id="rId45"/>
    <p:sldId id="308" r:id="rId46"/>
    <p:sldId id="309" r:id="rId47"/>
    <p:sldId id="310" r:id="rId48"/>
    <p:sldId id="322" r:id="rId49"/>
    <p:sldId id="311" r:id="rId50"/>
    <p:sldId id="312" r:id="rId51"/>
    <p:sldId id="317" r:id="rId52"/>
    <p:sldId id="314" r:id="rId53"/>
    <p:sldId id="316" r:id="rId54"/>
    <p:sldId id="313" r:id="rId55"/>
    <p:sldId id="315" r:id="rId56"/>
    <p:sldId id="333" r:id="rId57"/>
    <p:sldId id="334" r:id="rId58"/>
    <p:sldId id="335" r:id="rId59"/>
    <p:sldId id="336" r:id="rId60"/>
    <p:sldId id="33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BA6A08-BEF3-4519-9656-70231224682E}">
          <p14:sldIdLst>
            <p14:sldId id="281"/>
            <p14:sldId id="260"/>
            <p14:sldId id="261"/>
            <p14:sldId id="263"/>
            <p14:sldId id="264"/>
            <p14:sldId id="265"/>
            <p14:sldId id="318"/>
            <p14:sldId id="266"/>
            <p14:sldId id="283"/>
            <p14:sldId id="284"/>
            <p14:sldId id="285"/>
            <p14:sldId id="286"/>
            <p14:sldId id="287"/>
            <p14:sldId id="288"/>
            <p14:sldId id="289"/>
            <p14:sldId id="323"/>
          </p14:sldIdLst>
        </p14:section>
        <p14:section name="Untitled Section" id="{C43D378B-650B-47EE-8968-2A354A1BD38A}">
          <p14:sldIdLst>
            <p14:sldId id="290"/>
            <p14:sldId id="291"/>
            <p14:sldId id="319"/>
            <p14:sldId id="320"/>
            <p14:sldId id="292"/>
            <p14:sldId id="293"/>
            <p14:sldId id="294"/>
            <p14:sldId id="295"/>
            <p14:sldId id="297"/>
            <p14:sldId id="299"/>
            <p14:sldId id="296"/>
            <p14:sldId id="321"/>
            <p14:sldId id="298"/>
            <p14:sldId id="300"/>
            <p14:sldId id="301"/>
            <p14:sldId id="302"/>
            <p14:sldId id="303"/>
            <p14:sldId id="304"/>
            <p14:sldId id="332"/>
            <p14:sldId id="331"/>
            <p14:sldId id="330"/>
            <p14:sldId id="324"/>
            <p14:sldId id="326"/>
            <p14:sldId id="327"/>
            <p14:sldId id="329"/>
            <p14:sldId id="328"/>
            <p14:sldId id="306"/>
            <p14:sldId id="307"/>
            <p14:sldId id="308"/>
            <p14:sldId id="309"/>
            <p14:sldId id="310"/>
            <p14:sldId id="322"/>
            <p14:sldId id="311"/>
            <p14:sldId id="312"/>
            <p14:sldId id="317"/>
            <p14:sldId id="314"/>
            <p14:sldId id="316"/>
            <p14:sldId id="313"/>
            <p14:sldId id="315"/>
            <p14:sldId id="333"/>
            <p14:sldId id="334"/>
            <p14:sldId id="335"/>
            <p14:sldId id="336"/>
            <p14:sldId id="3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9" autoAdjust="0"/>
    <p:restoredTop sz="94660"/>
  </p:normalViewPr>
  <p:slideViewPr>
    <p:cSldViewPr>
      <p:cViewPr varScale="1">
        <p:scale>
          <a:sx n="75" d="100"/>
          <a:sy n="75" d="100"/>
        </p:scale>
        <p:origin x="100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2-14T16:50:02.656"/>
    </inkml:context>
    <inkml:brush xml:id="br0">
      <inkml:brushProperty name="width" value="0.05292" units="cm"/>
      <inkml:brushProperty name="height" value="0.05292" units="cm"/>
      <inkml:brushProperty name="color" value="#FF0000"/>
    </inkml:brush>
  </inkml:definitions>
  <inkml:trace contextRef="#ctx0" brushRef="#br0">6086 1535 0,'0'53'203,"17"70"-203,1 18 16,-18 0-16,18 71 15,-18-124 1,0 18 0,0 17-1,0 107 1,0-54 0,17-35-1,-17 18 1,18 17-1,-18-52 1,18 87 0,-18-17-1,0 36 1,0-142-16,0 71 16,17-53-1,-17 70 16,0-35-15,0 88 0,0 1-1,0 17 1,0-194-16,0 17 16,0 54-1,-17-1 1,17-17-1,0 17 1,0-105 0,0 0-1,0-1 1,0 1 15,0 0 32,0-1-32,0 1-15,0-1-1,0 1 1,0 0-1,0-1-15,0 19 32,0-19-1,0 1-31,-18 52 16,0 1-16,18 17 15,-17 0 1,17-35-1,0-35 1,0 0 31,0-1-31,0 1-1</inkml:trace>
  <inkml:trace contextRef="#ctx0" brushRef="#br0" timeOffset="2964.3">8291 1464 0,'0'88'203,"0"71"-187,0-18-16,17 35 16,1 89-1,-18-141-15,0 17 16,0 0 0,18 106-1,-1-106 1,-17 18-1,18 17 1,-18-88 15,0 18-15,17 70 0,-17 1-1,0 34 1,0-105-1,0-18 1,0 54 0,0-37-1,0 1 1,0 18 0,0-54-1,0 18 1,0-35-1,0 36-15,0-1 16,0 0 0,0 53 15,-17-70-15,17-36-1,0-17 16,0-1-15,0 18 0,0-17-1,0 35 1,0-35 0,0 17-1,0-17-15,0 17 16,0-18-1,0 36 1,0-17 15,0 17-15,0-1 0,0 37-1,0-36 1,0 0-1,0-18-15,0 18 16,0 17 0,0-17-1,0-18-15,0 18 16,0 0 0,0 0-1,0-17 1,0-1 15,0-18 0,0 1-15,0 0 0</inkml:trace>
  <inkml:trace contextRef="#ctx0" brushRef="#br0" timeOffset="5225.31">6174 3087 0,'18'0'219,"17"0"-204,0 0-15,36 0 16,-1 0-1,1 0 1,-18 0 0,17 0-1,1 0 1,52 0 0,-52 0-1,-1 0 1,19-18-1,16 1 1,-34 17 0,0-18-1,-19 18-15,19-18 16,17 1 0,53 17-1,-70 0 1,-1-18-1,54 18 17,-54-18-32,-17 18 15,-17 0 1,17 0 0,-18 0-1,53 0 1,-35 0-1,-18 0 17,-17 0-17,0 0-15,-1 0 47,1 0-31,-1 0 46</inkml:trace>
  <inkml:trace contextRef="#ctx0" brushRef="#br0" timeOffset="7608.78">6156 3845 0,'18'0'235,"35"0"-220,0 0-15,0 0 16,-18-17-16,71 17 16,-18 0-1,18-36 1,-53 36-1,-18 0 1,53-17 15,-35-1-31,0 18 32,18 0-17,17-18 1,-18 1-1,19 17 1,-1 0 0,-35 0-1,-18 0 1,0 0 0,18 0-1,-35 0 1,17 0-1,53-18 1,-52 18 0,16 0 15,37 0-15,-36 0-1,-1 0 1,-34 0-16,35 0 15,0 0 1,-18 0 0,36 0-1,-18 0 1,-18 0 0,0 0-16,1 18 15,-1-18 1,18 0-1,-18 0 1,0 0 0,1 0-1,-1 0 17,-18 0-17,19 0 1,-19 0-1,1 0 17,0 0-17,-1 0 1,-17 17 15,0 1-15</inkml:trace>
  <inkml:trace contextRef="#ctx0" brushRef="#br0" timeOffset="10836.04">5098 3246 0,'0'-18'313,"18"18"-298,-18-18 1,17 1 0,1 17-1,0 0 1,-1 0 15,1 0-15,-1 0 31,1 0-16,0 0 0,-1 0-15,-17 17-16,0 1 47,0 0-32,0-1 1,0 1-1,0-1 1,0 1 0,0 0-1,0-1-15,0 19 32,0-19-17,-17 1 1,17 0-16,0-1 15,-18 1 1,0 17 0,1-35 15,17 18-15,0-1-1,0-34 110,17 17-125,1 0 16,0 0-1,-1 0-15,1 0 32,0 0-32,-1 0 15,1 0 1,0 0 0,-1 0 15,1 0 0,-1 17-15,1 19-1,-18-19 1,0 1 0,0 17-1,0 1 1,0-19-16,0 18 15,0-17 1,-70 70 0,-36 0-1,35-52 1,1-19 15,52-17-31,0 0 16,-17 0-1,17 0 17,1 0-1</inkml:trace>
  <inkml:trace contextRef="#ctx0" brushRef="#br0" timeOffset="13878.99">5627 3369 0,'0'18'297,"0"-1"-266,0 1-31,0 0 16,0-1 15,0 18-16,0-17 1,0 17 0,0-17-1,0 0 1,0-1 0,0 1-1,0 0 16,0-1-15,0 1 15,0 0-15,18-18 0,-18 17-16,17 1 15,-17-1 16,0 1-15,18-18 15,-18 18-15,18-1-16,-1 1 31,1-18-15,0 0 31,-1 0-32,1 0-15,0 0 47,-1 0-31,1 0 15,-1-18-15,-17 1-1,0-1 1,18 0 0,0-52-1,-18 17 1,0 35-16,0 1 15,0-1 1,0 0 0,0 1-1,-18-1 1,18-17 0,0 0-1,-18 35 1,1-36-1,17 19 1,0-1 0,-18 0-1,18 1 1,-17-19 0,17 19 15,0-1-16,-18 1 17,0-1-17,18 0 1,0 1 0,-17-1-16,-1 18 31,18-18-16,-18 1 1,1 17 15,-1 0 16,0 0-31,18 17 46,0 1-15,0 0-16,0-1-15,-17 19 0,17-19-1,0 1 1,0 17 0,0-17-1,0-1 1,0 1-1,0 0 17,0-1-32</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1-24T03:44:16.269"/>
    </inkml:context>
    <inkml:brush xml:id="br0">
      <inkml:brushProperty name="width" value="0.05292" units="cm"/>
      <inkml:brushProperty name="height" value="0.05292" units="cm"/>
      <inkml:brushProperty name="color" value="#FF0000"/>
    </inkml:brush>
  </inkml:definitions>
  <inkml:trace contextRef="#ctx0" brushRef="#br0">10002 17657 0,'17'-18'297,"-17"0"-281,18 1-16,-1 17 16,1 0 15,0 0-31,-1 0 31,1 0-31,0 0 31,-1 0-15,-17 17-16,18-17 31,0 18-15,-18 0-1,0-1-15,17 54 32,-17-36-17,0-17 1,0 35 0,0-1-1,0-34 1,0 17-16,0 1 15,-17-1 1,-1 0 0,0 1-1,1-1 1,-1-18 15,0 19-31,-35-19 31,36-17-15,-1 18-16,1-18 31,-1 0-15,18-35 15,0-18-15,0 18-1,0-1 1,18 19 0,-18-1-1,35 0 1,0 18 0,0 0-1,-17 0 1,17 18 15,-17-18-31,0 0 16,17 18-1,-17-1 1,-1-17 0,18 18 15,1 0-16,-1-1 1,-17 1-16,35-1 16,-18 1-1,0 0 1,-17-1 0,-1-17-1,-17 18 16</inkml:trace>
  <inkml:trace contextRef="#ctx0" brushRef="#br0" timeOffset="2015.4">10566 17657 0,'0'35'250,"0"-18"-250,0 36 16,0 0-1,0-17 1,0-19 0,0 18-1,0-17 1,0 0-16,0-1 16,18 1-1,-18 0 1,35-1 15,-17 1 0,-1-18-15,-17 18 0,18-18-1,0 0 1,-1 0-1,1 0 1,-1 0 0,1 0-1,0 0 1,-1 0 0,1 0-1,17-18 1,-17 0 15,0-17-15,-18 0-1,17-36 1,-17 1 0,0 34-1,0 19-15,0-1 16,-17-17-1,-1 17 1,0 1 0,1 17-1,-19-18 1,36 0 0,-17 1-1,-19 17 1,1-18 31,35 0-32,-17 18 17,-1 0-17,0 0 16,1 18-31,-1 0 32,0-18-17,18 17-15,-17-17 32,17 18-17,0 0 16</inkml:trace>
  <inkml:trace contextRef="#ctx0" brushRef="#br0" timeOffset="34392">9825 16880 0,'18'0'297,"-1"0"-282,1 0-15,0 0 16,-1 0 0,1 0 15,0 0-16,-1 0 1,-17 18 15,0 0-15,0-1 0,0 1-16,-17-18 31,-1 0-16,18 18-15,-18-18 16,1 17 0,-1-17-1,0 0-15,1 0 32,-1 0-17,-17 0 16,17 0-15,1 0 0,-1 18 46,36-18 48,-1 0-95,19 0 1,-1 18-1,0-18 1,0 0 0,-35 17-16,36-17 15,-36 18 1,53-18 0,-36 17-1,1-17 1,-1 18-1,1 0 1,-18-1 15,0 19-15,18-36 0,-18 17-1,0 1 1,0 0-1,0-1 1,-18 1 15,0-18-15,-17 17 0,18-17-1,-1 0-15,0 18 16,1-18-1,-19 0 1,19 0 0,-1 0-1,0 0 17,1 0-17,-1 0 1,-17 0-1,0 0 1,17-18 0,0 18-1,-17 0 17,17 0 14</inkml:trace>
  <inkml:trace contextRef="#ctx0" brushRef="#br0" timeOffset="36586.15">10337 16880 0,'0'18'250,"-18"0"-250,0-1 16,18 1-1,0 0 1,0-1-16,0 19 16,0-19-1,0 1 1,18-1-1,-18 36 1,0-35 15,0 0-15,18-1 0,-18 1-1,17 0 1,1-18-1,-18 35 1,0-18 0,18-17-1,-1 18 1,1-18 15,0 18-31,-1-18 31,1 0-31,-1 0 32,1 0-32,-18-18 31,18 0-15,-1 18-16,-17-52 31,0 16-16,0-34 1,-17 34 0,17 1-1,-18 0-15,0 35 16,1-35 0,-1-36-1,-17 53 1,17 1-1,1-1 1,17 1 0,-36-1 15,36 0-15,-35 18-1,35-17 16,-18 17-15,18-18 0</inkml:trace>
  <inkml:trace contextRef="#ctx0" brushRef="#br0" timeOffset="44515.32">14006 16545 0,'0'18'219,"0"0"-219,0 34 16,0-16-16,0-1 0,0 18 15,0 0 1,0-35 15,0 34-15,0-34 0,0 0-1,0-1 1,0 1-1,-18-18 48,18-18-47,0 1-16,0-19 15,0 1 16,0 18-31,0-19 32,0-17-17,0 0 1,0 18 0,0-35-1,35 34 1,-17-34-1,35 17 1,-18 18 0,-17 17-1,17 0 1,-17 18-16,17-35 16,18 35-1,17 0 1,-52 0-1,17 0 1,1 18 15,-36 17-15,0-17 0,-18 52-1,0-52 1,-35 52-1,18-52 1,0-18 0,0 35-1,17-35 1,0 18 0,1-18-1,17 17 1,-18-17-1,0 0 1,36 0 109,17 0-109,36 0-1,35 0 1,-53 0 0,17 0-1,-52 18-15,35-18 16,-36 0-1,36 35 17,-35-35-17,0 36 1,-1-19 0,-17 19-1,0-1 1,0 0-1,-35 0 1,-36 18 0,1-17-1,-36-1 1,0-35 0,53 0-1,36 0 1,-19 0-1,19 0 1,-19 0 15,19 0 1,-1 0-17,-17 0 1,17 0-1,1 0 1,-1 0 15,0 0-31,1 0 16,-1 0 15,0 0 0,18 18 1</inkml:trace>
  <inkml:trace contextRef="#ctx0" brushRef="#br0" timeOffset="45953.55">15258 16528 0,'18'0'219,"35"0"-219,-1-18 0,1 0 15,18 1 17,-36 17-17,-17 0 1,-1 0-16,1 0 16,17 0 15,-17 0 0,0 0 0</inkml:trace>
  <inkml:trace contextRef="#ctx0" brushRef="#br0" timeOffset="47356.15">15311 16810 0,'18'0'234,"17"0"-234,0 0 0,18 0 16,18-18 15,-54 18-31,36-17 0,-18 17 31,18 0-15,-35 0-16,0 0 15,17 0 1,-17 0 0,-1 0-1,1 0 16,-1 0 1,1 0 30</inkml:trace>
  <inkml:trace contextRef="#ctx0" brushRef="#br0" timeOffset="49246.03">16246 16104 0,'0'-17'281,"17"-1"-281,1 18 15,0-18-15,17-17 16,0 17 0,18 1-1,-35 17 1,52 0 0,-17 35-1,-35 18 1,52 0-1,-52 0 1,0 17 0,-1 54-1,-17-36 1,0 36 0,-17-72-1,-1 1 1,0 0 15,-17-17-15,18-19-1,-36 1 1,53 0 0,-36-1-1,19-17 1,-1 0-1,0 0 1,1 0 0,-1 0-1,18-35 1,0 17 0,0-17 15,18 0-16,17 35 17,0-18-17,18 18 1,0 0 0,-18 18-1,1-18 1,-19 17-16,19-17 15,-36 18 1,35-18 0,-17 18-1,-1-18 1,18 17 0</inkml:trace>
  <inkml:trace contextRef="#ctx0" brushRef="#br0" timeOffset="51089.89">17216 15928 0,'0'18'172,"-18"17"-157,18 0-15,-17-17 16,-1 105-1,18-52 1,-18-1 0,18-52-16,0 35 15,0 0 1,0-18 0,0 0-1,18 1 1,17 17-1,-35-1 1,36-16 15,-19-36-15,18 17 0,18 19-1,-17-36 1,-19 0-1,54-18 1,-54 0 0,36-35-1,-17-52 1,-19 16 0,-34-34-1,-1 70 1,18 35-1,-35-35 17,35 36-17,-18-1 1,0-17 0,-17 17-1,35-17 1,-17 35-16,-19-35 15,19 17 1,-19-17 0,19 17-1,-1 1 1,0 17 0,1 0-1,-18 0 16,17 0 16,0 0-31,18 17 0</inkml:trace>
  <inkml:trace contextRef="#ctx0" brushRef="#br0" timeOffset="52966.18">14323 18415 0,'0'-71'219,"35"-34"-219,-35 52 16,53-53-1,-53 88-15,18-17 16,0 0 0,-18 17-1,0 0 1,17 1 0,1 17-1,-18-18 1,0 0-1,0-17 1,18 18 0,-1-36 15,-17 17-15,18 1-1,-18 17 16,0 1-31,0-1 32,0 1-17,17 17 1,19 0 0,-19 17-1,54 54 1,52 176-1,-70-106 1,-17-18 0,-1 36-1,-18-106 1,-17 0 15,0-36-15,0 19 15,0-19-15,0 1-1</inkml:trace>
  <inkml:trace contextRef="#ctx0" brushRef="#br0" timeOffset="54340.85">14411 18221 0,'36'0'203,"34"0"-203,-52 0 16,105 0-1,-70 0 1,-18 0-16,1 0 16,-1 0-1,0 0 1,-17 0-1,0 0 1,-1 0 0,1 0-1,-1 0 17</inkml:trace>
  <inkml:trace contextRef="#ctx0" brushRef="#br0" timeOffset="55680.27">15822 17974 0,'18'0'265,"0"0"-265,-1 0 0,1-18 16,17 18 0,1 0 15,-19 0-15,1 0-1,-1 0 1,1 0 31</inkml:trace>
  <inkml:trace contextRef="#ctx0" brushRef="#br0" timeOffset="57382.98">15875 18362 0,'36'0'219,"52"0"-219,123-53 15,-105 53 1,-53 0 0,35 0-1,-52 0 1,-19 0-1,19 0 1,-19 0 0,1 0-1,0 0 32,-1 0-31</inkml:trace>
  <inkml:trace contextRef="#ctx0" brushRef="#br0" timeOffset="59445.28">17040 17815 0,'0'-17'188,"35"-36"-173,0 17-15,0 19 0,54-36 16,-54 18 15,71 17-15,-53 18-1,-18 0 1,35 18 0,-52 17-1,17 0 1,-17 0 0,0 1-1,-18-1 1,0 0-1,0 1 1,-53 52 0,0-35-1,-18 17 17,36-52-17,17 0 1,-17-1-1,17-17 17,1 18-17,-1-18 1,53 0 31,-17 0-32,0 0-15,35-18 16,-1 18 0,54 0-1,-88 35 1,35-17 15,-36-18-31,19 35 16,-1-17-1,-35 0 1,35 35 0,-35-18-1,0 0 1,0 18 0,0-18-1,-35 36 1,0-54-1,-18 19 1,-53-1 0,0-17-1,18-18 1,35 0 0,0 0 15,18 0-16,17-18 1,1 18 0,-1 0-1,18-35 1</inkml:trace>
  <inkml:trace contextRef="#ctx0" brushRef="#br0" timeOffset="61538.93">18010 17604 0,'0'17'172,"0"1"-156,0 17-16,-18 71 15,0 35 1,1 159-1,17-212 1,0-35 0,0-18-1,0 1 17,0-19-17,0 1 1,0 35-1,17-36 1,-17 1 0,53 0-1,-17-18 1,-1 17 0,0-17-1,-17 0 1,-1 0-16,1 0 31,53-70-15,-36 17-1,0-18 1,-17-52 0,-18 52-16,0 18 31,0 1-16,0 16 1,0-17 0,-18 0-1,18 18 1,-17 0 0,-1 17-1,0-17 1,1 17-1,-1-17 1,0 17 0,1 1-1,-1-1 1,0 18 0,18-18-1,-17 18 16,-19-17-15,19-1 15,-1 18-31,18-17 32,-17 17-17,-1 0 1,0 0 46</inkml:trace>
  <inkml:trace contextRef="#ctx0" brushRef="#br0" timeOffset="63386.41">15911 17974 0,'17'0'250,"19"0"-234,-19 0-16,18 0 16,1 0-1,-1 0 1,0 0 0,-17 0-1,17 0 1,-17 0-1,-1 0 17,1 0-17,0 0 1,-1 0 15,1 0-15,0 0 46,-1 0 1</inkml:trace>
  <inkml:trace contextRef="#ctx0" brushRef="#br0" timeOffset="72880.57">19650 15540 0,'0'70'171,"0"-17"-155,-18 0-16,18 0 31,-35 159-31,18-53 16,17-89 15,0-52-31,-18 35 16,18-18-16,-18-17 15,18 17 17,0-17-1,0-1-15,0 1 30,-17-18 17,17-35-63,0-1 31,0-52-31,0-18 31,0 36-15,-18-19-16,18 54 0,0-35 16,0 52-1,0-35 17,0 35-17,0-17 1,0 18 15,18-36-31,-1 17 31,19-17-31,-19 18 32,18-35-17,54 17-15,-19-18 16,36 1 15,-71 52-31,18 0 16,0 18-1,-18 0 17,1 18-17,-19 17 1,-17-17-1,36 35 17,-36-18-17,0 36-15,-36 17 32,19-18-32,-54 19 31,36-19-16,0-35 1,-1 18 0,1-53-16,17 18 31,1 0-15,-1-18-1,18 17 16,-18 1-15,1-18-16,17 17 31,-18-17 1,18 18-32,-17-18 15,-1 0 32,0 0-31,36 18 124,-18-1-124,35 1 0,-17-18-1,-1 18-15,36 35 16,-17-18-1,-19 0 1,1-35-16,0 35 16,34 1 15,-52-19-15,18 1 15</inkml:trace>
  <inkml:trace contextRef="#ctx0" brushRef="#br0" timeOffset="76630.5">21185 15946 0,'17'0'234,"54"0"-218,-36-18-16,71 18 15,-71 0 1,0 0 0,1 0-1,-19 0 1,1 0-1,0 0 17,-1 0-17,1 0 1</inkml:trace>
  <inkml:trace contextRef="#ctx0" brushRef="#br0" timeOffset="78171">21255 16316 0,'18'0'203,"-1"0"-203,1 0 15,53 0 1,-54 0 0,54 0-1,-36 0 1,-17 0 0,35 0-1,-18 0 1,-17 0-1,-1 0 1,1 0 15</inkml:trace>
  <inkml:trace contextRef="#ctx0" brushRef="#br0" timeOffset="95977.85">23143 15893 0,'-18'53'203,"0"17"-188,1-17 1,-19 159 0,19-89-1,17-52 1,0-36-16,0 0 15,0 18 17,0-35-17,0-1 1,0 1 0,0 0-1,17-18 1,19 17-1,-1-17 1,-17 18 0,17-18-16,0 0 15,0 0 17,18-18-17,-17-17 1,-1 0-1,0-89 1,-17 36 0,-1-88-1,-17 88 1,0 52 0,0 1-1,0 17 1,0-17-1,-17 0 1,-1 17 0,-17-17 15,17 17-15,-17 1-1,0 17 1,-18-18-1,17 0 1,1 18 0,18 0-1,-1 0 1,0 0 15</inkml:trace>
  <inkml:trace contextRef="#ctx0" brushRef="#br0" timeOffset="119364.13">22296 15963 0,'-18'0'281,"18"35"-266,0-17 1,-17 0 0,-1-1-1,18 1 1,0 17 0,0-17-1,0 0 1,0-1-1,0 1 32,0-1-31,0 1 15,0 0 16,0-1-31,0 1 31,0 0-32,0-1 32,0 1-16,0 0 16,0-1-16,18-17 1,-1 0 15,1 18-16,-18 0 0,18-18 110,-18 17-126,17-17 1,-17 18 0,0-1-1,18-17 1,-1 0 15,1 0 0,0 0 1,-1 0-17,1 0 1,0 0-1,-1 0 1,1 0 0,0 0-1,-1 0 1,1 0 0,-1 0-1,1 0 16,0 0-15,-1 0 0,1 0-1,0-17 32,-1-1-31,-17-17-1,0 17 1,0-17 15,0 17-15,0 1 0,0-36-1,0 35 1,0 0-1,0 1 1,0-1 0,0 1-1,0-1 1,0 0 0,0 1-1,0-19 1,0 19-1,-17 17 1,17-18 15,-18 0-15,18 1-16,-18-1 16,1 18-1,-1-17 1,0-1-1,1 18 1,-1-18 0,1 18 15,17-17-31,-18 17 16,0-18-1,1 18 1,-19 0-1,19 0 32,-1 0-31,0 0 15,1 0-15,-1 0 15,1 0 0,-1 18 16,0-18-31,1 17-1,17 1 17,0 0-1,-18-18 0,18 17-31,-18 1 16</inkml:trace>
  <inkml:trace contextRef="#ctx0" brushRef="#br0" timeOffset="130686.65">6809 15699 0,'0'17'187,"-18"1"-187,18 0 16,-17 34-1,-1-16 1,0 34 0,1-17-1,-1-18 1,18 1 15,-18-19-15,18 19-1,-17-36-15,17 17 16,0 1 0,0 0-1,0-1 17,17-17 46,1 0-63,0 0 1,17 0 15,0 0-15,-17 0-1,0 0 1,-1 0 0,19 0-1,-19 0 1,1-17 0,-1 17-1,19-71 1,-1 0-1,-17-17 1,-1 88-16,-17-53 16,0 36-1,0-19 17,0 19-17,0-18 16,0 17-15,0 36 31,0-1-47,0 1 16,0 52-1,0-17 1,0 53-1,0-18 1,0-52 0,0 16-1,0-16 1,0-19 15,0 1-15,0 0-1,0-1 1,0 1 0,0 17-1,0-17 1,0 0 0,0-1 15,0 1-16,0-1 1,0 1 0</inkml:trace>
  <inkml:trace contextRef="#ctx0" brushRef="#br0" timeOffset="132680.87">7303 15981 0,'17'0'266,"1"0"-251,0 0-15,35 0 16,-18 0 15,18 17-15,-18 19-1,-17-1 1,35 36 0,-36-1-1,-17 18 1,0 36-1,0-54 1,-17-17 0,-1-17-16,0-1 15,-17 0 1,-18 0 0,36 1-1,-36-36 1,0 0 15,17 0-15,19-18-1,-1 18 1,18-18 0,0-35-1,0 18 1,0 0-1,18 17 1,17 1 0,0-1-1,1 18 1,-19-18 0,36 18-1,-18 0 1,-17 0-1,17 0 17,1 0-17,-19 0 1,19 0 0,-1 0-1,0-17 1,-17 17 15,-1 0-15,1 0-1</inkml:trace>
  <inkml:trace contextRef="#ctx0" brushRef="#br0" timeOffset="135970.87">7938 16069 0</inkml:trace>
  <inkml:trace contextRef="#ctx0" brushRef="#br0" timeOffset="137220.75">7938 16069 0,'-18'0'172,"18"18"-157,-17 17 1,-1 0-16,-17 89 16,17-54-1,18-17 1,-18 18 15,18-54-15,0 1-1,0 17 1,0-17 0,0 0-1,0-1 1,0 1 15,0-1-15,18-17-1,0 0 1,-1 0 0,1 18-1,0-18 1,-1 0 0,1 0 15,-1 0-16,36-18 1,-17-34 0,-1 34-1,-17-35 1,-1 53-16,-17-53 16,0-17-1,0 34 1,0 19-1,0-1 1,0-17 0,0 17 15,-17-17-15,17-1 15,-18 19-16,18-1 1,-18 18 0,18-17-1,0-1 1,-17 18 0,-1-18-1,0 18 1,1 0-1,-1-17 1,0 17 15,1-18-15</inkml:trace>
  <inkml:trace contextRef="#ctx0" brushRef="#br0" timeOffset="139346.37">8308 16104 0</inkml:trace>
  <inkml:trace contextRef="#ctx0" brushRef="#br0" timeOffset="143570.31">8326 16175 0,'18'0'453,"-18"17"-437,17-17 0,1 18-1,-18 0 1,0-1-1,0 19-15,17-1 32,1-17-17,-18-1 1,18 1 0,-18 0-1,17-1 1,-17 1 15,0-1-15,-17-34 93,-1 17-93,18-18 15,0 1-15,-18 34 202,18 1-186,0-1-1,0 1 16,-17-18-32,-1 0 1,18 18 0,0-1-1,-17-17 1,-1 0-1,0 0 32,1 18-15,17 0-17,-18-18 16,0 0-15,1 0 47,-1 0-48,18-18 16,-18 18-15,1-18 15,17 1-15,0-1 15,0 0 0,17 1-15,1 17 0,0 0-1,-18-18 1,17 1 15,1 17 0,0 0 1,-1 0-32,1 0 47,0 17-32,-1 1 32,-17-1-47,18-17 16,-1 18 15,-17 0-31,18-18 31,-18 17-31,18-17 16,-18 18-1,0 0 1,17-18 0,-17 17 15,18 1-15,-18 0 30,18-1-30,-1-17 0,-17 18-1,0-1 17,0 1 14,18-18-14</inkml:trace>
  <inkml:trace contextRef="#ctx0" brushRef="#br0" timeOffset="145272.94">8185 15963 0,'0'18'219,"17"-1"-204,1-17 1,0 18 0,-1 0-1,1-1 1,0 1 0,-1-18-1,-17 35 1,18-35-1,0 18 1,-18 0 15,17-18-15,-17 17 15,18-17-15,-18 18-16,17-1 31,-17 1 16,0 0-31</inkml:trace>
  <inkml:trace contextRef="#ctx0" brushRef="#br0" timeOffset="157918.4">14482 14482 0,'0'-36'218,"0"-34"-202,18-54-16,-1 36 16,54-194-1,-36 176 1,18-53-1,-18 0 1,0 107 0,1-19-1,-36 36 1,0 17 0,17 0-1,-17 1 1,0-1-1,18 18 17,-18-17-17,18 17 63,-18 17-62,35 36 0,18 88-1,35 53 1,-53-123-16,18 88 16,35 87-1,-17 37 1,-53-177-1,-1-18 1,-17 0 0,0-70-1,0 17 1,0-18 0,0 1-1,0 0 16,0-1-15</inkml:trace>
  <inkml:trace contextRef="#ctx0" brushRef="#br0" timeOffset="159532.59">14658 13988 0,'18'0'234,"0"0"-234,34 0 16,54 0-1,53 0 1,-71 0 0,-35 0-1,0 0 1,-18 0 0,-17 0-1,0 0 1,17 0-1,-17 0 1,-1 0 0,1 0 31,-1 0-16</inkml:trace>
  <inkml:trace contextRef="#ctx0" brushRef="#br0" timeOffset="161001.04">16404 14005 0,'18'0'203,"70"0"-187,106-17-1,71-19 1,-71 1 0,194-35-1,-282 34 1,-53 19 0,0 17-1,-36 0 1,1 0 31,0 0-32</inkml:trace>
  <inkml:trace contextRef="#ctx0" brushRef="#br0" timeOffset="162454.07">16387 13741 0,'-18'17'172,"18"19"-172,-17-36 16,-1 17-1,-17 54 1,17-36 0,-17 0-1,17-17 1,0 0-1,18-1-15,-17-17 16,17 18 0,0 0-1,17-18 63,19 0-62,-19 0 0,19 0-1,17 17 1,-36 1-16,18-18 16,1 17-1,17 1 1,-36 0-1,36-18 1,-35 17 0,0-17-1,17 18 1,-35 0 0</inkml:trace>
  <inkml:trace contextRef="#ctx0" brushRef="#br0" timeOffset="164609.41">18098 13882 0,'0'-88'172,"35"-54"-156,0-69-16,36-36 15,-71 123 1,0 54 0,0 52-1,0 1 1,0-1 15,0 0 16,0 1 0,0-1-31,18 18-1,-18-35-15,0 17 16,17 0-1,1-17 1,0 35 15,-1 0-31,1 0 16,17 18 0,36 70-1,17 0 16,-35-17-15,35 70 0,-53-35-1,18-18 1,-35-70 0,-18-1-1,17 18 1,-17-17-1,0 0 1,0-1 0,0 1 15,0 0-15,0-1 62,0 1-63,0 0 17,0-1-17,18 18 1,-18 1-1,0-19 1,0 1 0,18 17-1,-18-17 17,0 0-32,17-1 15,-17 19 1,18 16 15,0-16-15,-18-19-1,17 19 1,-17-19 0,0 1-1,0 0 1</inkml:trace>
  <inkml:trace contextRef="#ctx0" brushRef="#br0" timeOffset="166000.14">18168 13511 0,'18'0'203,"35"-17"-203,-35 17 0,105-36 16,-35 19 15,-35 17-31,0 0 16,-35 0-1,-1 0 1,19 0-1,17 0 17,-36 0 15</inkml:trace>
  <inkml:trace contextRef="#ctx0" brushRef="#br0" timeOffset="168534.27">19615 12912 0,'0'35'187,"0"18"-187,0 35 0,0 36 16,17 87-1,1-52 1,0-18 0,-1-88-1,-17-18 16,0-17-15,0 0 0,0-1 15,0 1-15</inkml:trace>
  <inkml:trace contextRef="#ctx0" brushRef="#br0" timeOffset="194387.22">19244 13335 0,'18'0'265,"17"0"-265,-17 0 0,35 0 16,-18 0 0,0 0-1,1 0 17,-19 0-17,1 0 16,0 0-15,-1 0 0,1 0-16,0 0 15,-1 0 32,1 0 0,-1 0-31,1 0 15,0 0-15,-1 0-1,1 0 16,0 0-15,-1 0 31,1 0-47,0 0 16,-1 0 15,1 0 0,-1 0-31</inkml:trace>
  <inkml:trace contextRef="#ctx0" brushRef="#br0" timeOffset="199576.87">20232 12894 0,'0'35'203,"0"18"-203,0 0 0,0 35 31,0-70-31,18 70 16,-18-53-1,17 54 1,-17-54-1,0-17 1,0 52 15,0-52-15,0-1 0,0 54-1,18-36 1,-18 36-16,0-18 31,0-18-15,0 0-1,0-17-15,0 0 16,0-1 15,0 1-15,0 35-1,0-36 32,0 1-31,0 0 0,0-1-1,0-34 32,0-19-31,0 19-16,0-19 15,0-34 1,0 52 15,0-17-31,0-18 16,0 18-1,0-18 1,0 0 0,0 0-1,-18 0 17,18 18-17,0-18-15,-17 18 16,17 17 15,0-35-15,0 35-1,0-34-15,0 16 32,0 1-17,0 17 1,0-17-1,0 17 1,0-17 15,0 18-15,0-19-16,0 1 16,0 17 30,0 1-46,0-1 16,0 0 0,17 1 15,1-1-31,-18-17 16,18 35-16,-1-35 31,-17 17-16,53 0 1,-17 1 0,-19 17 15,36-18-15,-35 18-16,17 0 15,0 0 1,1 0 15,16 18-15,-34-1-16,17 1 15,1 17 17,-36 0-32,35 1 31,-35 17-16,0-36 1,-18 72 15,1-54-31,-19 0 16,19 0-16,-1-17 31,0 17-15,-34-35-16,52 36 31,-36-36-31,-17 35 31,36-18-15,-1-17-16,-17 0 16,35 18-1,-18-18 16,-17 18-15,17-1 31,1-17-16,17 18-31,-18-18 31,0 0-15,1 0 47,34 0 15,1 0-63,0 0 1,17 0-16,-17-18 16,34 18-1,19-17 1,-36 17-1,36 0 1,-54 0-16,36 0 16,-35 0 15,35 0-15,-35 17-1,17 1 1,-17-18-1,-1 18 1,18-1 15,1 1-15,-36 0-16,35 34 31,-17-16 0,-1-1-15,1 18 0,-18 35-1,0-70-15,0 17 16,-18 0 0,1 18-1,-1-17 1,0-19-1,-35 18 1,18 1 0,-18-19-1,0 19 17,36-36-17,-1 17 1,0 1-1,1-18 1,-19 0 0,19 0-1,-18 18 1,-1-18 0,19 0 15,-1 0-31,0 0 31,1 0 0,-1 0-15,-17 0-16,17 0 31,1 0-15,-1 0 31,0 0 46,1-18-46,-1 0-31,18 1 0,-18 17-1,1-18 1,17 0-1,-18 18 1,0 0 31</inkml:trace>
  <inkml:trace contextRef="#ctx0" brushRef="#br0" timeOffset="213581.99">9737 15981 0,'0'17'328,"0"1"-313,0 0 32,-18-18 391,18 17-423,0 1 1,0 0 15,0-1-15,-17-17 0,17 18-16,-18 0 15,18-1 16,0 1 1,-18-18-17,1 0 1,17 17 0,0 1-1,17-18 235,1 0-234,0 0-1,-1 0 1,1 18 0,0-18-16,-1 0 15,1 17 1,0-17 15,-1 0-15,-17 18-1,18-18-15,-1 18 32,-17 17-17,0-17 1,0 17 0,0-17-1,0-1 1,0 1-1,0-1 1,0 19 0,0-19-1,0 1 1,-17 0 0,-18 17-1,17-35 1,-17 18-1,-1-1 1,19-17 0,-1 0-1,-35 0 1,36 0 15,-1 0-15,0 0-1,1 0 1,-1 0 0,0 0-1</inkml:trace>
  <inkml:trace contextRef="#ctx0" brushRef="#br0" timeOffset="-212545.94">9737 15946 0,'18'0'297,"-1"0"-282,1 0-15,0 0 16,-1 0 0,1 0-1,-1 0-15,1 0 16,17 0 15,-17 0 16,0 0-47,-1 0 47,1 0-32,0 0 17,-1 0-32,1 0 15,-1 0 17,1 0-17,0 0 16</inkml:trace>
  <inkml:trace contextRef="#ctx0" brushRef="#br0" timeOffset="-210286.45">10407 15981 0,'-17'0'250,"-1"0"-250,18 17 16,0 19-16,-35 17 15,17-18 1,0 0-1,18 0 1,-35-17 15,35 17-15,0 1 0,0-1-1,0-17 1,0 17-1,0 0 1,0-17 0,0-1-1,18-17 1,-18 36 0,17-19 15,1 1-16,0-18 1,-1 0 0,1 18 15,17-1-15,-17-17-1,0 0 1,17 0-1,-18 0 1,19 0 0,-19 0-1,1 0 1,35-35 0,-35 17-1,-1-17 1,19 0-1,-36 17 1,17-35 15,-17 36-15,0-1 0,0-17-1,0-18 1,-35 17-1,35 1 1,-18 18 0,1-1-1,17 0-15,-18-17 32,0 17-17,-17 1 1,17-1-1,1-17 1,-1 35 15,0 0-15,1 0 0,17-18-1,-53 18 1,18 0-1,17 0 1,0 0 0,1 0-1,-1 0 1,0 0 0</inkml:trace>
  <inkml:trace contextRef="#ctx0" brushRef="#br0" timeOffset="-197442.61">8784 14852 0,'36'-18'281,"-19"18"-281,19 0 16,34 0-1,1-17 1,-18 17 0,0-18-1,0 18-15,17 0 16,1 0-1,17 0 1,-35 0 0,-18 0-1,36 0 1,-18 0 15,35 0-15,-35 0-1,0 0 1,88 0 0,-53 0-1,-35 0 1,53 0 0,-53 0-1,-1 0 1,54 0-1,-18 0 1,54 0 0,-72 0-1,1 0 1,52 18 0,-17-18-1,-35 0 16,52 0-15,-52 0 0,105 0-1,-70 0 1,-18 0 0,35 17-1,-70-17 1,18 0-1,17 18 1,-70-18 0,52 18 15,-52-18-31,17 17 16,1-17 15,-1 0-16,0 0-15,18 18 32,0-18-17,-18 0 1,-17 0 0,17 0-1,18 0 1,-35 0 15,-1 0-15</inkml:trace>
  <inkml:trace contextRef="#ctx0" brushRef="#br0" timeOffset="-176426.67">6474 14940 0,'0'18'219,"-35"-1"-204,17 36-15,-17 0 16,-1 0 0,36-35-1,-17 17 1,-1-35 15,18 18-31,-18-1 16,18 1 15,0 0-15,0-1 15,18 1-15,0-18-1,-1 18 32,1-18-47,17 0 31,-17 0-31,17 0 16,18 0 0,-18-18 15,1 18-31,-1 0 15,-17 0 1,34-18 0,-34 18-1,0 0 1,-1 0 0,1 0-1,0-17 16,-18-1-15,0-35 0,0 35-16,0 1 15,-18-18 1,18-1 15,0 19-15,0-1-1,0 36 32,0-1-31,0 36 0,0 53-1,18-88 1,-18 17-1,0 0 1,0-17 15,0-1-31,0 1 32,0 0-17,0-1 95,0 1-95,0 0 63,0-1-31,0 1-31,0 0 31,0-1-32</inkml:trace>
  <inkml:trace contextRef="#ctx0" brushRef="#br0" timeOffset="-174389.09">7003 15099 0,'18'0'219,"-1"-53"-219,19 18 15,16-1 1,1 19-1,-17-1 17,-1 0-17,-17 18 1,17 0 0,18 36-1,-18-1 1,-35 18-1,35-18 1,-35 1 0,18-19-1,0 18 1,-18-17 0,0 17-1,0 1 16,-18 17-31,0-1 32,-52 19-17,34-36 1,19-17 0,-18 0-1,-1-18 1,19 17-1,-1 1 1,0-18 0,1 0-1,-1 0 1,18-18 0,0 1-1,0-19 16,18 19-15,-18-1 0,17 18-16,1 0 15,35 0 17,-18 18-17,18 17 1,-35-17-1,-1-1 1,1 1 0,0 0-1,-18-1 32,17-17-47,1 0 16</inkml:trace>
  <inkml:trace contextRef="#ctx0" brushRef="#br0" timeOffset="-172277.56">7744 14958 0,'0'17'219,"0"1"-203,0 0-1,-18 17 1,18 0 0,0 1-1,0-1 1,0 0-1,0-17 1,0-1 0,0 19-1,0-19 17,0 1-32,18-18 15,-18 18 16,0-1-31,17-17 16,-17 18 15,18-18-15,-18 17 0,18-17-1,-1 0 1,1 0 15,0 0-15,-1 0-1,1-17 1,0-18 0,-1 35-1,-17-36 1,18 1-1,-18 17 17,17-17-17,-17 17-15,0 1 32,0-1-32,0-17 15,-17 0 1,-18-1-1,17 19 1,-17-1 0,-1-17-1,19 17 1,17 0 0,-36 1 15,19 17 31,-1 0-46</inkml:trace>
  <inkml:trace contextRef="#ctx0" brushRef="#br0" timeOffset="-106521.31">8255 14852 0,'0'18'359,"0"-1"-343,18-17-1,-18 18-15,18-1 16,-1 1 0,-17 0 15,0 17-15,0-17-1,-17 17 1,17 0-1,-18-17 1,0 0 0,18-1-1,0 1 1,-17-18 15,17 17-15,0 1-16,-18 0 31,0-18-15,18 17-1,-17-17 17,-1 0-17,36 0 95,-18-17-110,35-1 0,-17 0 15,17 18 1,-35-17-1,35-1 1,-17 18 0,0 0-1,-1 0 1,1 0 0,-1 0-1,19 18 1,-19-18-1,1 0 1,0 17 0,-1 1 15,-17 0-15,0-1-1,18-17 1,0 18-1,-18 17 1,0-17 0,0 0-1,-18-18 1,0 35 15,1 0-15,-1-35-1,0 18-15,-35 17 16,36-35 0,-54 35-1,36-35 1,0 18 0,17-18-1,0 0 1,-17 0-1,18 0 17,-1 0-17,0 0 17,1 0-1</inkml:trace>
  <inkml:trace contextRef="#ctx0" brushRef="#br0" timeOffset="-104213.52">8114 14993 0,'0'-18'469,"18"18"-453,0 0-1,-18-17 1,0-1 0,17 18-1,-17-18 1,18 18 0,-1 0-1,-17-17 16,0-1 1,18 18-1,0 0 63</inkml:trace>
  <inkml:trace contextRef="#ctx0" brushRef="#br0" timeOffset="-99584.46">10107 15064 0,'-17'0'218,"-1"0"-202,0 0 0,-17 0-1,18 0-15,-1 0 16,-35 0 0,18 0-1,-18 17 1,18-17-1,-1 0 17,19 18-32,-19 0 31,1-1-15,17-17 15,1 35-16,-1-35 1,1 18 0,17 0-1,0-1 1,0 1-16,0 0 31,0-1-15,0 1-1,0 0 1,0-1 15,0 1-31,17-18 16,-17 35 0,35-17-1,-17-18 1,17 0-1,-17 0 1,35 0 15,-35 0-31,17 0 16,-18 0 0,19 0-1,-19 0 1,1 0-1,17 0 1,1 0 0,-19-18-1,1 0 1,-1 18 0,1 0 15,0 0-16,-18 18 1</inkml:trace>
  <inkml:trace contextRef="#ctx0" brushRef="#br0" timeOffset="-97006.56">10425 15187 0,'-18'0'188,"1"0"-173,-1 0-15,0 0 16,-17 18 0,17-1-1,1 1 1,-18 0 0,35-1-1,-18 1 1,0-18-16,18 35 15,0-17 1,-17-1 15,17 1-15,0 0 0,0-1-1,0 1 1,0 0-1,17-18 17,1 0-17,0 0 1,-1 0 0,18 0-1,-17 0 1,17-36-1,1 19 1,-36-1 0,17 18 15,1-18-31,-18 1 16,0-1-1,0 1 1,0-19-1,0 19 17,0-1-1,0 0-15,18 18 93,-18 18-78,0 0-15,0-1-1,0 1 1,0 0 0,0-1-1,17 1 17,-17-1-17,18-17 1,-1 18-1,-17 0 1,18-18 15,-18 17 1,18 1 93,-1-18-110,-17 18 95,18-18-95,-18 17 1</inkml:trace>
  <inkml:trace contextRef="#ctx0" brushRef="#br0" timeOffset="-94467.05">10584 15152 0,'0'35'235,"0"-17"-235,0 17 15,17-17 1,-17 17 0,18 0-1,-18-17 1,0-1 0,18 1 15,-18 0-16,0-1 1,0 1 0,0 0-1,0-1 17,17-34 108,-17-1-124,0 0-1,0-17 1,0 0 0,0 17-1,0 1 1,18-19 0,0 19-1,-18-19 1,17 36-16,1-35 15,-1 35 1,19-18 0,-36 1-1,17-1 32,1 1-47,-18 34 78,0 1 16,18-1-63</inkml:trace>
  <inkml:trace contextRef="#ctx0" brushRef="#br0" timeOffset="-90278.06">11007 15169 0,'0'18'266,"0"0"-251,0-1-15,0 1 16,0 0 0,0-1 15,0 1-16,0 0 1,0-1 0,0 1-1,0-1 1,0 1 0,0 0-1,0-1 16,0 1 16,0 0 0,18-36 234,-18 0-265,17 18 0,-17-35-1,18 35 1,-18-18 0,0 1-16,18 17 15,-18-18 1,17 1-1,1-1 1,-18 0 0,17 18-1,1-17 17,0-1-1,-18 0 406,0 1-421,0-1 31,0 0-16,0 1-15,0-1 15,0 1-31,0-1 47,0 0-16,17 18 47</inkml:trace>
  <inkml:trace contextRef="#ctx0" brushRef="#br0" timeOffset="-86693.26">11360 15187 0,'0'18'297,"17"-1"-281,-17 1-1,18-18 1,-18 18 0,0-1 46,18 1-15,-1-18-31,1 18 15,-18-1-31,0 1 15,0-1 17,18 1-32,-18 0 31,0-1 0,17-17-15,-17 18-1,18-18 32,0 0-31,-1 0 31,1 0-32,-18-18 1,0 1 0,0-1-1,0-17 1,0 17 0,0 1-1,0-1 1,0 0-1,0 1 1,0-1 0,0 0-1,0 1 17,0-1-1,0 0-16,0 1 1,0-1 15,0 1 1,0 34 77,0 1-78,0-1-31,0 1 16,0 17-1,17-17 1,-17 17 0,0 1 15,0-19-15,0 18-16,0 1 15,0-19 16,0 1-31,0 17 16,0 1 15,0-19-31,0 1 32,0 0-17,0-1 1,0 1-1,0-1 17,0 1-1,0 0 47,-17-1-62,-1-17-1,18 18 17,0 0-17,0-1 1,0 1-1,-17 0 1,-1-18 0,18 17-1,-18-17 1,1 18 0,-19-18-1,19 0 1,-19 0-1,19 0 17,-1 0-32,0 0 47,1 0-32,-1 0 16,1 0-15,-1 0 0,0 0-1,1-18 1,-1 18 0,0-17-1,1-1 16,-1 0-15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1-24T04:26:05.548"/>
    </inkml:context>
    <inkml:brush xml:id="br0">
      <inkml:brushProperty name="width" value="0.05292" units="cm"/>
      <inkml:brushProperty name="height" value="0.05292" units="cm"/>
      <inkml:brushProperty name="color" value="#FF0000"/>
    </inkml:brush>
  </inkml:definitions>
  <inkml:trace contextRef="#ctx0" brushRef="#br0">6562 14905 0,'18'0'235,"-1"0"-220,-17 17 1,18-17-16,0 18 16,-1-18-1,1 0 1,-1 0 31,1 0-16</inkml:trace>
  <inkml:trace contextRef="#ctx0" brushRef="#br0" timeOffset="374.6">6703 14940 0</inkml:trace>
  <inkml:trace contextRef="#ctx0" brushRef="#br0" timeOffset="562.41">6703 14940 0</inkml:trace>
  <inkml:trace contextRef="#ctx0" brushRef="#br0" timeOffset="1677.46">6703 14940 0,'35'0'234,"1"18"-234,-1-18 16,71 17-1,-89 1 1,19 0 0,-1-18-16,0 0 31,-17 0 0,0 0-15,-1 0-1,1 0 1,-1 0 15,1 0-15,0 0 0,-1 0-1,19-18 1,-1 18-1,-17 0 1,-1-18-16,18 18 16,1 0-1,70-17 17,-54 17-17,19-18 1,0 0-1,-18 18 1,17 0 0,1 0-1,-18-17 1,35 17 0,0 0-1,18 0 1,-18-18-1,-35 18 1,0 0 0,-18 0-1,-17 0 1,35 0 15,-36 0-15,1 0-1,17 0 1,0 0 0,1 0 15,-19 0-15,1 0-1,17 0 1,-17 0-1,0 0 17,-1 0-1</inkml:trace>
  <inkml:trace contextRef="#ctx0" brushRef="#br0" timeOffset="3282.75">8538 14746 0,'17'0'203,"18"0"-188,-17 0 1,35 18 0,35 17-1,36-17 1,-71-1 0,-36 19-1,19-36 1,-1 0-1,-35 17 1,35 1 0,-17-18 31,-1 17-32,-17 1 16,0 0-15,-17-18 15,17 17-15,-36-17 0,1 18-1,-18 0 1,0-1-1,36-17 17,-1 18-32,-17 0 15,17-1 1,0 1 0,1 0-16,-1-18 15,1 17 1,-1 1 15,0-1-15,1 1 15,-1-18-15</inkml:trace>
  <inkml:trace contextRef="#ctx0" brushRef="#br0" timeOffset="12227.19">9702 15663 0,'0'-35'172,"17"-18"-157,-17 18-15,89-194 16,-37 70 0,-16 71 15,17-54-16,-36 54 1,-17 71 0,18-19-16,0 1 31,-1 0-15,18 0-1,-35-36 1,36 0-1,-36 54 1,17-18 0,-17 17 15,0 0-31,18 18 31,0 0-15,-1 0 15,1 36-15,0 16-1,17 72 1,0-18 0,-17-18-1,-1 35 1,-17-87-1,0-1 1,0 0-16,0 1 16,0-1-1,0 35 1,0-34 0,0-19 15,-17 19-16,17-19 1,0 18 0,0 18-1,0-17 1,0 70 0,0-71-1,0 0 1,0 0-1,0-17 1,0 17 0,0-17-1,0 0 1,0-1 0,-18-17 30</inkml:trace>
  <inkml:trace contextRef="#ctx0" brushRef="#br0" timeOffset="13992.71">9878 15275 0,'18'0'250,"52"0"-234,-52 0-16,35 0 16,-18 18-16,36 0 15,-18-18 1,-36 17-1,19-17 1,-1 0 15,-18 0 1,1 0-17,0 0 32,-1 0-31</inkml:trace>
  <inkml:trace contextRef="#ctx0" brushRef="#br0" timeOffset="17445.48">11907 15117 0,'-36'0'235,"-34"0"-220,34 0-15,-69 0 16,-1 0 0,35 0-1,54 0-15,-19 0 16,19 0 0,-36 0-1,35 0 1,-35 35 15,18-18-15,0-17-1,-1 0 1,-17 0 0,1 18-1,16 0 1,19-18-1,-19 0 1,36 17 0,-35-17-1,35 18 1,-18-18 0,1 0 15,17 18 0,0-1-15,0 1 234,0 0-250,0-1 15,17-17-15,-17 18 16,36-1 0,-19 1-1,19 0 1,17-1-1,-18 19 1,53-19 0,-70 1-1,35 0 1,-18-1 0,0 1-1,0-18 1,-17 0-16,0 18 15,17-1 1,18 1 0,-18-1-1,18 1 1,0 0 15,-18-1-15,1-17-1,-1 18 1,-18-18 0,19 18-1,-19-18 1,19 17 0,-1-17-1,-35 18 1,18-18-1,-1 18 1,1-18 0,17 17-1,-17-17 32,-1 0-31,1 0 15,0 0 0</inkml:trace>
  <inkml:trace contextRef="#ctx0" brushRef="#br0" timeOffset="34998.56">12630 14605 0,'0'18'172,"0"70"-172,0-35 16,0 105 0,-18-69-1,18 69 1,0-122-16,0 70 15,0-54 1,0 1 0,0 0-1,0 0 1,0-17 0,0-1-1,-18 0 1,18-17-1,0 17 17,0-17-1,0-1-15,-17 1 15,17-36-16,0-17 1,0-71 0,0-176-1,0 17 1,0 124 0,0 0-1,0 88 1,0 18-1,0 17 1,0-17-16,17 17 31,-17 1-15,0-1 0,18 0-1,0-17 1,-1 35-1,-17-17 1,36-1 0,-1 0-1,-17-17 1,35 17 0,-18 18-1,0 0 1,18 0-1,0 0 1,53 53 15,-71-35-15,-17 17 0,17-35-1,-17 35 1,-1 1-1,-17-1 1,0-17 0,0 52-1,-35-35 1,0 18 0,-54-35-1,54 17 1,-35-17-1,34 0 1,19-1 15,-1-17-15,0 0 0,1 18-1,-1-18 1,1 0 15,34 0 47,1 0-78,-1 0 16,1 0-16,35 0 15,0 17 1,0 1 0,17 0 15,-34 17-15,-19-35-1,1 35-15,17-17 31,-17 17-15,-18-17 0,18 17-1,-18 0 1,0-17 0,0 35-1,0-18 1,-18-17-1,0 17 1,-17 0 0,17-17-1,-70 35 1,53-18 0,0-17 15,-36-18-16,53 18 1,-17-18 0,17 0-1,1 0 1,-18-18 0,17 0-1,0 18 1,1-35-1,-19 35 1,36-18 0,-17 18 15,-1-17-15,0 17 30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2-14T16:50:51.338"/>
    </inkml:context>
    <inkml:brush xml:id="br0">
      <inkml:brushProperty name="width" value="0.05292" units="cm"/>
      <inkml:brushProperty name="height" value="0.05292" units="cm"/>
      <inkml:brushProperty name="color" value="#FF0000"/>
    </inkml:brush>
  </inkml:definitions>
  <inkml:trace contextRef="#ctx0" brushRef="#br0">11324 3069 0,'0'35'312,"18"-17"-296,0 70-1,-1 0 1,1-52-16,-18-1 16,0 0-16,0 53 15,0-17 1,0 0 0,0-36-1,0-17 16,0 17-15,0-18 15,0 1-15,18-18 46,-1-35-46,-17 0-16,36-89 16,-19 1-1,1 52-15,0-35 16,-18 53 0,17 18-1,1 0 16,17 17-31,-35 0 32,18 1-17,-1 17 1,-17-18 0,18 18-16,0 0 31,-1 0-16,19 35 1,-19 18 0,36 177-1,-35-107 1,-1 1 0,-17-54-1,0 36-15,0-18 16,0-53-1,0-17 32,18-18-15,0 0-17,-1-35 1,1-18-16,0-18 15,17-17 1,-17-71 0,17 71-1,0 0 1,18-71 0,-18 53-1,18 54 1,18-19 15,-54 53-31,1 1 47,0 17-31,-1 35-1,1-35-15,0 71 16,17 17-1,0 53 1,-17-71 0,-18 19-1,0 34 1,0-52 0,17 17-1,-17 53 1,0-123-1,0-1 17,0 1-1</inkml:trace>
  <inkml:trace contextRef="#ctx0" brushRef="#br0" timeOffset="1772.35">12930 3087 0,'-36'17'219,"1"36"-219,0-17 0,0 69 16,-18-16-1,17-19 1,36-35 0,0 1-1,0-1 1,0-17 0,0-1-1,0 19 1,0 17-1,0-36 1,18 18 0,-18-17-1,18 17 1,-1-17 0,19-18-1,-1 0 1,18 0-1,17 0 17,-52 0-17,17-35 1,0-1 0,1-16-1,-19-19 1,-17-53-1,-17 72 1,-1-54 0,18 35-1,-18 18 1,1-17 0,-1 52-16,18 0 15,0 1 1,-17-1 15,17 1-15</inkml:trace>
  <inkml:trace contextRef="#ctx0" brushRef="#br0" timeOffset="4061.11">13424 3122 0,'0'18'250,"17"35"-250,-17-36 16,35 54-1,-35-36-15,18 18 16,-18 0 0,18-18-1,-1 0 1,-17-17 0,0 0-1,0 17 1,0-17-1,0-1 32,18 1-31,0-18 0,-18 18-1,0-1 1,0 1-1,17-18 1,-17 18 0,18-1 31,-18 1-32,18-18 16,-18 17-31,0 1 16,0 0 31,0-1-31,0 1-1,17-18 126,1 0-126,17-18 32,-17 1-47,17-19 0,36-69 32,-36 69-32,0-52 15,0 35 1,-17 18-1,-18 0 1,18 35 0,-18-36-1,17 19-15,1-54 16,-18 36 0,0-18-1,18 18 1,-1 17-1,-17 0 1,0 1 15,0-1-15</inkml:trace>
  <inkml:trace contextRef="#ctx0" brushRef="#br0" timeOffset="21365.17">14835 3792 0,'0'-70'219,"0"52"-219,0-35 16,17-17-1,-17-1 1,0 18-1,0 18-15,0 0 16,18-18 0,0-35-1,-18 35 1,17-18 0,-17 18-1,0 36 16,0-1-15,0 0 0,0 1-1,0-1 1,0 0 0,18 18-1,-1 0 16,-17-17-15,0-1-16,18 18 16,0 0-1,-18-18 1,17 1 0,1 17-1,0 0 251,17 53-266,-17-18 0,17 36 15,0-19 17,0-16-32,-17 17 15,0 0 1,-1-1 0,1-52-1,-18 18 1,18 17-1,-1-17 1,-17 0 0,18 17-1,0 18 1,-18-36 0,17 36-1,1-17 1,-18-19 15,0 1-31,17 0 16,1-1-1,-18 1 32,0 0-31,0-1 15,0 1-15</inkml:trace>
  <inkml:trace contextRef="#ctx0" brushRef="#br0" timeOffset="22714.6">14958 3545 0,'35'0'235,"-17"-17"-235,17-1 15,36 18 1,-18 0 0,-18 0-1,-17 0 16,-1 0-31,1 0 32,0 0-17,-1 0 1,1 0 0,0 0-1</inkml:trace>
  <inkml:trace contextRef="#ctx0" brushRef="#br0" timeOffset="24550.1">15840 3651 0</inkml:trace>
  <inkml:trace contextRef="#ctx0" brushRef="#br0" timeOffset="24714.84">15840 3651 0</inkml:trace>
  <inkml:trace contextRef="#ctx0" brushRef="#br0" timeOffset="24877.17">15840 3651 0</inkml:trace>
  <inkml:trace contextRef="#ctx0" brushRef="#br0" timeOffset="25376.94">15840 3651 0,'0'18'406,"0"35"-406,-18 17 16,1 1-16,-1 17 15,-17 18 1,-36 0 0</inkml:trace>
  <inkml:trace contextRef="#ctx0" brushRef="#br0" timeOffset="29163.38">16352 2963 0</inkml:trace>
  <inkml:trace contextRef="#ctx0" brushRef="#br0" timeOffset="31323.66">16352 2963 0,'0'-17'235,"0"-1"-220,0-17 1,17 35-16,1-35 16,17 35-1,-35-18 1,18 18-16,-1 0 15,1 0 1,17 0 15,-17 0-15,0 0 0,-1 18-1,1-1 1,0 1-1,-18 17 1,0-17 0,0 17-1,0 18 1,-18-35 0,0 17-1,18-18-15,-17 1 16,17 17-1,-18-17 1,0-18 0,18 18 15,0-1-15,18-17 202,0 0-186,-1 0-32,-17 18 31,18-18-31,0 18 15,-18-1 1,35 18 0,-35 1-1,17-1 1,-17 0 0,0 18-1,0-18 1,0 18-1,0-35 1,-17 17 15,-18 1-15,17-1 0,-35-35-1,35 18 1,1-1-1,-19-17 1,19 0 0,-1 0 15,0 0-15,1 0 93,-1 0-78,1 0-15,-1 0 15,0 0 47,1 0 16,-1 0-47,0 0-32,1 0 17</inkml:trace>
  <inkml:trace contextRef="#ctx0" brushRef="#br0" timeOffset="33741.18">17022 2946 0,'0'17'219,"0"19"-219,0-1 16,0 0-1,0-17 1,0 17-1,0-17 1,0-1-16,0 19 31,0-19-15,0 1 0,0 17-1,0-17 1,0 35-1,0-36 1,18 19 0,-18-19-1,17 1 17,1 17-17,-18-17 1,17 17-1,1-35-15,-18 18 16,0-1 0,18 1-1,-1 0 1,1-18-16,0 0 16,-1 17-1,19 1 1,-19-18-1,1 0 1,17 0 0,0 0 31,18-18-32,-35-17 1,17 0-16,-17-53 15,17-1 1,-17 1 0,-18-18-1,0 53-15,0 36 16,0-18 0,0 17-1,0 0 1,-18-17-1,0 0 17,18 17-32,-17-17 31,-1 17-15,18 1-1,-17-1 1,-1 0-16,0 1 15,1-1-15,-1 0 16,0 18 0,1-17-1,-19 17 1,1 0 0,0 0-1,0 0 1,-1 0-1,19 0 1,-19 17 0,19 1 15,-1 0-15,1-1-1,17 1-15,-18-18 16,0 18-1,18-1 1,0 36 0,0-35-1,0 35 1,36 35 0</inkml:trace>
  <inkml:trace contextRef="#ctx0" brushRef="#br0" timeOffset="35929.41">17780 2858 0,'0'35'219,"0"0"-219,0 0 15,0 1-15,18 17 0,-18 17 16,18 18 0,-18-35 15,0 0-15,0-35-1,0-1 1,0 19-1,0-1 17,0 0-17,0-17 1,0-1 0,0 19-1,0-19 1,0 1-1,0 0 1,0-1 15,0 1 47</inkml:trace>
  <inkml:trace contextRef="#ctx0" brushRef="#br0" timeOffset="76675.78">17869 3263 0,'17'0'250,"18"0"-234,-17 0-16,0 0 15,-1 0 1,19 0 0,-19 0-16,19 0 15,-19 0 1,1 0 0,-1 0-1,1 0 1,0 0 15,-1 0-15</inkml:trace>
  <inkml:trace contextRef="#ctx0" brushRef="#br0" timeOffset="79029.28">18186 2663 0,'0'18'313,"0"0"-313,0-1 15,0 1-15,0 17 16,0-17 0,0 17-1,0-17 1,0 0-1,0 17 1,18-18 0,-18 19-1,17-1 1,-17-17 0,0-1-1,0 19 1,18-19-1,0 18 1,-18 1 15,0-1-15,17-35 0,-17 18-16,0-1 15,0 1 1,18 0-1,-18 17 1,0 0 31,0-17-31,0-1-1,0 1 16,18-18-15,-18 18 0,0-1-1,0 1 1,0 0 0,0-1 15,0 1-16,0-1 32,0 1-47</inkml:trace>
  <inkml:trace contextRef="#ctx0" brushRef="#br0" timeOffset="97169.13">14376 5080 0,'0'35'188,"0"36"-188,0-18 15,0 53 1,0-36 15,0-52-31,0 17 16,18-17-1,-1-1 1,1-17 0,0 18-1,35-18 16,-18 0-31,0 0 32,0 0-32,1 0 15,17-18 1,88-105 0,-71 35-1,-52 17 1,-18 18-1,0 18 1,0-36 0,-18 1-1,1 17 1,-19 35 0,1 1-1,17 17 1,-35 0 15,-17 0-15,17 0-1,18 0 1,-1 0 0,19 0 15,-1 0-31,18 17 15,-17-17 1,-1 18 0,0-18 15,18 18-31,-17-18 31,17 35-15,-18-35 15</inkml:trace>
  <inkml:trace contextRef="#ctx0" brushRef="#br0" timeOffset="99255.19">15293 4833 0,'0'35'203,"0"18"-187,0 18-16,0 17 16,0 0-1,18-53-15,-18 18 16,0-35 0,0 17-1,0-17 1,0 0-1,0-1 17,0 1-1,0 0-15,0-1 15,0 1-16,0-1 17,0 1-17,0 0 17,0-1-17,0 1 1,0 0-1,0-1 17,0 1-17</inkml:trace>
  <inkml:trace contextRef="#ctx0" brushRef="#br0" timeOffset="101388.39">15311 4886 0,'18'-18'187,"-1"1"-171,18-19-16,-17 19 15,0-1 1,-1 18 0,-17-18-16,36 18 15,-19 0 1,19 0-16,-19 0 16,1 0-1,17 0 1,0 0-1,-35 18 1,36 35 15,-19-18-15,-17 1 15,0-1-31,0 35 16,0 1-1,-53 35 1,-17-36 0,35-34-1,-1-19 1,1 1 0,17-18 15,1 0-16,34 0 220,1 0-220,0 0 1,17 18-16,-17-1 16,-1-17-1,1 0 1,-1 18 0,1 0-1,17-18 1,-17 0 15,0 0-15</inkml:trace>
  <inkml:trace contextRef="#ctx0" brushRef="#br0" timeOffset="102812.95">15664 5398 0,'17'0'282,"1"0"-282,0 0 15,-1 17 1,1 1 0,17-18-1,-35 17-15,18-17 16,-1 18-1,-17 0 1,18-18 0,0 0-1</inkml:trace>
  <inkml:trace contextRef="#ctx0" brushRef="#br0" timeOffset="119832.68">11607 7161 0,'0'-35'219,"17"35"-219,1-35 16,-18 17-1,18 18-15,-1 0 32,1 0-17,0 18 1,17 35 0,0-36-1,0 19 1,1 87-1,-1 1 1,-17 17 0,-1-71-1,-17 1 1,0 17 0,-17 71-1,-1-89 1,18-17-1,-18-17 1,18-19 15,0 1-15,0-1 0,0-52 46,0 0-62,18-36 16,35-87-1,0-1 1,-18 88-16,-17-35 16,35 18-1,0 18 1,-53 17-16,88-18 15,-53 1 1,0 34 0,1 19-1,-1-1 17,-18 18-17,1 0 1,0 0 15,35 106-15,-18 35-1,-35-88-15,0 53 16,0 0 0,0 17-1,-35 36 1,17-89-1,18-52 1,0 0 0,0-1 15,0-70 63,35 18-94,-17-35 15,17-89 1,18 0 0,-35 89-16,17-19 15,18 19 1,35-36-1,-17 53 1,-36 18 0,-17 35-1,-1 0 1,1 0 0,-18 17-1,18 19 16,-1 34-31,1 89 32,-18-88-17,0-54 1,0 1-16,0-1 31,-18 1-31,18 35 31,0-35-15,0-1-16,0 1 16,0 0-1,0 17 1,0 35 0,0-34-1,0 17-15,0-18 16,0-17 15,0-1-15</inkml:trace>
  <inkml:trace contextRef="#ctx0" brushRef="#br0" timeOffset="132999.57">13441 7250 0,'0'52'172,"-17"1"-172,17 71 31,0-89-31,0 18 16,0-18-1,0 1 1,0-19-16,0 1 16,0 0-1,0-1 1,0 1 0,0-1 15,0 1-16,0 0 1,0-1 0,0 1-1,17-18 1,-17 18 0,35-18 15,-35 17-16,18 1-15,0-18 16,-1 0 15,1 0-15,0 0 15,-1 0-15,1 0-1,0 0 1,-18-18-16,17 18 16,-17-17-1,18 17 1,-1-18 0,-17-17-1,18 17 1,0-35-1,-18 18 1,17-18 0,-17 35-1,0-17 1,0 17-16,0-17 16,0 0-1,0 17 1,0 1-1,0-19 1,0 19 0,0-1-16,0-35 31,0 18-15,0 0 15,-17 35-16,17-18-15,0 0 16,-18 18-16,18-17 16,-18-1-16,1 18 31,17-18-15,-18 18-16,-17 0 31,17 0 0,1 0-15,-19 0-1,19 0 17,-1 0-17,18 18 95</inkml:trace>
  <inkml:trace contextRef="#ctx0" brushRef="#br0" timeOffset="146135.97">14059 7161 0,'0'18'281,"0"17"-266,0-17 1,0 0 0,17 17-1,1-18-15,-18 19 16,0-19 0,35 36-1,-17-35 1,-18 17-1,17-17 1,-17 17 0,18 0-1,0 18 1,-1-53 0,-17 36-1,18-1 1,0 0 31,-1 0-32,1-17 1,-18 0 0,17-1-1,-17 1 1,0 0-1,0-1 1,0 1 0,0 0 15,18-18-15,0 0 15,-1 0 0,1-18-15,-18 0-1,0 1 1,35-19 0,1-52-1,-19 53-15,19-71 16,-1 36-1,-18 34 1,-17 19 0,0-1-16,0 0 15,18 1 1,0-19 0,-18 19-1,17-1 1,-17-17 15,0 17 0,0 1-15</inkml:trace>
  <inkml:trace contextRef="#ctx0" brushRef="#br0" timeOffset="151525.5">15470 7126 0,'0'53'234,"0"0"-234,0-18 16,0 18-16,0 18 15,0-1 1,0-52 0,0 17-1,0-17 16,0-1-15,0 1 0,0 0-1,0-1 1,0 1 0,0 0-1,0 17 16,0-17-15,0-1 0,0 1 15,0-1-15,0 1-1,0 17 1,0-17-1,0 0 17,0-1-17,17-17 17</inkml:trace>
  <inkml:trace contextRef="#ctx0" brushRef="#br0" timeOffset="154847.93">15523 7161 0,'0'-17'234,"0"-1"-234,0 0 16,0 1 0,17-1-1,-17 1-15,18-1 16,17-17 0,-35 17-1,53 0 1,-18 1-1,1-1 1,-1 18 15,0 0-15,0 0 0,-17 0-1,0 0 1,-1 0-1,-17 18 1,18-18 0,-18 17-1,0 72 1,0-1 0,-53 35-1,35-105 1,1-18-1,-1 35 1,18-17 0,-35-1 15,0 19-15,35-19-1,0 19 1,-18-36-1,0 17 1,18 1 0,0 17 218,36-17-234,-19-1 16,19 19-1,-36-19 1,17 1-16,-17 0 16,0-1-1,35 1 1,-17-18 15,0 0 0,-1 0-15,1 0 0,0 18-1,-1-18 1,1 0 15,0 0-15,-18 17-1</inkml:trace>
  <inkml:trace contextRef="#ctx0" brushRef="#br0" timeOffset="157383.21">16281 7514 0,'0'18'250,"0"-1"-250,0 1 15,0 0 1,0 17-1,0-17-15,0 17 16,18 0 0,-18-17-1,35 17 1,-17-17 0,17-18-1,-18 17 1,1 1-1,0-18 1,-1 0 0,1 0-16,0 0 15,-1 0 17,-17-18-17,18 18 1,0 0-1,-1-17 17,-17-1-32,0 0 15,0 1 1,0-18 0,0 17-16,0-17 31,0 17 0,0 0-31,-17 1 16,17-1-1,-18 18 1,0-35 0,1 17 15,-1 18-16,18-17 1,-18 17 15,1 0 1,-1 0-1,0 0-16,1 0 17,-1 0 15,1 0-16,-1 0-16,0 0 1,1 0 15</inkml:trace>
  <inkml:trace contextRef="#ctx0" brushRef="#br0" timeOffset="158733.91">16969 7673 0</inkml:trace>
  <inkml:trace contextRef="#ctx0" brushRef="#br0" timeOffset="158949.34">16969 7673 0</inkml:trace>
  <inkml:trace contextRef="#ctx0" brushRef="#br0" timeOffset="159449.26">16969 7673 0,'0'35'360,"0"-17"-360,0 35 15,0 17 1,18 1 0,-18-1-16,0 36 15,-18-18 1,18-35-1,-18-35 1,1-18 0</inkml:trace>
  <inkml:trace contextRef="#ctx0" brushRef="#br0" timeOffset="162121.81">17498 7091 0,'0'-18'203,"35"-17"-203,-17 17 16,17 1-1,1-1-15,16-17 16,-52 17 0,36 18-1,-19 0-15,19 0 32,-19 0-17,1 0 1,17 35-1,-17 18 1,-18-35-16,35 17 16,-35 0-1,0 18 1,0 0 0,0 53 15,-17-18-16,17-70 1,-18 0 0,0-1-1,1 1 17,-19 0-17,19-1 16,-1-17-15,18 18 47,18-18 46,-1 0-93,1 0-16,35 0 15,-18 0 1,-17 0-16,-1 0 15,1 0 1,0 0 0,-1 0-1,1 17 1,-18 1 15,18-18-15,-1 35-1,-17-17 1,0 0 0,0 17-1,0-17 1,0-1 0,-17 1-1,-1 17 1,0 0-1,-70 18 1,53-17 0,17-36-1,-52 17 1,52 1 0,-17-18-1,-1 0 16,1 0-15,18 0 15,-1 0-15</inkml:trace>
  <inkml:trace contextRef="#ctx0" brushRef="#br0" timeOffset="164230.1">18345 7020 0,'0'53'219,"0"0"-219,0 0 16,0-18-16,0 36 15,0-1 1,0-34-16,0 17 16,17 17-1,1-35 1,-18-17-16,0 0 47,0-1-32,18 1 1,-1 0 0,-17-1-16,0 19 15,18-1 1,0-35 0,-18 17-16,0 1 15,17-18 1,1 18-1,-18-1-15,35-17 16,-17 0 0,-1 0-1,19 0 1,-19 0 0,72-70 15,-37-36-16,-16 18 1,-19-53 0,-17 70-1,0 18 1,0 36-16,0-72 16,-35 36-1,17 1 1,18 16-1,-17 19 1,-1 17 0,18-18-1,-17 0 1,-1 18 31,0 0-32,1 0 1,-19 0 0,19 0-1,-19 0-15,1 0 32,18 0-17,-1 0 1,18 18 15,-18-18-31,1 0 31,17 18-31,-18-1 16</inkml:trace>
  <inkml:trace contextRef="#ctx0" brushRef="#br0" timeOffset="166192.84">19086 6985 0,'0'71'204,"17"52"-189,36 18-15,-35 0 31,-1-105-31,-17 34 16,0-35 0,0 1-1,0-19-15,0 1 32,0 0-32,0-1 31,0 1-16</inkml:trace>
  <inkml:trace contextRef="#ctx0" brushRef="#br0" timeOffset="167622.78">19209 7338 0,'35'0'204,"1"0"-189,-19-18-15,1 18 16,0 0-1,17 0 1,-18 0 0,-17-18-16,36 18 15,-19 0 1,1 0 0,0 0 15,-1 0 0</inkml:trace>
  <inkml:trace contextRef="#ctx0" brushRef="#br0" timeOffset="169478.41">19491 6914 0,'0'36'219,"0"34"-219,0-17 16,0 18-16,0-18 15,0 52-15,0 1 16,0 35 15,0-88-15,0-17 15,0-19-15,0 1-16,0 17 31,0-17-16,0-1 1,0 1 0,0 0-1,0-1 1</inkml:trace>
  <inkml:trace contextRef="#ctx0" brushRef="#br0" timeOffset="171881.43">17181 6738 0,'0'18'641,"0"-1"-626,0 1-15,0 0 16,0-1-1,-18 1 1,18 0 0,0-1-1,0 1 17,0-1-1,0 1-16,0 0 32</inkml:trace>
  <inkml:trace contextRef="#ctx0" brushRef="#br0" timeOffset="172912.56">17163 6950 0,'0'17'219,"0"36"-204,0 35 1,0-35 0,0 0-1,0-35-15,0 35 16,0-18 15,0-17-15,0-1-1,0 1 1,0 0 0,0-1-1,0 1 1,0 0-1,0-1 1,0 1 0,0 17 15,0-17-15,0-1-1,18 19 1,-18-19-1,17 1 1,-17 0 15,0-1-15,0 1 15,0 0-15,0-1-16,0 1 31,0-1-15,0 1 15,0 0-15</inkml:trace>
  <inkml:trace contextRef="#ctx0" brushRef="#br0" timeOffset="174896.09">17339 6826 0,'0'18'250,"0"0"-250,0 17 0,0 0 16,0-17 0,0-1-16,0 1 15,0 0 1,0-1-1,0 1 1,0 17 15,0-17-31,0 17 32,0-17-17,0-1-15,0 19 31,0-19-15,0 1-16,0 17 31,0-17-15,0-1 0,0 19-1,0-19 1,0 1-1,0 0-15,0-1 16,0 1 0,0 0-1,0-1 1,0 19 0,0-1-1,0 0 1,0 0-1,0-17 1,0 0 15,0-1-31,0 1 32,0 0-17</inkml:trace>
  <inkml:trace contextRef="#ctx0" brushRef="#br0" timeOffset="177367.53">16916 7214 0,'18'0'282,"-1"0"-267,1 0-15,0 0 16,17 0 0,-17 0-1,-1 0-15,18 0 16,-17 0-1,17 0 1,1 0 0,-1 0-1,-17 0 1,-1 0 0,18 0 15,-17 0 0,0 0-15,-1 0-1,1 0 48</inkml:trace>
  <inkml:trace contextRef="#ctx0" brushRef="#br0" timeOffset="178999.53">17004 7444 0,'18'0'265,"0"0"-249,-1 0-16,1 0 16,17-18-1,0 18 1,36 0 0,-53 0-1,17-18 1,18 18-1,-36 0 1,19 0 0,-19 0-1,1 0 1,17 0 0,-17 0-1,-1 0 16,1 0-31,0 0 47,-1 0 16</inkml:trace>
  <inkml:trace contextRef="#ctx0" brushRef="#br0" timeOffset="181258.57">17339 7179 0,'18'0'406,"0"0"-406,-1 0 469,1 0-454,0 0 32</inkml:trace>
  <inkml:trace contextRef="#ctx0" brushRef="#br0" timeOffset="197569.31">11995 9049 0,'0'17'218,"0"72"-218,17-36 16,-17 123 0,0 36-1,0-36 1,0-123-16,0 17 15,0-52 1,0 0 0,0-36 93,0 0-93,0-87-1,18 16-15,17-105 16,-17 36 0,17 87-1,-17 18 1,0 18-1,-1 0 1,-17 17-16,18 0 16,-18 1-1,17 17 1,1-18 0,0 18 62,-1 0-63,1 0 1,17 0 0,-17 35-1,35 1-15,0 105 16,-18 0-1,18 53 1,-53-106 0,18 0-1,-1 18 1,-17-88 15,0-1-31,0 1 31,0 0 1,18-18-1,-1-18-15,19-123-1,34-177 1,-34 142-16,17-36 15,-18 106 1,-18 36 0,1 52-16,17 1 15,-35-1 1,18 18 0,0-35-1,-1 35 16,1 0-15,0 17 15,34 19-15,-16 34 0,-19 54-1,-17-54-15,18 89 16,-18-53-1,0-36 1,0-52 0,0 0-1,0-1 1,0 19 0,0-19-1,0 1 1,0-1-1,0 1 1,0 0 15,0-1-31,0 1 32,0 0-17,0-1 1,0 36-1,18-18-15,-18-17 16,0 0-16,0-1 16</inkml:trace>
  <inkml:trace contextRef="#ctx0" brushRef="#br0" timeOffset="199700.87">13476 9225 0,'0'35'219,"0"1"-203,-17-1-16,17 0 15,0-17-15,-18 0 16,18 17 0,0-18-1,0 19 1,0-19 0,0 1-1,0 17 1,18-17-1,-18 0 17,17 17-17,19-18 1,-19 1 0,19 0-1,-19-18 1,19 17-1,-19-17 1,18 0 0,-17 0 15,0 0-15,-1 0 15,1 0-31,17-35 15,1 0 1,-1-18-16,-35 18 31,0-1-15,17-34 0,-17-54-1,-35-17 1,35 53-1,0 70 1,-17 18-16,-1-17 16,18-1 15,0 0-15,-18 18-1,1 0 1,-1 0-16,0 0 15,1 0 17,-1 0-17,0 0 1,1 0 15,-1 0-15,18 18-1,-35 0 1,35-1 0,-18 36-1,1-53-15,17 18 16,0 17 0,-18 1-1,0-19-15,18 1 16,0 17-1,0 0 17</inkml:trace>
  <inkml:trace contextRef="#ctx0" brushRef="#br0" timeOffset="201722.1">14076 9225 0,'0'18'281,"18"-18"-265,-1 53-1,-17-36 1,0 1-1,18 17-15,0-17 16,-18 17 0,17 0-1,1 18 1,-18-17 15,18-1-15,-18-17-1,0-1 1,17 1 0,1-1-1,-18 1 1,0 0 0,0-1-1,0 1 16,0 0-15,18-18 31,-1 0 0,1-18-32,17-53 1,53-34-16,-35-54 16,0 0 15,-35 106-15,-1 18-1,-17 17-15,18 1 16,-18-1-1,0 0 1,0 1 0,0-1-1,0 0 17</inkml:trace>
  <inkml:trace contextRef="#ctx0" brushRef="#br0" timeOffset="204432.47">15258 9825 0,'0'-71'188,"35"1"-173,-35 17-15,53-88 16,-53 70 0,53-17-1,-18 17 1,-17 36 0,-18-18-1,18 53 1,-1-35-1,-17 17 17,0 1-17,18 17 17,0 0-1,-18-18-16,0 0 17,17 1-17,1-19 1,-1-16-16,1-37 16,-18 54-1,0 17 1,0 1-1,0-1 1,0 1 15,0-1-15,18 36 203,-18 17-219,0 0 15,35 53 1,-17-52-16,-1 34 16,19 1-1,-36-1 1,0-34-1,17-1 17,-17 0-17,18-17 17,-18-1-17,0 1 1,0 0-1,0-1 1,0 1 0,0 0-1,0-1 1,0 1-16,0-1 31,0 1-15,18 0 31,-18-1-32,0 1 17,0 0-32,17-18 15,-17 35 1,0-17-1,0 17 1,0-18 0,0 1-1,0 0 17,0-1-17</inkml:trace>
  <inkml:trace contextRef="#ctx0" brushRef="#br0" timeOffset="205779.2">15434 9490 0,'36'0'219,"-1"0"-204,0 0-15,36 0 16,-18 0-1,-36 0 1,1 0 15,0 0 1</inkml:trace>
  <inkml:trace contextRef="#ctx0" brushRef="#br0" timeOffset="207475.63">16369 9684 0</inkml:trace>
  <inkml:trace contextRef="#ctx0" brushRef="#br0" timeOffset="208053.34">16369 9684 0,'0'17'297,"0"36"-281,0-17-16,0 16 16,-17-52-1,-1 36 1,18-19-1,-18 19 1</inkml:trace>
  <inkml:trace contextRef="#ctx0" brushRef="#br0" timeOffset="210043.1">16316 9719 0,'18'53'234,"-18"-18"-234,0 18 16,0 18-1,0 17 1,0-35-16,0-18 16,0 36-1,0-54 1,-18 36 0,1 0-1,-1-18 1,18-17-1,-18 0-15,18-1 16,-17 1 0,-1 0-1,0-1 1,18 1 31</inkml:trace>
  <inkml:trace contextRef="#ctx0" brushRef="#br0" timeOffset="212059.04">17322 9260 0</inkml:trace>
  <inkml:trace contextRef="#ctx0" brushRef="#br0" timeOffset="-212871.32">17322 9260 0,'0'-17'203,"-18"17"-188,18-18-15,-18 1 16,-17 17-16,35-18 16,-35 18 15,0 0-16,-1 0 17,19 18-32,-19 17 15,1-18 1,35 1 0,-17 17-1,-1-17 1,0 35-1,18-35 1,-17 34 0,17-16-1,0-1 17,0 0-1,0 1-16,0-19-15,35 18 32,-35-17-17,18 0 1,-1-18-16,1 0 16,-1 0-1,19 0 1,-19 0-1,1 0 1,17 0 0,1-36-1,-19 19 17,1-18-32,-18-1 31,17 36-16,1-35 1,-18 0 0,18 17-1,-18 0 1,0 1 0,0-1-1,0 1 16,0-1 32,0 0-32,0 1-15,0-1-1,0 0 17,0 1-17,0-1 17,17 18 874,-17 18-906,18 17 31,-18 0-15,0 1-1,18-19-15,-1 18 16,-17 18 0,0-35-1,0 0 1,0-1-16,0 1 15,18 17 1,0-35 0,-18 18-1,0-1 1,17-17 15,1 18-15,-18 0-1,0-1 1,17-17 31,1 0-31,-18 18-1,18-18-15,-1 0 47,1-18 297,-18 1-329,0-1 1,0-17 0,0 0-1,0 17 1,0-17-16,0 17 16,0 0-1,0-17 1,0-35-1,0-36 1,0 35 0,-35 54-1,35-19 1,-18 19 0,18-1 15,-18-17-16,1 17 1,17-17 0,-18 17-1,1 0 1,-1 18 15,18-17-31,-18-1 16,-17 18-1,17 0 1,-35-35 0,36 35-1,-18 0 1,-18 0 0,35 0-1,-35 18 16,18-18-15,17 17 0,-35 18-1,36-17 1,-1 0 0,0-1-16,1 1 15,-19 17 1,36 18-1,-17-35 1,-1 0 0,18 17-1,-18 0 1,1 0 0,17-17-1,-18 35 16,1-35-15,-1-1-16,18 18 31,0 1-15,0 34 0,18-17-1,-18 0 1,0-35-16,17-1 15,-17 1 1,18 0 0,-1 17-1,1-17 1,-18 17 15,18-35-15,-1 17-1,-17 1 1,18 0 0,0-1-1,17 1 1,-17 0 0,-1-18-1,1 17 1,0 1-1,-1-18 1,1 0 0,17 0-1,-17 0 1,-1 0 0,19 0-16,-19-18 15,19 18 16,-19-17-15,1-1 0,-1 18-1,19-35 1,-1-1 15,-35 1-15,18 18-1,-1 17-15,-17-36 16,0 19 0,36-19-1,-36 19 1,0-1-16,17-17 16,1 35-1,-18-35 16,17 35-15,1-18 0,-18 0-1</inkml:trace>
  <inkml:trace contextRef="#ctx0" brushRef="#br0" timeOffset="-209689.4">17816 8837 0,'0'18'234,"0"35"-234,0-18 16,0 53-1,0-70 1,0-1 0,0 1-1,0 0-15,0 17 16,0 0 0,0-17-1,0 17 1,0-17 15,0 17-15,0 0-1,0 1 1,0-1 0,0 0-1,0 0 16,0 1-15,0-19 0,0 19-1,0-19 1,17 19 0,-17-19-1,0 1 16,0-1-15,0 1 15,0 0 16,0-1-16,0 1-15,0 0 15,0-1-15,0 1 0,18-18 30</inkml:trace>
  <inkml:trace contextRef="#ctx0" brushRef="#br0" timeOffset="-207313.4">17851 8943 0,'18'0'219,"-1"-18"-219,18-35 15,1 18 1,34-18-1,-17 36 1,-53-1 15,18 0-31,-1 18 16,1 0 15,0 0-15,-1 0-1,1 0-15,0 18 16,-1 0 0,1-1-1,-18 36 1,0-18 0,0 18-1,0 35 1,-35 36 15,17-53-15,-17-36-1,17-35 1,0 17 0,-17 19-1,18-36 1,-1 17-1,-17 19 1,17-36 15,0 0-15,18 17 78,0 1-94,18 0 15,0-1 1,17 36 0,0-18-1,-35-17 1,0 0-16,35-18 15,-35 35 1,18-17 0,0 17-1,-18-18 1,17 1 0,1 0-1,-18-1 1,18 1 31,-1 0-32,-17 17 1,18-35 0,-18 18-1,0-1 1,0 1-1,0-1 1</inkml:trace>
  <inkml:trace contextRef="#ctx0" brushRef="#br0" timeOffset="-205019.53">18468 9490 0,'0'17'265,"0"1"-249,0 0-16,0-1 16,0 1-1,0 0-15,0-1 16,0 1 0,0 17-1,0-17 1,0-1-1,0 19 17,0-19-17,18 1 17,-18 0-17,18-1 1,-1-17-1,1 18 1,-1-18 0,1 0-1,0 0 1,-1 0 0,1 0-16,0-35 15,-1 17 1,1-35-1,-18 18 17,35-53-17,-17 35 1,-18 0 0,-18 17-1,18 19-15,-17-18 31,-1 35-15,18-18-16,0 0 16,-35 18-1,-1 0 17,1 0-17,17 0 1,1 0-1,-18 0 1,17 0 15,18 18 1,-18 0-17,1 17 1,17-18-1,0 1-15,0 17 16,0-17 0,0 17-1,17 1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2-15T04:43:17.156"/>
    </inkml:context>
    <inkml:brush xml:id="br0">
      <inkml:brushProperty name="width" value="0.05292" units="cm"/>
      <inkml:brushProperty name="height" value="0.05292" units="cm"/>
      <inkml:brushProperty name="color" value="#FF0000"/>
    </inkml:brush>
  </inkml:definitions>
  <inkml:trace contextRef="#ctx0" brushRef="#br0">3034 12471 0</inkml:trace>
  <inkml:trace contextRef="#ctx0" brushRef="#br0" timeOffset="1069.08">3034 12471 0,'0'53'282,"-17"-18"-282,-1 35 15,18-17 1,0-35-1,-18 0 17,18 35-17,-17-18 1,-1 18 0,0 0-1,18-36-15,0 54 16,-17 35-1,-1 0 1,0 17 0,1-52-1,-1-1 1,1 18 0,-1 0-1,18 54 1,-18-19-1,18-35 17,0 36-17,0-18 1,0-18 0,0-71-16,0 89 15,-17 18 1,17 17-1,0-71-15,0 36 16,-18 18 0,18-36-1,0-35-15,0 35 16,-18 18 0,1 88-1,-1-35 1,18 35-1,-18 176 17,1-176-17,17-88 1,-18-71-16,18 36 16,0-1-1,-17-17 1,-1-35-1,18 0 1,0-1 15</inkml:trace>
  <inkml:trace contextRef="#ctx0" brushRef="#br0" timeOffset="4209.91">4093 12594 0,'0'18'219,"0"52"-219,0 54 15,0-1 1,0-17-1,0-35 1,-18 35 0,18-18-16,-18 35 31,1 1-15,17-19-1,-18 1 1,18-35-1,0-18 1,0 70 0,0-52-1,0-1 1,0-34-16,0 34 16,-18 18-1,18-17 1,0 52-1,0-52 17,0-18-17,0-35 1,0-1 0,0 1-16,0 17 15,0-17 1,0 52-1,0 142 1,0-89 0,18 19-1,0 16 1,-1-17 0,-17-35-1,18 88 1,0-88-1,-18 35 17,0-53-32,0-17 31,0 0-15,0 17-1,0-71 1,0 1-1,0 0 1,0-1 15,0 1-15,0 0 218,0-1-218,0 1 46,0-1-46,0 1 0,0 0-1,0-1 1,0 1 0,0 0-1,0-1 1</inkml:trace>
  <inkml:trace contextRef="#ctx0" brushRef="#br0" timeOffset="6968.33">7779 12859 0,'0'17'203,"0"54"-203,0 0 15,0 34 1,0 54 0,-18-71-1,18 0 1,-17-35-16,-1 36 15,1 16 1,-19 19 0,19 70 15,17-71-15,0 19-1,0 34 1,0-53-1,0 36 1,17-35 0,1-19-1,-18 37 1,0-37 0,0-16-1,0 105 1,-18-89-1,18 1 1,0-53 0,0 18-16,-17 17 31,17 0-15,0-70-1,0-1 1,0 1 15,0 0-15,0-1-1,0 1 1,0 0 0,-18 17-16,18 18 15,-18 0 1,18-18-1,0-17 1,0-1 0,0 1 15,0 0-15,0-1 15,0 1-16,-17-18 1,17 17 0,0 1-1,0 17 1,0-17 0,0 0-1,0-1 1,-18-17-1,18 18 1,-18 0 0,18-1-1,0 1-15,0-1 32,0 1-17</inkml:trace>
  <inkml:trace contextRef="#ctx0" brushRef="#br0" timeOffset="8981.26">9084 13088 0,'0'35'187,"0"18"-187,0 0 16,0 18-16,0 17 16,0 53-16,0-18 31,0 89-15,0-106-1,0 0 1,0 35-1,0-53 1,-17-17 0,17-18-16,-18 35 15,0 0 1,18 35 0,-35 19-1,35-19 1,-17-17-1,17 0 1,-18 17 0,18 18-1,-18-52 1,1 69 0,17-34-1,-18 34 1,18-87-1,-18 0 1,1 52 0,-1-70-1,18-18 1,0-17 15,0 0-15,0-1 78,0 124-79,0-105 1,18-1-1,-18-18 1</inkml:trace>
  <inkml:trace contextRef="#ctx0" brushRef="#br0" timeOffset="11460.16">2893 13247 0,'35'0'187,"18"0"-171,0 0-16,71 0 15,-89 0 1,36 0 0,-1 0-1,-17 0 1,0 0-1,-18 0 1,-17 0 0,-1 0-16,1 0 15,17 0 1,1 0 0,34 0-1,-35 0 1,18 0-1,-35 0-15,35 0 16,-18 17 0,18-17 15,-35 0-15,-1 0-1,1 0 1,0 0-1,-1 0 1,1 0 15,0 0-15,-1 0 0,1 0-1,0 0 1,-1 0-1,1 0 1</inkml:trace>
  <inkml:trace contextRef="#ctx0" brushRef="#br0" timeOffset="13469.05">2787 13776 0,'18'0'218,"35"0"-202,0 0-16,17 0 16,-52 0-1,53 0-15,-19 0 16,1 0 0,0 0 15,-17 0-16,34 18 1,18-18 0,-52 17-1,-1 1 1,-18-18-16,1 0 16,0 0-1,-1 0 1,1 0-16,17 0 15,1 0 1,-1 0 0,0 0-1,-17 0 17,17 0-17,0 0 1,1 0-1,-19 0-15,19 0 16,-19 0 0,18 0-1,1 0 1,-1 0 0,-17 0-1,-1 0 1,1 0-1,17 0 1,-17 0 0,-1 0 15</inkml:trace>
  <inkml:trace contextRef="#ctx0" brushRef="#br0" timeOffset="15969.08">7779 13370 0,'71'0'219,"34"0"-203,-52 0-1,18 0 1,-53 0 0,-1 0-1,1 0 1,0 0-1,-1 0-15,1 0 16,35 0 0,-36 0-1,36 0 1,0 0 0,-18 0 15,18 0-16,0 0 1,0 0 0,-18 0-1,18 0 1,0 0 0,-17 0-1,-1 0 1,0 0-1,-17 0 1,-1 0 0,1 0-16,0 0 15,-1 0 1,1 0 0,0 0-1,-1 0 32,1 0-31,0 0-1,-1 0 1,1 0 0,-1 0-1,1 0 1,17 0-1,-17 0 17,0 0-17</inkml:trace>
  <inkml:trace contextRef="#ctx0" brushRef="#br0" timeOffset="18243.74">7638 14093 0,'18'0'219,"35"0"-219,-18-17 15,18 17 1,-18 0-16,53 0 16,0 0-1,-17 0 1,-53 0 0,-1 0-16,1 0 15,0 0 1,34 0-1,-16 0 1,-1 0 0,18 0-1,-35 0 1,17 0 0,0 0 15,0 17-16,1-17 1,-1 0 0,18 0-1,0 0 1,-18 0 0,0 0-1,1 0 1,16 0-1,-34 0 1,35 0 0,-18 0 15,-17 0-15,0 0-16,-1 0 15,1 0 16,17 0-15,-17 0 0,-1 0 15,1 0-15,0 0-1,-1 0 1,1 0-1,0 0 17,-1 0-32</inkml:trace>
  <inkml:trace contextRef="#ctx0" brushRef="#br0" timeOffset="20609.68">1500 13370 0</inkml:trace>
  <inkml:trace contextRef="#ctx0" brushRef="#br0" timeOffset="37754.5">724 13406 0,'0'-18'313,"0"0"-313,17 1 15,-17-1-15,0 0 32,0 1-17,18 17 1,-1-18 15,-17 0-15,18 18-1,0 0-15,-1 0 32,1 0-17,0 0 1,-1 0 15,1 0-15,0 0 15,-18 18 0,0 0-31,0-1 16,0 19 0,0-1 15,-18 0-16,18 0 1,-18-17-16,1 0 16,17 17-1,-36 18 1,36-18 0,-35-17-1,35-1 1,-18 1-1,1 0 1,-1-1 15,1 1-15,17 0 15,-18-1-15,0-17-1,1 0 1,-1 0 0,0 0-1,1-17 1,-1 17 0,18-18-1,-18 0 1,18 1-1,0-1 1,0-17 0,18 17 15,0 1-15,-1 17 15,1 0-16,0 0 17,-1 0-17,1 0 1,-18 17 0,18 1-16,-1-1 15,1 1 1,-1 0-1,1-18-15,0 0 16,17 17 0,-17 1-1,-1-18 1,1 0 15,0 0-15,-1 0 15,1 0 16,-18 18-31,17-18 15,1 0 0,0 0-15</inkml:trace>
  <inkml:trace contextRef="#ctx0" brushRef="#br0" timeOffset="51832.38">1270 13370 0,'-17'0'203,"-1"0"-188,18 18-15,-35 0 16,35 17 0,-18-18-16,0-17 15,1 36 1,17-1 15,-18-35-15,1 35-1,17 1 1,-18-19 0,0 18-1,18-17 1,0 0-1,0-1 17,0 1-17,0 0 17,0-1-17,18-17 1,-18 18-1,18 0 1,-1-1 15,1 1-15,-1-18 0,-17 18-1,18-1 1,0-17-1,-1 0 1,1 0 0,0 0-1,-1-17 17,1 17-17,-18-18 1,18 0 15,-1 18-15,-17-35-1,18 17 1,-18 1-16,18 17 16,-18-36-1,17 1 1,1-18-1,-18 36 1,17-1 0,-17-35-1,0 18 17,0-1-17,0 1 1,0 18-1,0-1 17,0 0-17,0 1 17,0-1-17,-17 0 1,-1 1-1,1 17 95,-1 0-95,18 17 17,0 1 15,0 0-32,-18-18 1,18 17-1,-17-17 1,17 18 0,0 0-1,0-1 32,0 1-47</inkml:trace>
  <inkml:trace contextRef="#ctx0" brushRef="#br0" timeOffset="54877.98">1694 13335 0,'0'18'312,"-18"-1"-312,18 1 16,0 0-1,0-1 17,0 1-32,0-1 31,0 1-16,0 0 17,0-1-17,0 1 17,0 0-17,0-1 16,0 1-15,0 0 0,0-1 62,0 1-63,0-1 17,-18 1-17,1 0 32,17-1-31,0 1 15,0 0-15,0-1 15,0 1 47,0 0-15</inkml:trace>
  <inkml:trace contextRef="#ctx0" brushRef="#br0" timeOffset="67151.25">1711 13652 0,'18'0'407,"0"0"-392,-1 0 1,1 0 15,0 0-15,-1 0 15,1 0 0,-1 0 297,1 0-296,0 0-17</inkml:trace>
  <inkml:trace contextRef="#ctx0" brushRef="#br0" timeOffset="69457.45">1941 13388 0,'0'18'266,"0"17"-250,0-18-1,0 1 1,0 0 0,0 17-1,0-17 16,0-1-15,0 1 0,0 0-1,0-1 1,0 1 0,0-1 15,0 1-31,0 0 15,0 17 17,0-17-17,0-1 1,0 1 15,0 0-15,0-1 265,0 1-265,0 0-16,0-1 15,0 1 32,0-1-31,0 1-1</inkml:trace>
  <inkml:trace contextRef="#ctx0" brushRef="#br0" timeOffset="73493.63">6544 13494 0,'18'0'344,"0"-18"-328,-18 0-1,17 18 48,1 0-47,0 0 15,-1 0-16,1 0 17,-1 0 15,-17 18 15,18 0-46,-18-1 31,0 19-32,0-19 1,0 1-1,0 0 1,0-1 0,-18 1-1,18-1 1,-17-17-16,17 18 16,-18-18-1,1 18 1,17-1-1,-18-17 17,0 18-17,36-18 126,0 0-125,-1 0-1,1 0-15,-1 0 16,19 0-1,-19 0 17,1 0-1,0 0-15,-1 0 15,-17 18 0,0-1-15,0 1 31,0 0-47,-17 17 31,-1-17-16,0-18-15,1 35 16,-19-18 0,1 19-1,-18-19 1,18 1-16,17 0 16,-35-1-1,18-17 1,18 0-1,-1 0 1,0 0 0,1 0-1,17-17 79</inkml:trace>
  <inkml:trace contextRef="#ctx0" brushRef="#br0" timeOffset="75857.09">6950 13529 0,'0'18'313,"0"-1"-266,0 1-32,0 0 17,0-1-17,0 1 63,0-1-62,0 1 15,0 0-15,0-1 15,0 1-15,0 0 77,18-18 1,-1 0 16,1 0-32,0 0-47,-1 0-15</inkml:trace>
  <inkml:trace contextRef="#ctx0" brushRef="#br0" timeOffset="79347.22">6968 13617 0,'0'-17'250,"0"-1"-235,0 0 1,0 1-1,0-1 32,0 0-31,17 1 15,-17-1-15,18 18-1,-18-18 32,18 18-31,-18-17 0,17 17-16,1 0 15,0 0 32,-1 0-31,1 0 77,-1 0-77,1 0 15,0 0-15,-18 17 15,0 1 16,0 0-31,17-18-1,1 17 17,-18 1-17,0 0 1,0-1-1,0 1 1,0 0 0,0-1-1,0 1 32,0-1-47,0 1 31,0 0-15,0-1 15,-18 1-15,18 0 15,-35-1-15,35 1-1,-18-18 1,1 18 0,17-1 15,-18-17-31</inkml:trace>
  <inkml:trace contextRef="#ctx0" brushRef="#br0" timeOffset="82786.62">7356 13476 0,'0'18'313,"0"-1"-298,0 1 1,0 0-1,0-1 1,0 1 0,0 0-1,0-1 1,0 1 15,0-1-15,0 1 234,0 0 47,0-1-266,0 1 0,0 0 0,0-1-15,0 1 15</inkml:trace>
  <inkml:trace contextRef="#ctx0" brushRef="#br0" timeOffset="84407.76">7373 13635 0,'18'0'312,"0"0"-265,-1 0-31,1 0 15,0 0-16,-1 0 17,1 0-17,-1 0 17</inkml:trace>
  <inkml:trace contextRef="#ctx0" brushRef="#br0" timeOffset="87542.49">7550 13458 0,'0'18'359,"0"0"-343,0-1-1,0 1 1,0 0 15,0-1-15,0 1 15,0 0-15,0-1 15,0 1-15,0-1 15,0 1 94,0 0-94,0-1 0,0 1-15,0 0 640,0-1-296</inkml:trace>
  <inkml:trace contextRef="#ctx0" brushRef="#br0" timeOffset="-208895.15">812 10583 0,'53'0'234,"17"0"-218,18 0-16,53 0 15,124-35 1,-89 17 0,195-52-1,-71 35 1,-36-1 0,107 1-1,-142 35 1,0 0-1,89 0 1,-36 0 0,-17 0-1,158 0 1,-158 0 0,123 0-1,-124 0 1,-34 0-1,140-35 1,-88 17 15,-17 0-15,123-17 0,-159 18-1,36-1 1,-1-35-1,-105 35 1,70 18 0,-70 0-1,-35-17 1,34 17 0,-70 0-1,18 0 1,0 0-1,-53 0 1,53 0-16,-18 0 31,89 0-15,-89 0 0,18 0-1,52 17 1,-34 1-1,-1 0 1,-52-18-16,105 17 16,-17 1-1,70 17 1,-70-17 0,106 17-1,123 53 1,-159-52-1,-17 17 1,-107-18 0,107 0-16,-71-35 31,-17 18-15,-19-18-1,-69 0 1,-19 0-1,1 0 1</inkml:trace>
  <inkml:trace contextRef="#ctx0" brushRef="#br0" timeOffset="-207410.44">12930 10566 0,'-18'0'359,"0"0"-343,-17 0-16,17 0 15,-17 0 1,0 0-1,17 0 1,-17 0 0,17 0 15,1 0-15,-1 0 15</inkml:trace>
  <inkml:trace contextRef="#ctx0" brushRef="#br0" timeOffset="-205579.06">12665 10566 0,'35'0'203,"36"17"-187,-1-17-16,-17 18 15,18-18-15,105 0 16,-35 0 0,18 0-1,-106 0-15,88 0 16,-53 0-1,-17 0 1,-36 0-16,53 0 16,-17 0-1,35 0 17,-36 0-17,36 0 1,18 0-1,-36 0 1,35 0 0,89 0-1,-53 0 1,17 0 0,36 0-1,-71 0 1,-35 0-1,105 0 1,-69 0 0,69-18 15,-105 18-15,17 0-1,36 0 1,0-17-1,35 17 1,106 0 0,-124 0-1,71 0 1,-123 0-16,123 0 16,17 0-1,-34 0 1,-89 0-16,194-18 15,18 0 1,-89-17 0,18 35-1,-17-17 17,123 17-17,-176 0 1,52 17-1,142 18 1,-177-35 0,-17 18-1,105 0 1,-105 17 0,0 18-1,-89-35-15,1 17 16,-36-18-1,35 19 1,-34-19 0,-19-17-1,1 0 17,-36 0-17,-17 0 16,-1 0-31,1 0 16,0 0 0,17 0-1,18-17 1,70-1 0,177-17-1,-35 0 1,-1 17-1,-87-17 1,-124 35 0,-36 0 15,-17-18-31,18 18 94,-18-18-79,17 18 1,1 0-16,0-17 16,17 17-1,0-18 1,-17 18-1,0 0 1</inkml:trace>
  <inkml:trace contextRef="#ctx0" brushRef="#br0" timeOffset="-200175.39">11589 11130 0,'0'18'328,"0"-1"-312,-18 1-1,18 0 1,0-1-1,0 1 1,0 0 0,0-1-1,0 1 1,-17 0 0,17 17-1,0-18 1,0 1-1,0 0-15,0-1 16,0 1 0,0 0-1,-18-1 1,18 1 0,0 17 15,0-17-16,0 17 1,0-17 15,0-1-15,-17-17 0,17 18-1,0 0 1,0-1 15,17-70 32,-17 36-48,18-19-15,-1-52 31,-17 35-31,18-35 16,-18 71 0,0-19-1,0 19 1,0-1 15,0 0-15,18 1-1,-1-1 17,1 18-17,17 0 1,-17 0 31,0 0-32,-1 0 1,-17 18 0,18-1-1,-1-17 1,-17 36 0,0-19-1,0 1 1,0 17-1,0-17 1,0 17 0,0-17-16,0 17 15,0-17 1,0 35 0,0-36 15,0 1-16,0-1 1,0 1 0,18-18 31,0 0-16,-1-70-16,36-36 1,-17-35 0,-19 88-1,19 0 1,34-18 0,-35 36-1,-17 35 16,0-18-31,-1 18 16,1-17 0,0 17-1,-1 0 17,1 0-17,-18 17 1,35 54-1,0 70 1,-35-88-16,0 53 16,0-18-1,0 18 1,-17-36 0,-1-34 15,18-19 0,0 1-15</inkml:trace>
  <inkml:trace contextRef="#ctx0" brushRef="#br0" timeOffset="-198163.72">12542 11183 0,'0'35'218,"-18"18"-202,0 18-16,1 17 16,-1-17-1,18-19-15,-18-16 31,18-1 1,0-17-17,0-1 1,0 19 0,0-1-1,0-17-15,0-1 16,18 1-1,0-1 1,17 1 0,-35 0-1,53-18 1,-18 0 0,18-36-1,18-34 16,-1-71-15,-52 35 0,-18 53-1,0 35 1,0 1 0,0-1-1,0 0 1,0 1-1,-18-36 1,1 18 0,-1-1-1,18 1 1,-18 35 0,1 0-1,-1 0 16,-17 0 1,17 0-17,0 0 1,1 0 15,-1 0-15</inkml:trace>
  <inkml:trace contextRef="#ctx0" brushRef="#br0" timeOffset="-195695.33">13035 11342 0,'0'35'218,"18"0"-218,0-17 16,-1 17-16,1 18 16,0-18-16,-1 1 31,-17-19 0,0 1-31,18-18 16,0 35-1,-18 1 1,17-1 0,1-17-1,0-1-15,-18 18 16,17-17 15,-17 0-15,18-18 62,-1 0-47,19-36-15,-1-16-1,18-1 1,0-18 0,-36 36-16,19-36 15,-1 18 1,-35 18-1,0 17 1,0 1 15,0-1-15,0 0 250,0 1-251,0-1 1,0 1 15</inkml:trace>
  <inkml:trace contextRef="#ctx0" brushRef="#br0" timeOffset="-193479.15">14235 11254 0,'0'17'203,"0"36"-203,-18-18 16,1 36-1,-1 0-15,-17 17 16,17 18 0,18-53-1,-18-53-15,18 17 31,0 1-31,0-1 47,0 1 31</inkml:trace>
  <inkml:trace contextRef="#ctx0" brushRef="#br0" timeOffset="-190995.4">14323 11271 0,'0'-17'250,"35"17"-250,1-18 16,-19 0-1,1 1 1,0 17-16,17 0 16,0 17 15,-35 19-15,18-36-1,-1 17-15,-17 1 16,0 0-1,0 17 17,0-18-17,0 1 1,-17 0 0,17-1-16,-35 1 15,35 0 1,-53-1-1,0 1 1,17 0 15,19-18-15,-1 0 0,0 0 30,18 17-30,-17-17 297,34 18-48,-17-1-249,0 1-16,18 0 15,0-1 1,35 54 0,-18 0-16,36 87 15,-19-70 1,-52-70 0,0 0-1,0-1 16</inkml:trace>
  <inkml:trace contextRef="#ctx0" brushRef="#br0" timeOffset="-189139.53">14835 11783 0,'0'35'234,"-18"-17"-218,0 17-16,1 0 15,17 1 1,-18-36-1,18 17 1,0 1 0,0 17 15,0 0-15,0 1-1,0-19-15,0 1 16,0 0-1,18-1 17,17 1-17,18-18 1,-35 0-16,17-18 16,0 1-1,0-19 1,1 1-1,-19-18 1,-17 35 15,0 1-31,0-1 16,0 1 0,0-1-1,0-17 1,0 17-1,0 0 1,-17-17 0,-1 17 15,0 1-15,1 17 15,-1 0-16,0 0 1,1 0 15,-1 0-15,1 0 62</inkml:trace>
  <inkml:trace contextRef="#ctx0" brushRef="#br0" timeOffset="-187152.39">15575 11783 0,'0'70'359,"-35"54"-359,-88 140 16,-177 283-1,282-529 1</inkml:trace>
  <inkml:trace contextRef="#ctx0" brushRef="#br0" timeOffset="-184170.14">16140 11553 0,'18'-17'219,"34"-54"-204,-52 54 1,18 17-16,0 0 15,17-18 1,-35 0 0,35 18-1,1 0 1,-36 18 0,35-18-1,-18 35 1,1-35-1,0 36 1,-18 16 0,0 19 15,0 35-15,-36-36-1,1 1 1,-18 0-1,18-36 1,-18 0 0,18-17 15,17-1-15,1-17-16,-1 0 31,0 0 0,18-17-15,0-1 15,0 0-31,0 1 16,0-1-1,36-35 1,16 36-1,54-36 1,-53 53 0,-35 0-1,17 0 1,-17 0 0,-1 17-1,1 19 1,0-36-16,-1 0 15,1 17 1,0 1 15,-1-18-15,19 0 0,-1-18-1</inkml:trace>
  <inkml:trace contextRef="#ctx0" brushRef="#br0" timeOffset="-170107.65">15822 11271 0,'0'36'203,"0"34"-203,0 1 16,0-1-16,-17 36 15,17-53 1,0 35 0,0-35-1,0-18 1,0-17-16,-18 0 16,18-1-1,0 1 16,0 0-15,0-1 15,0 1-15,0-1 15,0 1 0,0 0 391,0-1-422,0 1 16,0 0 15,0-1-15</inkml:trace>
  <inkml:trace contextRef="#ctx0" brushRef="#br0" timeOffset="-168393.17">15981 11395 0,'0'17'250,"0"19"-235,0-1-15,0 18 16,0 0 0,0-36-16,0 19 15,0-1 1,0-17-1,0 17 1,0 0 0,0 0-1,0 1 1,0-19 0,0 19-1,0-1 1,-17-35 15,17 35-15,0-17-1,0-1 1,0 19 0,0-19-1,-18 36 1,18-35-1,0 0 1,0 17 0,0-18-1,0 1 17,0 0-17</inkml:trace>
  <inkml:trace contextRef="#ctx0" brushRef="#br0" timeOffset="-166975.9">15664 11624 0,'53'0'204,"-36"0"-189,36 0-15,-18 0 16,-17 0-16,35 0 15,-18 0 1,-17 0 0,-18 18-16,18-18 15,-1 0 1,1 0 0,-1 0-1,1 0 16,0 0 1,-1 0-17</inkml:trace>
  <inkml:trace contextRef="#ctx0" brushRef="#br0" timeOffset="-165432.38">15699 11959 0,'18'0'266,"17"0"-250,-17 0-16,-1 0 15,1 0 1,-1 0 0,1 0-1,0 0 1,-1 0-1,1 0 17,0 0 15,-1 0-1,1 0-30,0 0 0</inkml:trace>
  <inkml:trace contextRef="#ctx0" brushRef="#br0" timeOffset="-162843.19">16845 11465 0,'-17'36'219,"17"-1"-219,-18 18 16,-17 0-1,35-36 1,0 1 0,0 0-1,0-1 16,0 1-31,0 0 32,0-1-17,0 1 17,0 17-17,0-17 1,0-1-1,0 1 1,0 0 0,18-18-1,-18 17 1,17 1 0,1-18-1,-18 18 1,17-18 15,1 0-15,0 0-1,-1 0 1,1 0 0,17 0-1,-17 0 1,0 0-1,-1 0 1,1-18 0,-18 0-1,0 1-15,18-19 16,-1 1 0,-17 0-1,0 0 1,0-1-1,0 19 1,-17-19 15,17 19-15,-18-19 0,0 19-1,1-1 1,-1-17-1,0 17 17,1 1-17,-1 17 17,0 0-17,1 0 1</inkml:trace>
  <inkml:trace contextRef="#ctx0" brushRef="#br0" timeOffset="-161226.06">17234 11501 0,'0'17'313,"0"1"-282,0-1-15,0 1-1,0 0 1,0-1-1,0 1-15,0 0 16,0-1 15,0 36-15,0 18 0,0-54-16,17 36 15,-17-17 16,0-19 1,0 1-17,0 0 17,0-1-17</inkml:trace>
  <inkml:trace contextRef="#ctx0" brushRef="#br0" timeOffset="-159690.01">17251 11748 0,'18'0'281,"35"0"-265,-18 0-1,-17 0 1,17 0 0,0 0 15,-17 0-16,-1 0 1,1 0 15,0 0 32,-1 0-48,1-18 17,0 18-17</inkml:trace>
  <inkml:trace contextRef="#ctx0" brushRef="#br0" timeOffset="-157805.55">17569 11430 0,'0'35'266,"0"-17"-266,0 0 15,0 17 1,0-18-16,0 19 16,0-19-1,0 1 1,0 17 0,0-17-1,0 35 1,0-35-1,0 34 1,0-16 0,0-19 15,0 1 0,0 0-15,0-1-1,0 1 79,0 0 187,0-1-265,0 1-16,0-1 16,0 1-1,0 0 17</inkml:trace>
  <inkml:trace contextRef="#ctx0" brushRef="#br0" timeOffset="-153053.75">11695 12541 0,'0'53'250,"-18"-18"-250,1-17 16,17 0 0,0-1-1,0 1 1,0 0 15,0-1-15,0 1 15,0 0-15,0-1 77,0 1-77,0-1 15,0 1-15,0 0 15,0-1-15,0 1-1,-18 0 1,18-1 0,0 1-1,0 0 1,0-1 15,0 1 0,-18-18-15,18 18 15,0-1-31,0 1 47,0-1-31,0-34 46,0-1-46,0 1 0,0-19-16,0 1 15,0 0 1,0-1-1,0 1 1,0 17 0,0 1-16,18-18 15,-18 17 1,0-35 15,0 35-15,0 1-1,18-19 1,-1 19 0,-17-1-1,0 1 1,0-1 15,0 0-15,18 18-1,0 0 1,-1 0 15,1 0-15,-1 36 0,19-19-1,-36 1 1,35 17-1,-35-17 1,35 35 0,1-18-1,-19-17 1,1 17 0,0-18-1,-1-17 16,-17 18-31,18 0 16,-1-18 47,1-18-32,17-35-16,1-17 1,-19 34-16,1 1 16,-18 17-1,18-17 1,-1 18 0,-17-1-1,18 18 1,-18-35-1,17 35 48,-17 17-16,0 19-32,18 16 1,0 72 0,-1-36-1,-17-35-15,18 71 16,-18-19 0,18 19-1,-18-107 16,0 1-15,0 0 15</inkml:trace>
  <inkml:trace contextRef="#ctx0" brushRef="#br0" timeOffset="-151245.44">12506 12629 0,'0'53'203,"-17"-17"-203,-1-1 16,0 18-1,18-18 1,0-17-1,0-1 1,0 1-16,0 17 16,0 1-1,0-1 1,0 0 15,0-17-15,0-1-1,0 1 1,0 0 0,0-1-1,18 19 1,-18-19 0,0 1-1,18 0 1,-1-1 15,1 1-15,0-18 15,-1 0-15,-17-18-16,53-52 15,-35 17 1,-1-71-1,-17 18 1,0-17 0,0 70-1,0 35 1,0-17 0,0 17-1,-17 1 1,17-18-1,-18 17 1,0 0 0,18 1-1,-17-1 1,17 0 0,-18 18 30</inkml:trace>
  <inkml:trace contextRef="#ctx0" brushRef="#br0" timeOffset="-149417.69">12841 12647 0,'0'18'234,"36"35"-234,-1 17 16,18 18-1,-35-35 1,-1-17-1,1-1 1,-18-17 0,0 17-1,0-18 17,0 1-17,17-18 1,1 0 78,0-18-79,-18 1 1,53-124-1,-18 35 1,-17 35-16,-1 18 16,1 18-1,-18 17 1,0 1 15,0-1-15,0 1 46</inkml:trace>
  <inkml:trace contextRef="#ctx0" brushRef="#br0" timeOffset="-147943.12">14076 12700 0,'0'35'203,"0"53"-187,-17 1-16,-1 17 15,0-1-15,18 19 16,-17-36 0,-1 0-1,18-70 1,0-1 15,0 1-15</inkml:trace>
  <inkml:trace contextRef="#ctx0" brushRef="#br0" timeOffset="-146594.8">14182 12771 0</inkml:trace>
  <inkml:trace contextRef="#ctx0" brushRef="#br0" timeOffset="-145438.76">14182 12771 0,'18'0'187,"17"-18"-171,0 0 0,-17 1-1,17-1 1,-17 18-1,-1 0 1,1 0-16,0 0 16,-1 18 15,1-18-31,0 35 16,-18-17 15,0-1-16,0 1 1,0 17 0,-18 0-1,0-35-15,18 36 16,-53 34 0,-17 1-1,52-54 1,1 1-1,-1-18-15,0 0 16,18 18 0,-17-1-1,-1-17 17,0 0-17,36 36 204,0-1-219,-1-35 16,-17 18-16,0-1 15</inkml:trace>
  <inkml:trace contextRef="#ctx0" brushRef="#br0" timeOffset="-144324.76">14217 13229 0,'18'18'265,"0"-1"-249,17 1-16,0 0 15,-17-1 1,-1-17-16,-17 18 16,18 0 15,0-18-31,-18 17 16,17 1 15,1-18-16,-18 18 1</inkml:trace>
  <inkml:trace contextRef="#ctx0" brushRef="#br0" timeOffset="-142768.94">14711 13176 0,'0'18'234,"0"52"-234,0-17 0,0 18 31,0-18-15,0-18-16,0 0 16,0 18-1,0-35 1,0 17-1,0-17 1,0-1 0,0 1 15</inkml:trace>
  <inkml:trace contextRef="#ctx0" brushRef="#br0" timeOffset="-141461.31">15082 13511 0</inkml:trace>
  <inkml:trace contextRef="#ctx0" brushRef="#br0" timeOffset="-141309.25">15082 13511 0</inkml:trace>
  <inkml:trace contextRef="#ctx0" brushRef="#br0" timeOffset="-140918.13">15082 13511 0,'35'36'265,"-18"-36"-249,-17 53-16,0-36 16,0 36-1,0 0 1,-17 18 0,-1-54-1,18 1 1</inkml:trace>
  <inkml:trace contextRef="#ctx0" brushRef="#br0" timeOffset="-137700.12">15717 12894 0,'0'18'203,"0"70"-188,0-53 1,0 36-16,0 52 16,-18 1-1,0-36 1,1-35-1,-1-36 1,18 1 0,0 17-1,-18 18 1,18-35 0,0-1-16,0 1 15,0 0 1,0-1 15,0 1-15</inkml:trace>
  <inkml:trace contextRef="#ctx0" brushRef="#br0" timeOffset="-136202.16">15964 12965 0,'0'35'187,"0"18"-187,0 17 16,0-17-16,0 88 15,-18-105 1,18 52 0,-18-18-1,18-34 1,0-19-1,0 1 1,0 0 0,0-1 15,0 1-31,0-1 31,0 1-15,-17 0 15,17-1-15</inkml:trace>
  <inkml:trace contextRef="#ctx0" brushRef="#br0" timeOffset="-134719.28">15593 13370 0,'18'-17'187,"52"-1"-187,-17 0 16,88 18-16,-52 0 31,69 0-15,-87 0-1,-54 0 1,1 0-16,0 0 31,-1 0-15,1 0 15</inkml:trace>
  <inkml:trace contextRef="#ctx0" brushRef="#br0" timeOffset="-133205.87">15628 13582 0,'36'0'203,"17"0"-203,17 0 16,-52 0-16,17 0 0,0 0 31,-17 18-15,17-18-1,-17 0 16,0 0-15,-1 0 0,1 0 15,-1 0-15,1 0 15,0 0-16</inkml:trace>
  <inkml:trace contextRef="#ctx0" brushRef="#br0" timeOffset="-131110.57">16510 13070 0,'18'0'266,"0"-17"-250,-1 17-1,1 0-15,0 0 16,17 0-1,-18 0 1,1 0 0,0 0-1,-18 17 17,17-17-32,-17 18 15,0 0 1,0-1-1,0 1 1,0 0 0,0 17-1,-17-17 1,17-1 0,-18 1-1,0-18 1,18 17-1,-17 1 1,-1-18 15,1 0 1,17 18-32,-18-18 31,36 0 78,-1 0-109,1 0 16,-1 0-1,1 0-15,0 0 16,-1 0 0,1 0-1,0 0 1,-18 17-16,17-17 31,1 18-15,-18 0-1,0-1 1,0 1 0,0 35-1,-18-36 1,-17 89 0,-18-53-1,35 0 1,-17-53-1,0 18 1,17-1 0,-35-17-1,36 0 17,-19-17-17,36-1 1,-35 18-1,35-35 1</inkml:trace>
  <inkml:trace contextRef="#ctx0" brushRef="#br0" timeOffset="-129236.84">17022 13212 0,'0'17'203,"0"36"-187,-18 35-16,18-17 31,0-54-15,0 19-1,0-19 1,0 19 0,0-1-1,18-17 1,-18-1-16,0 1 16,0-1-1,0 19 1,18-19-1,-1-17 1,-17 18 0,18-18-1,-1 0 1,19 0 15,-19 0-15,19 0-1,17-71 1,-18 19 0,0-19-1,-35 36 1,0-1 0,0 1-1,0 0 1,0 0-1,0-1 1,0 19 0,0-19-1,0 19 17,0-18-17,-18 35 1,1-18-1,-18 0 1,17 18 0,-17 0-1,17 0 1,0 0 0,-17 0-1,17 0 16,1 0-15,17 18 0</inkml:trace>
  <inkml:trace contextRef="#ctx0" brushRef="#br0" timeOffset="-127274.38">17604 13141 0,'0'18'218,"0"35"-218,0 52 16,0-16 0,0-19-1,0-17 1,0-18-16,0 1 31,0-19-15,0 1-16,0-1 15,0 1 17,0 0-17,0-1 17</inkml:trace>
  <inkml:trace contextRef="#ctx0" brushRef="#br0" timeOffset="-125429.52">17622 13441 0,'17'0'297,"1"0"-297,-1 0 15,1 0-15,0 0 16,-1 0-1,1 0 1,0 0 0,-1-18-1,19 18 1,-19 0 15,1 0 0,0 0-15,-1 0 0</inkml:trace>
  <inkml:trace contextRef="#ctx0" brushRef="#br0" timeOffset="-123272.19">17886 13123 0,'0'36'250,"0"-1"-234,0-17-1,0-1 1,0 1-16,0-1 16,0 19-1,0-1 1,0-17 0,0-1-1,0 1 1,0 0-1,0-1 1,0 18 0,0-17-1,0 17 1,0-17 0,0 0-1,0-1 1,0 1-1,0 0 1,0-1 0</inkml:trace>
  <inkml:trace contextRef="#ctx0" brushRef="#br0" timeOffset="-118210.11">11536 14005 0,'0'53'219,"0"18"-203,-17-1-16,17-17 15,-18 0-15,18 0 16,-18-35 0,18-1-1,0 19 1,0-1 15,0 0-15,0-17 15,0-1 0,0-34 47,0-18-78,0-18 16,0-71 0,18 54-16,0-19 15,-18 19 1,0 35 0,0-1-1,0 19 16,0-1-15,0 0 0,0 1 15,0-1-15,17 18 62,1 0-78,-1 0 31,1 0-31,0 18 16,-1-1-1,19 1 1,-19 0-1,19-1-15,-19 19 32,18-19-17,-35 18-15,18-17 16,0 17 0,17-17-1,-17 0 1,-1-1-1,-17 1 1,18 0 0,0-18 15,-1 0-15,1 0-1,0-18-15,52-70 16,-17 0-1,-18-1 17,-35 72-1,0-1-15,0 0-1,18 18 48,-18 18-48,0 0 1,0-1 0,0 1-16,18 88 15,-18 35 1,0-70-1,0 34 1,0-16 0,0-72-1,0 18 1,0 1 0,0-19-1,0 1-15,0 0 16,0 17-1,0 0 17</inkml:trace>
  <inkml:trace contextRef="#ctx0" brushRef="#br0" timeOffset="-116190.51">12436 14199 0,'0'18'266,"0"0"-251,0-1-15,0 1 16,0 17 0,0-17-1,0-1-15,0 1 16,0 17-1,0-17 17,0 0-17,17 17 17,-17-17-1,18-18-16,0 0 1,-1 0 0,1 0-1,0 0 1,-1 0 15,1 0-15,-1 0 15,1 0-15,-18-18-1,0-17 1,18-1 0,-1 1-1,-17 17-15,0-17 16,0 0-1,0-18 1,0 35-16,0-17 16,0 0-1,-17-1 1,-1 1 0,18 18-1,-18 17 1,1-18-1,-18 0 17,17 18-17,0 0 1,1 0 15,-1 0-15,18 18-1,0 0 1,0-1 0,0 1 15</inkml:trace>
  <inkml:trace contextRef="#ctx0" brushRef="#br0" timeOffset="-111496.01">13688 14834 0</inkml:trace>
  <inkml:trace contextRef="#ctx0" brushRef="#br0" timeOffset="-100885.39">12983 14111 0,'0'18'281,"0"-1"-265,0 1-16,0 17 15,17-17 1,-17 17-1,0 1-15,0-1 16,0 18 0,0 0-1,0-36 1,0 19 15,0-1-15,0-18-1,0 1 1,0 35 0,0-35-1,0-1 1,0 1 0,0 0-1,18-1 16,-1-17-15,1 0 47,0 0-63,-1 0 31,1 0-16,0 0 1,-1-35 0,36 17-1,-53 1-15,53-1 16,-53 0 0,88-70-1,1 0 1,-37 17-1,-16 19 1,-36 34 0,17 18-1,-17-18 1,0 1 15</inkml:trace>
  <inkml:trace contextRef="#ctx0" brushRef="#br0" timeOffset="-93862.95">14217 15011 0,'0'-18'203,"0"-35"-187,0 18-16,0-53 15,18 70-15,0-53 16,-1 1 0,-17 17-1,53-35 16,-35 53-31,-1-18 32,-17 35-32,18-35 15,-18 18 1,18 17 0,-18 1-16,0-1 15,0-17 1,0 17 15,0 0-15,17 1 15,1 17 16,0 0 62,-1 0-93,1 35-16,35 71 15,17 70 1,-34-70 0,-19-53-16,19 17 15,-19 1 1,18 17 0,-35-70-1,0 17 32,0-17-31,0-1 15</inkml:trace>
  <inkml:trace contextRef="#ctx0" brushRef="#br0" timeOffset="-92412.24">14341 14764 0,'35'0'218,"36"0"-202,-1 0-16,36 0 16,-88 0-16,17 0 15,-17 0 1,-1 0 0,18 0-1,-17 0 32,0 0-31</inkml:trace>
  <inkml:trace contextRef="#ctx0" brushRef="#br0" timeOffset="-91165.15">15276 14834 0</inkml:trace>
  <inkml:trace contextRef="#ctx0" brushRef="#br0" timeOffset="-90928.95">15276 14834 0</inkml:trace>
  <inkml:trace contextRef="#ctx0" brushRef="#br0" timeOffset="-90352.05">15276 14834 0,'0'18'390,"0"0"-390,0-1 16,0 1-16,0 35 31,-18-18-15,18-17 0,-18-1-1,1 1 1,17 0-1,0-1 1,-18-17 0,0 0-1</inkml:trace>
  <inkml:trace contextRef="#ctx0" brushRef="#br0" timeOffset="-86305.63">16034 14746 0,'0'-18'188,"0"1"-188,0-1 15,-18 18-15,1-17 16,-1 17 0,1 0-1,-1 0 1,0 0 0,1 0-16,-1 0 15,0 0 1,-17 17-1,0 1 1,17-1 0,1 36-1,-1-17 1,0-19 0,18 19-1,0-19 1,0 18-1,0 1 17,0-19-32,0 1 31,18 0-31,-18-1 16,18 1-1,-1-18 1,18 0-1,-17 0 1,17 0 0,-17-18-1,0 1 1,-18-19 0,17 1-1,1 0 1,-18 0-1,0 17 32,0 0-31,18 18 46,-1 0 48,-17 18-63,0 0-16,0-1-15,18 1 30,-18-1-46,17-17 16,-17 18 15,0 0-15,18-18 0,-18 17-1,0 1 1,18-18-1,-18 18 1,17-18 0,-17 17-1,36 1 1,-19-18 15,1 0-15,0 0-1,-1 0 1,1-18 15,-1 1-15,-17-1 0,0 0-1,18-17 1,-18 17-1,0 1 1,0-18 0,0-18-1,0-18 1,-18 18 0,1 18 15,-1 17-16,1 1 1,-1 17 0,0 0-1,-17-36 1,17 19 0,1-1-1,-1 18 1,0 0-16,18-18 15,-35 1 1,18 17 0,-1-18 15,-17 18-15,17 0-1,-17 0 1,-1 0-1,-16 35 1,34-35 0,-35 53-1,35-35 1,1 0 0,-1 17-1,0 0 1,1-35-1,17 71 1,-18-54 0,18 36 15,0-17-15,0 52-1,18 35 1,-1-52-1,-17-36 1,0-17 0,0 17-1,18-17 1,0-1 0,-1 1-1,1 0 1,17-1-1,1-17 1,-19 18 0,1-18-1,17 0 1,-17 0 0,-1 0-1,1 0-15,17 0 16,-17 0-1,17-18 1,-17 1 0,17-19-1,36-34 1,-71 34 0,17 36-1,1-35 1,0 18 15,-18-1-15,17 18-16,-17-18 31,18 18 78,-18-17-109</inkml:trace>
  <inkml:trace contextRef="#ctx0" brushRef="#br0" timeOffset="-82995.81">16669 14570 0,'0'35'187,"0"18"-171,0 0-16,0 0 16,0 35-1,0-35-15,0 17 16,18-52-1,-18 0 1,0 17 0,0 0-1,0-17 1,0 17 0,0-17 15,0-1-16</inkml:trace>
  <inkml:trace contextRef="#ctx0" brushRef="#br0" timeOffset="-80992.36">16669 14605 0,'0'-18'203,"18"1"-187,-1-1-16,54-17 15,-71 17-15,35 18 16,18 0 0,-18 0-1,18 0 17,0 0-17,-17 35 1,-19-17 15,1 0-15,-18-1-1,0 1 1,0 17 0,-18 36-1,-35 17 1,18-53-16,-53 36 15,35-54 1,0 19 0,35-36-1,1 0 1,-1 0 15,0 0 0,18 17 157,53 1-172,0 35-1,18 0 1,-36-35-16,-35 17 15,35-18-15,18 36 16,-35-35 0,0 0-1,-18-1 1,17-17 0,1 18-1,-1-18 16,1 0-31</inkml:trace>
  <inkml:trace contextRef="#ctx0" brushRef="#br0" timeOffset="-78570.16">17339 14993 0,'0'18'281,"0"-1"-265,0 1-1,0 0 1,0-1 0,0 1-1,18-18 1,0 0 0,-18 18-16,17-1 15,1-17 1,0 0-1,-1 18 1,1-18 0,-1 0-1,1 0 1,-18 17 31,18-17-32,-18 18 1,0 0-16,17-18 31,1 0 16,0 0-31,-1 0 15,1 0-31,-18-18 16,18 18-1,-1-18 1,-17 1 0,18-1-1,-18 1 1,17-19-1,1 1 1,-18 17 0,0-17-1,0 17 17,0 1-17,0-1-15,0 0 31,0 1-15,-18 17 15,18-18-31,-35 18 16,18 0 0,-19 0 15,19 0-16,-1 0-15,-17 0 32,17 18-17,0-18-15,1 0 32,-1 0-17,18 17 1,-17-17-1,17 18-15,-18-18 16,18 18 0,-18-1-1,1-17 1,-1 18 15,18 0-15,0-1-1,0 1 1,0 0 15,0-1-15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2-15T05:01:55.936"/>
    </inkml:context>
    <inkml:brush xml:id="br0">
      <inkml:brushProperty name="width" value="0.05292" units="cm"/>
      <inkml:brushProperty name="height" value="0.05292" units="cm"/>
      <inkml:brushProperty name="color" value="#FF0000"/>
    </inkml:brush>
  </inkml:definitions>
  <inkml:trace contextRef="#ctx0" brushRef="#br0">11413 15857 0,'0'-17'203,"17"-19"-203,1 1 16,17 18 0,-35-1-1,0 0-15,18 18 32,0-17-32,-1 17 31,1 0-16,-1 0 1,19 53 0,17 35-1,-36-53-15,1 53 16,0 0 0,-18-35-16,0-17 15,0 16-15,0 37 16,0-19-1,-36-34 1,36-19 31,0 1-31,0-36 46,0 1-46,0-36-16,18-36 15,17 1 1,-17 18 0,-18 34-16,17-17 15,19 18 1,34-35-1,-34 34 1,-19 19 15,19-1 1,-19 0-17,1 1-15,-1 17 16,1 0-1,0 0 1,-1 35 0,36 36-1,-17 17 1,-19-35-16,1 53 16,-18 17-1,0 36 1,0-89-1,0-34 1,0-19 31,0 1-31,0-36 15,0-35-16,35-105 1,-17 34 0,17-17-1,-17 70-15,-1-17 16,1 53 0,52-18-1,-17 18 1,0 17-1,-35 18 17,0 0-17,-1 0 17,1 18-17,-1 35 1,1-36-16,0 36 15,-1 0 1,1 18 0,0 17-1,-1-35 1,-17 17 0,0-34-16,0-19 15,0 1 1,0 17-1,0-17 17,0 0-1</inkml:trace>
  <inkml:trace contextRef="#ctx0" brushRef="#br0" timeOffset="1827.36">13035 15893 0,'0'35'218,"-17"0"-202,-1-17-16,1 17 16,17-17-16,-18 52 15,0-34 1,1 16-1,17-16 1,0-1 0,0-17 15,0-1-15,0 1-1,0 0 1,0-1-1,0 1 1,0 0 0,17 17-1,-17-18 1,18 1 0,0 0-1,-1-1 1,1-17-1,-18 18 1,35-18 0,-17 0-1,-1 0 17,36-35-17,-17-1 1,-1-52-1,0 53 1,-35-18 0,0-53-1,0 0 1,0 18 0,-17 53-1,-1 17 1,18 1-1,-18-1 1,1 18 0,-19 0 31,19 0-16</inkml:trace>
  <inkml:trace contextRef="#ctx0" brushRef="#br0" timeOffset="3535.81">13424 15946 0,'17'35'234,"18"0"-218,-17 18-16,0 0 15,17 53 1,0-18 0,-17-35-1,0-18-15,-1 18 16,1-35 0,-18-1-1,0 1-15,0 0 47,0-1-47,17-17 94,19-17-63,-19-19-31,1 19 16,0-54-16,35-35 15,-18 0 1,0 18 0,36-18-1,-54 71 1,1 0-1,-18 17 32</inkml:trace>
  <inkml:trace contextRef="#ctx0" brushRef="#br0" timeOffset="11350.5">15046 16210 0,'-17'0'188,"-1"0"-188,18-18 16,-35 18-16,17 0 15,0 0 1,-17 0-1,0 0 1,17 0 0,1 0 15,-1 0-15,0 36-1,18-1 1,-17-17-1,-1 17 1,18 0 0,0-17 15,0 0-31,18-1 47,-18 1-32,35-18 1,-17 0 0,-1 0-1,1 0-15,0 0 16,-1 0 0,18 0-1,-17 0 1,0 0-1,17-18 1,-17-17 15,-1 35-31,1-35 16,0 17 15,-18 0-15,17 18-1,-17-17 1,0 34 203,18 1-219,-1-18 31,-17 18-15,18-18-16,0 17 15,-1-17 1,19 0 0,-19 0-1,19 0 1,-19 0-1,19-53 17,-19-35-17,1 0 1,-18 53-16,0-1 16,0 1 15,0 17-16,0 1-15,-18-1 16,-35-17 0,-53-36-1,18 54 1,35-1 0,-17 18-1,17 0 1,-18 0-1,36 0-15,0 0 16,-36 35 0,18 1-1,-53 52 1,36-35 0,-18 17-1,35-17 16,17 18-15,1-1 0,18-52-16,-1 35 15,18 17 1,18 19 0,-1-36-1,18 35 1,54 0-1,-36-53 1,0 18 0,52-18-1,1-35 1,53-70 15,-36 17-31,-52 18 31,35-36-15,-53 53 0,0-17-1,-18 18 1,0-19 0,0-17-1,-17 53-15,0-53 16,-1 36-1,1-1 1,0 1 15,-18-1-15,17 18 78</inkml:trace>
  <inkml:trace contextRef="#ctx0" brushRef="#br0" timeOffset="14817.19">16193 16581 0</inkml:trace>
  <inkml:trace contextRef="#ctx0" brushRef="#br0" timeOffset="24891.16">15893 16087 0,'0'17'172,"-18"54"-157,1-18-15,-19 70 32,19-52-32,17-1 15,-18-17 1,18-35-1,0 0 1,0-1 15,0 1-15,0-1 0,0 1-1,0 0-15,0-1 16,0 19-1,0-19 1,0 1-16,0 0 16,0-1 31,0 1-32,0-36 32,0 1-31,0-36-16,0-18 15,0 1 1,0-1 0,0 36-16,0-18 15,0-18 1,-17-17-1,17 70 1,0 1 0,0-1-1,0 0 1,0 1 0,0-18 15,17-1-16,1 36 1,-1 0-16,-17-35 16,18 17-1,70-17 1,-35-18 0,-35 36-1,17 17 1,0-18-1,1 18 1,-1 0 15,0 18-15,-35-1 0,35 18-1,-35-17 1,18 17-1,-18 1 1,0-1 0,-35 35-1,-36 1 1,54-53 0,-19 17-1,19-35 1,-1 0 15,0 0 0,1 0-15,17 18 15,0-1 0,-18-17 1,36 0 93,-1 0-110,1 0-15,0 0 16,-1 18 0,1-18-1,0 18 1,17-1-1,35 36 1,-52-18-16,0-17 16,-1 0-1,1 17 1,0-35 0,-18 35-1,17 0 1,1-35-1,-18 18 1,0 0 0,0-1 31</inkml:trace>
  <inkml:trace contextRef="#ctx0" brushRef="#br0" timeOffset="26879.25">16546 16457 0,'0'18'281,"0"-1"-265,0 1 0,0 0-16,0 17 15,0 0 1,0 18-1,0-18 17,0-17-1,0 0-15,0-1 46,0 1 63,0 0-109</inkml:trace>
  <inkml:trace contextRef="#ctx0" brushRef="#br0" timeOffset="29402.26">17181 16651 0,'0'18'250,"0"17"-250,0 18 15,17-18-15,-17 53 16,0-52 0,0-19-1,0 1 17</inkml:trace>
  <inkml:trace contextRef="#ctx0" brushRef="#br0" timeOffset="31422.7">17181 16704 0,'0'18'204,"0"35"-189,0-18-15,0 18 16,0-18-1,0-17 17,0-1-32,-18 19 15,-17 69 1,35-52 0,-18-35 15,0 17-16,18-17 1,-17 0 0,-1 17-1,1-18 1,17 1 15,0 0-31</inkml:trace>
  <inkml:trace contextRef="#ctx0" brushRef="#br0" timeOffset="33260.4">17551 16916 0,'0'-53'203,"0"18"-203,0-18 16,0 17-16,18-34 15,17-1 1,-17 18-1,-1-17 1,-17 52 0,18-17-1,-1 17 1,-17 1 15,53-36-15,-17-18-1,-19 53 1,1-17 0,-18 17-1,18 18 1,-18-17 0,17-1-1,1 18 63,0 18-31,-1-1-47,1 1 16,-1 35-1,1-18-15,35 36 16,-18 52 0,1 1-1,-19-18 1,-17-89 0,0 1-1,0 0 1,0-1 15,0 1-15,0 0 15,0-1-15,0 1 15</inkml:trace>
  <inkml:trace contextRef="#ctx0" brushRef="#br0" timeOffset="34471.35">17657 16669 0,'35'0'204,"18"0"-204,18-18 15,-36 18-15,35 0 16,-34 0-1,-19 0 17,1 0-17,0 0 32</inkml:trace>
  <inkml:trace contextRef="#ctx0" brushRef="#br0" timeOffset="37805.89">12312 17445 0,'-17'-35'188,"-1"-18"-188,18 35 15,0-35 1,-18 0 0,18 18-1,0 17 1,0 1 0,0-1-1,0 0-15,18 1 31,-18-1-31,18 0 32,-1 18-17,1 0 1,0 0 15,17 71-15,-18 52 15,1-17-15,-18-53-16,18 0 15,-18-35 1,0 17 0,0-17-1,0-1 1,0 36-1,-18-17 1,0-19 0,18 36-1,-17-35 1,-1 35 0,1-36-1,17 1 1,-18 0 15,0-18-15,18 17-1,-17-17 17,-1 0-17</inkml:trace>
  <inkml:trace contextRef="#ctx0" brushRef="#br0" timeOffset="40221.35">12612 17304 0,'0'17'172,"0"19"-157,0-1-15,0 35 16,0-34 0,0-1-1,0-17 1,0-1 15,0 19-15,0-19-1,0 1 1,0 0 0,0-1-1,0 1 16,0-1-15,0 1 0,0-36 77,0 1-93,0-36 16,18 18 0,-1-107-1,-17 107-15,18-53 16,-18 70 0,0 1-1,0-1 1,0 0-1,0 1 32,18 17 78,-1 0-109,1 0 15,0 17-31,-1 19 16,36 34-1,-35-52 1,-18 0 0,0 17-1,17-35 1,1 35 0,-18-17-1,18 17-15,-1-17 16,19-1 15,-36 1-31,0 0 16,17-1-1,1 1 1,0-18-16,-18 18 16,17 17 15,-17-70 172,35-71-187,-35 35-1,0 18 1,0 36-1,0-1 1,0 0 0,0 1-1,0-1 1,0 0 15</inkml:trace>
  <inkml:trace contextRef="#ctx0" brushRef="#br0" timeOffset="41796.96">13565 17268 0,'-36'0'203,"19"0"-203,-19 0 16,-16 0 0,34 0-16,-17 18 15,-1-18 16,36 18-31,-17-1 16,-1-17 0,0 36-1,18-1 1,-17 0 0,17-17-1,0 17 1,0 0-1,0-17 17,0 17-17,0-17 1,35 0 0,-17-1 15,17 1-16,-17-18 1,-1 18 0,1-18-16,0 17 15,17-17 1,-18 0 0,1 0-16,0 0 15,17 0 1,0 0 31,-17 0-32,0 0-15,-1 0 32,1 0-17</inkml:trace>
  <inkml:trace contextRef="#ctx0" brushRef="#br0" timeOffset="44999.73">14411 17233 0,'0'18'203,"0"35"-203,-17 0 0,-1 0 16,-17 70 0,17-88-16,0 54 15,1-19 1,17-52-1,-18-1 17,18 1-1,0 0-31,0-1 47,0-52 78,18 17-110,-1-35-15,36-70 16,-35 88 0,17-54-1,-35 37 1,0 34 15,0 0-15,0 1-1,0-1-15,18 18 16,-18-35 0,18 17-1,-1 0 1,-17 1 0,18-18-1,0 35-15,-18-18 16,35 0-1,-35-17 1,17 35 15,1-18-15,0 18 15,-1 0-15,1 0-1,0 0 17,-18 18-32,17 0 15,-17 17 1,0 0 0,0-17-16,0 70 31,-53 0-16,18-53 1,-53 54-16,17-54 31,18 0-15,18-35 15,17 0-15,1 0-1,34 0 95,-17 18-95,18-18 1,0 0 0,-18 18-1,17-1 1,1 1 0,0-1-16,-1 1 15,1 0 1,0-1-1,17-17 1,0 18 0,-17 0-1,17-18 1,0 0 0,-17 0-1,0 0 1,-1 0 15,1 0-15,-18 17 15,0 1-31</inkml:trace>
  <inkml:trace contextRef="#ctx0" brushRef="#br0" timeOffset="46609.04">14923 17639 0,'-18'0'234,"18"18"-218,-17-1 0,-1 1-1,18-1 1,0 1-1,0 0 1,0-1 0,0 1-1,0 0-15,0-1 16,0 1 0,0 0-1,0-1-15,0 1 16,18-1 31,-18 1-32,17-18 1,1 0-16,-1 0 31,19 0-15,-19 0-1,1 0 1,0-18 15,-1 1-31,-17-1 16,0 1 0,0-1-16,0 0 15,0 1 1,0-1-1,0 0 1,0 1-16,0-1 31,0 0-15,0 1 0,-17 17-1,-1 0 16,0 0-15</inkml:trace>
  <inkml:trace contextRef="#ctx0" brushRef="#br0" timeOffset="81902.25">12453 18450 0,'-17'0'281,"-1"0"-265,0-17 15,1-1-31,17 0 16,0-17-16,-18 17 15,18-17 1,0 0 0,0 17-1,0 1 1,0-19 0,18 36 15,-18-17-31,17-1 15,1 0 17,-18 1-17,18 17 32,-1 0-16,-17 17-31,0 19 16,36 17 0,-19 17-1,1-35-15,0 18 16,-18-35 15,0 35-15,0-35-1,0 34 1,0-34 0,0 0-1,0 35 1,-18-18 15,0-35-31,18 35 16,-17-35-1,-1 18 1,0-18 0,1 0-1,-1 0 1</inkml:trace>
  <inkml:trace contextRef="#ctx0" brushRef="#br0" timeOffset="101150.96">12771 18292 0,'0'17'313,"0"1"-298,0-1-15,0 1 16,0 35 15,0-18-15,0-17-1,0 0-15,0-1 32,0 1-17,0-1 1,0 1 0,0 0-1,0-1-15,0 1 16,0 0-1,0-1 17,0 1-17,0 0 1</inkml:trace>
  <inkml:trace contextRef="#ctx0" brushRef="#br0" timeOffset="103283.5">12771 18327 0,'18'0'313,"-1"0"-297,1 17-1,-1-17 1,1 36-1,0-19 1,-1 1 0,-17 17-1,18-17 1,0 0 15,-18-1-15,17 1-1,1-18 1,-18 17-16,18 19 31,-1-19-15,-17 1-16,18 0 31,-1-1-15,1-17 15,-18 18-31,18 0 16,-1-18 15,-17 17-31,0 1 31,18-18 63,0 0-63,-18-18-15,17-17-16,19 0 15,-19 17-15,1-70 16,-18 70-16,18-17 16,-18 17-1,0 1 17,0-1-1,0 0-16,17 18 1,-17-17 0</inkml:trace>
  <inkml:trace contextRef="#ctx0" brushRef="#br0" timeOffset="105613.45">13706 18327 0,'-18'0'250,"0"0"-234,1 0-16,-1 17 16,1-17-1,-1 36 1,0-36 15,1 17-31,17 1 16,-18 0-1,0-1 1,1 19 0,17-19-1,-36 1 17,36-1-17,0 1 1,0 0-1,0-1 17,0 1-32,0 0 31,0-1-31,0 1 31,0 0-15,0-1-1,0 1-15,0-1 16,18 1 0,0 0 15,-1-1-15,1 1-1,17-18 1,1 0-1,-1 0 1,0 0 0,-17 0-1,-1 0 1,19 0 0,-19 0 30,1 0-30,0 0 0</inkml:trace>
  <inkml:trace contextRef="#ctx0" brushRef="#br0" timeOffset="107212.06">14535 18397 0,'0'18'203,"0"53"-203,0-36 0,0 35 15,0 19 1,0-37-16,0 1 16,0-35-1,0 17 1,0-17 0,0 0 15,-18 17-16,18 0 1,0 0 0,0 1-1,0-19 1</inkml:trace>
  <inkml:trace contextRef="#ctx0" brushRef="#br0" timeOffset="109209.36">14535 18521 0,'0'-18'250,"0"1"-235,17 17-15,1-36 16,0 19-1,17-1 1,-35 0-16,35 18 16,-17 0-1,0-17 1,-1-1-16,1 18 16,-1 0 30,1 0-30,-18 18 0,18-18-16,-18 17 31,17-17-15,-17 18-16,0 0 15,0-1 1,0 19-1,0-19 1,-35 54 0,0-1-1,-53 18 1,70-52 0,0-19 15,1 1-16,-1-18 1,0 0 0,36 0 46,-18-18-46,18 18-16,-1 0 15,1 0 1,0 0 0,-1 0-16,1 0 15,0 0 1,-1 0 0,18 0-1,-17 0 16,17 0-15,1 18 0,-19-18-1,19 18 1,-19-1 0,1-17-1,-1 0 1,1 0-1,-18 18 1</inkml:trace>
  <inkml:trace contextRef="#ctx0" brushRef="#br0" timeOffset="110955.39">15117 18697 0,'0'18'281,"0"17"-265,0-17 0,0-1-1,0 1 1,0 0-1,0-1 1,0 1 15,0 0-15,0-1 0,0 1-16,0 0 15,0-1 16,0 1 1,0-1-1,0 1 235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2-15T13:08:15.545"/>
    </inkml:context>
    <inkml:brush xml:id="br0">
      <inkml:brushProperty name="width" value="0.05292" units="cm"/>
      <inkml:brushProperty name="height" value="0.05292" units="cm"/>
      <inkml:brushProperty name="color" value="#FF0000"/>
    </inkml:brush>
  </inkml:definitions>
  <inkml:trace contextRef="#ctx0" brushRef="#br0">3652 2663 0,'0'53'187,"17"71"-171,18 17-16,1 35 0,-19 107 31,-17-54-15,0-35-1,0-124 1,0-52 0,0 0-16,0-1 31,0 1-16,0 0 17,0-1-17,0 19 1,0-19 0,0 19-1,0-19-15,0 1 31,0-1-31,0 1 32</inkml:trace>
  <inkml:trace contextRef="#ctx0" brushRef="#br0" timeOffset="1944.64">4622 2805 0,'0'-53'172,"0"0"-172,0 17 15,0 19-15,0-36 16,0 18-16,17 35 15,36-71-15,35 36 32,1-18-17,-36 35 1,-1 18 0,-34 0-16,53 18 15,-18 17 1,-18 0-1,35 54 1,-17-36 0,-17 35-1,-19 71 1,-17-36 0,0 18-1,0-17 1,-17 34 15,-1 1-15,-53 0-1,1-53 1,-1-1 0,18-52-1,18-17 1,-18-19-1,36-17 1,-1 0 0,-17 0-1,17 0 1,-17-70 15,35-18-15,0 52-1,17-17-15,36-35 32,0 53-17,18-36 1,-18 54 0,0 17-1,105 70 1,19 89-1,123 141 1,-212-194 0,-18-53-1,-34-18 1,-19-35-16,1 0 16</inkml:trace>
  <inkml:trace contextRef="#ctx0" brushRef="#br0" timeOffset="3648.69">6386 2346 0,'0'106'203,"17"35"-188,1 35-15,35-35 16,-36 18-16,19 106 16,-19-71-1,1-53 1,-18-123-16,0 34 15,0-16 1,0-19 15,0 1-15,0 17 0,0 18-1,0-18 1,0 1-1,0 17 1,0-36 0,0 1-1</inkml:trace>
  <inkml:trace contextRef="#ctx0" brushRef="#br0" timeOffset="4914.12">6456 2417 0,'106'-18'218,"264"-17"-202,-246 35 0,-1 0-1,-52 0-15,-18 0 16,-18 0-1,-17 0 1</inkml:trace>
  <inkml:trace contextRef="#ctx0" brushRef="#br0" timeOffset="6098.29">6509 3298 0,'88'0'203,"18"0"-203,-18 0 16,36 0-16,-1 0 15,1 0 1,-71 0 15,-36 0-31,1 0 32</inkml:trace>
  <inkml:trace contextRef="#ctx0" brushRef="#br0" timeOffset="7661.49">7955 2275 0,'0'18'234,"0"70"-234,18-17 16,0-1-16,-1 54 16,1 17-1,0 0 1,-18 35 0,17-34-1,-17-72 1,0 36-1,0-18 1,0-17 0,0-36-1,0 53 1,0 0 0,0-35-16,0 0 15,0-35 16,0-1-15,0 1 0</inkml:trace>
  <inkml:trace contextRef="#ctx0" brushRef="#br0" timeOffset="9032.34">7955 2328 0,'53'0'203,"18"-17"-187,-18 17-16,17 0 15,1 0 1,-53 0-16,35 0 16,-36 0-1,18 0 1,-17 0 15,0 0-15</inkml:trace>
  <inkml:trace contextRef="#ctx0" brushRef="#br0" timeOffset="10388.17">8097 3246 0,'123'0'203,"18"0"-187,0 0-16,71 35 15,-159-35 1,17 17 0,-34-17-1,-19 0 1</inkml:trace>
  <inkml:trace contextRef="#ctx0" brushRef="#br0" timeOffset="12786.37">3951 5362 0,'-17'18'203,"-1"35"-188,-17-18-15,17 18 16,1 0-16,-19 70 16,19 1-1,17-18 1,0-53-1,17-18 1,1 0 0,53 53-1,-19-17 1,37-1 15,-36-34-31,17-1 16,-35 0-1,18-35 1,-17 0 0,-1 0-1,18-35 1,-18-18 0,18-35-1,-18-36 1,-35 19-1,-53-19 1,18 54-16,0-36 16,-36 35-1,54 36 1,17 17 0,-36-17-1,1 17 16,17 1-15,1 17-16,-19 0 31,36-18-31,-17 0 16,-1 18 0,-35 0-1,36 0 16,-1 0-15,18 36 47</inkml:trace>
  <inkml:trace contextRef="#ctx0" brushRef="#br0" timeOffset="14574.98">5345 5327 0,'-18'0'203,"1"71"-203,-1-1 16,0-17-16,1 141 15,17-53 1,0-35 0,0-18-1,0-70 32,0 17-31,0-17-1,17-1 1,19 19 0,-36-19-1,35 1 1,88 35 0,-17-36-1,0-17 1,-71 0-16,36-17 15,-18-18 1,-18-36 0,0-17-1,-17-53 17,-18 17-17,0 89-15,0-36 16,0 36 15,-18 35-31,18-18 16,-35 1-1,0-36 1,-18-18 0,0 36-1,18 0-15,-71-18 16,35 35-1,-52 1 1,52-1 0,54 18 15,-1 0-15,0 0-16,1 0 31,-1 0-16</inkml:trace>
  <inkml:trace contextRef="#ctx0" brushRef="#br0" timeOffset="16440.45">6880 5045 0,'-36'17'218,"1"36"-218,0 18 16,-1-18-16,1 53 16,0-1-1,-18 19 17,35-54-32,1 19 31,17-19-16,0-17 1,17 35 0,-17-70-16,18 52 15,17 1 1,-35-36 0,53 18-1,-35-17 1,17-19-1,53 71 1,0-35 0,-17-17-1,17-36 1,-35-18 15,53-88-15,-53 18-1,-36 17 1,1-70 0,-18 18-1,0-1 1,-53-105 0,36 141-1,-19 17 1,1-17-1,35 53 1,-18 17 0,1 0-1,-1 1 1,-17-18 15,17 17-31,-17 0 31,0 1-15,-1-1 0,-17 18-1,36-18 1,-1 18 0,-17 0-1,17 0 1</inkml:trace>
  <inkml:trace contextRef="#ctx0" brushRef="#br0" timeOffset="17784.21">8396 4904 0,'18'105'219,"0"-16"-204,-18-19-15,17 89 31,-17-88-31,0 52 16,0-35 0,0 18-1,0-71 1,0-17 0,0 0-1,0-1 16,0 1-15</inkml:trace>
  <inkml:trace contextRef="#ctx0" brushRef="#br0" timeOffset="20188.56">2487 6879 0,'212'-17'219,"70"-19"-219,1 36 16,16 0-1,19 18-15,335 0 16,-18 87 0,299-16-1,-316-37 1,34-34-1,-299-18-15,265 0 16,34-53 0,-52 0-1,194-35 1,-424 53 0,-52 35 15,-213 0-16,-52 0 1,-17 0-16,-54 0 94</inkml:trace>
  <inkml:trace contextRef="#ctx0" brushRef="#br0" timeOffset="24716.69">4992 106 0,'18'35'234,"-1"36"-218,1-18-16,0 17 15,-1 36 1,1-35-16,0 34 16,17 19-1,0-36 1,-35-70 0,18 70-16,-18-35 15,35 35 16,-17-35-15,-1 0 0,1 35-1,0-35 1,17 0 0,-17 35-1,-1-17 1,1-18-1,-1-1-15,1 1 16,-18 0 0,18-17-1,-1 16 1,1-16 0,-18-1-1,18 36 1,-1-1-1,-17-17 17,18-35-32,-18 52 15,18 1 1,17-1 0,-17-17-1,-18 0 1,35 53-1,-18-53 1,19 0 0,-36 53-1,17-53 1,1 35 0,0-35-1,17 17 1,-17 54 15,17-54-15,-18 1-1,36 88 1,-53-36 0,18-35-1,0 53 1,-1-70-1,1 17 1,17 36 0,-17-36-1,17 18 1,-35-36-16,35 18 16,1 36-1,-19-18 1,-17-71-1,18 71-15,0-36 32,-18 19-17,0-54-15,0 53 16,17 0 0,1 71-1,-18-53 1,0 0-1,0 52 1,0-52 0,0-18-1,0-17-15,0 35 16,0-18 0,0 35-1,0-34 1,17 52-1,-17 0-15,18-18 32,17 54-17,-35-54 1,18-52-16,0-36 16,-18 36-16,17 34 15,-17-34 1,0-18-1,0-35-15,0 17 16,0-18 0,0 19-1,0-19 1,0 19 15,0-19-15,0 1 15,0 0-31,0-1 0,0 1 31,0-1-31,0 1 32,0 0-17</inkml:trace>
  <inkml:trace contextRef="#ctx0" brushRef="#br0" timeOffset="27985.76">9455 8326 0,'-35'0'218,"-1"0"-218,-17 0 0,18 0 16,-36 0-16,-17 35 16,0 0-1,35 18 1,0 18 15,0-19-31,36 1 31,-19 36-15,36-36 0,18-1-1,17 54 1,18-18-1,0-35 1,53 36 0,-18-36-1,-17-18 1,70-35 0,-53 0-1,88-18 1,-52-35-1,-1-35 17,-17 35-17,-71 0-15,36-17 16,-18-19 0,0-52-1,-53 35 1,0-17-1,-88-36 1,35 71 0,0 35-1,35 36-15,-17-1 16,0 0 0,-1 18-1,-52 0 1,18 18-1,-1 35 1,18-18 0,-17 0-1,34-35 1,36 18 0,-17 0-16,-1-18 31,0 0-16,18 17 1,0 1-16,0 0 16</inkml:trace>
  <inkml:trace contextRef="#ctx0" brushRef="#br0" timeOffset="29972.16">7585 8202 0,'-18'0'219,"-35"35"-203,36-35-16,-54 71 15,1-1 1,34-34-1,-16 52-15,-1 0 32,17 0-17,19-70 1,17 17 0,0 1-1,17 105 1,19-71-1,-1-35 1,0 1 15,-17-1-15,52 0 0,1 36-1,-36-53-15,36-1 16,-18 1-1,35-1 1,-35-17 15,17-17-15,36-71 0,-71 35-1,-17-71 1,-18 71-16,0-105 15,-35 34 1,-18-17 0,-18 17-1,54 72 1,-1 34 0,0 18-1,1-18 1,17 1-1,-18 17 1,1-18 0,-19 0 15,1 18-15,0 0-1,-1 0 1,19 0-1,-1 0 1,0 0 0</inkml:trace>
  <inkml:trace contextRef="#ctx0" brushRef="#br0" timeOffset="31745.45">13706 3757 0,'-36'0'188,"1"0"-188,-88 35 31,52 1-31,-17 17 16,-18 17-1,18 18 1,35-35-16,-18 71 15,36-18 1,18-1 0,17-34-16,0 35 15,17 17 1,36 54 0,18-107-1,-1-17 1,54 18-1,-18-54 1,88-17 0,123-88 15,-88 0-15,-140 17-1,-19 36 1,-70 17-1</inkml:trace>
  <inkml:trace contextRef="#ctx0" brushRef="#br0" timeOffset="47569.6">14341 3492 0,'0'18'235,"35"70"-235,0 18 15,54 141 1,16 18 0,-69-142-16,17 36 15,-1-36 1,-16-34 0,-19 34-1,19-52 1,-19-1 15,1-35-31,0 36 16,-18-36-1,0 1 1,0-19 15,0 1-15</inkml:trace>
  <inkml:trace contextRef="#ctx0" brushRef="#br0" timeOffset="49017.91">14270 3351 0,'35'0'203,"71"-17"-203,-17 17 16,-37-18 0,19 0-16,52 1 15,1-1 1,-36-17-1,-70 35 1,-1 0 0,1 0 15,0 0-15,-1 0-16,-17-18 109</inkml:trace>
  <inkml:trace contextRef="#ctx0" brushRef="#br0" timeOffset="50215.33">14729 4427 0,'35'-17'219,"36"-19"-219,52-16 16,-52 16-1,-54 36 1,-17-17-16,18 17 16,0-18-1,-18 0 63</inkml:trace>
  <inkml:trace contextRef="#ctx0" brushRef="#br0" timeOffset="51998.57">15999 3757 0,'17'0'218,"72"-35"-218,-36 0 16,35-1 0,-53 36-16,0 0 15,-17-17 1,-18-1 0,18 18-1,-1 0 1,1 0 15</inkml:trace>
  <inkml:trace contextRef="#ctx0" brushRef="#br0" timeOffset="53139.2">15911 4551 0,'88'-18'203,"-18"-17"-188,1 0-15,105-36 16,-88 53 0,-17 1 15,-36-1-31,18 18 16,-53-17-1,36 17 16</inkml:trace>
  <inkml:trace contextRef="#ctx0" brushRef="#br0" timeOffset="54625.8">17198 2522 0,'18'124'234,"35"52"-218,-18 1-16,18 17 16,35 211-1,-53-158 1,-17-141 0,-18-88-1</inkml:trace>
  <inkml:trace contextRef="#ctx0" brushRef="#br0" timeOffset="61653.31">3299 7990 0,'0'89'219,"0"16"-203,-35 72-16,-1 34 15,19-34 1,-1-107 0,18-34-1,0-19-15</inkml:trace>
  <inkml:trace contextRef="#ctx0" brushRef="#br0" timeOffset="63851.92">4639 7938 0,'18'-18'204,"17"-35"-189,-17 0 1,52 0-1,-52 18-15,88 0 16,0-1 0,-18 19-1,-35 17-15,35 0 16,-17 17 0,17 71-1,-88-35 1,17 18-1,-17 35 1,-17-36 0,-1 1-1,-70 52 17,17-34-17,1-37 1,35-16-16,-36-1 15,53-35 1,1 18 0,-1-18-1,0 0 1,54 0 62,87 0-47,-70 0-31,-18 0 16,36 0-16,17 53 31,-17 17-15,-36 1-1,0 52 1,-35-52 0,0-18-1,-17 35 1,17-71-16,-53 54 16,-18-18-1,-52 0 1,70-53-16,-159 0 15,0-71 1,89 18-16,-18-52 31,17 34-31,72 18 32,16 53-32,19-18 15</inkml:trace>
  <inkml:trace contextRef="#ctx0" brushRef="#br0" timeOffset="65521.95">3264 7620 0,'0'88'235,"17"36"-235,36-1 15,-18 54 1,-35-89-16,0 53 16,0 35-1,0-88 1,0-35-16,0 0 15,-17 0 1,-1 0 0,18 0-16,-18 18 15,1-1 1,17 1 15,0-54-31,0 36 16,0 0-1,-18-18 1,18-17 15,0 0-15</inkml:trace>
  <inkml:trace contextRef="#ctx0" brushRef="#br0" timeOffset="67075.37">2875 11571 0,'230'-106'172,"264"-52"-172,88 34 15,406-70 1,70 35 0,-423 124-16,705 0 15,107 35 1,-124 0-1,176-141 1,-1005-18 0,-212 18-1,-211 123 1,-71 0 0,17 1 15</inkml:trace>
  <inkml:trace contextRef="#ctx0" brushRef="#br0" timeOffset="68577.57">3916 12577 0,'141'-71'141,"106"-17"-125,371-53-1,-19 35 1,-228 88-16,405-17 16,159 17-1,158 18 1,54 0-1,-618 0-15,529 18 16,-476-36 0,-52-105-1,-354 70 1,-70 18 0,-89 17-1,19 18-15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2-15T13:12:51.066"/>
    </inkml:context>
    <inkml:brush xml:id="br0">
      <inkml:brushProperty name="width" value="0.05292" units="cm"/>
      <inkml:brushProperty name="height" value="0.05292" units="cm"/>
      <inkml:brushProperty name="color" value="#FF0000"/>
    </inkml:brush>
  </inkml:definitions>
  <inkml:trace contextRef="#ctx0" brushRef="#br0">10002 2999 0,'123'0'203,"53"0"-203,-34 0 15,-19 0-15,18 0 16,-35 0 0,0 0-1,-89 0 1,1 0-1,0 0 1</inkml:trace>
  <inkml:trace contextRef="#ctx0" brushRef="#br0" timeOffset="1343.65">10513 2328 0,'0'106'219,"53"123"-219,0 36 16,35 423-1,-17-318 1,-54-105 0,1-124-1,-18-88-15,0 0 16,0-35-1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2-15T13:13:13.610"/>
    </inkml:context>
    <inkml:brush xml:id="br0">
      <inkml:brushProperty name="width" value="0.05292" units="cm"/>
      <inkml:brushProperty name="height" value="0.05292" units="cm"/>
      <inkml:brushProperty name="color" value="#FF0000"/>
    </inkml:brush>
  </inkml:definitions>
  <inkml:trace contextRef="#ctx0" brushRef="#br0">3704 2099 0,'-17'18'203,"-18"70"-188,-1 18-15,-52 70 16,18 53 0,34-140-16,-17 34 15,0-52 1,36-18-1,-36 35 17,18-18-17,17-52 1,18 0 0,-18-18-1,1 17 1,17 1-1,17-18 95,1 0-110,17-18 15,18 1 1,0-1-16,0 18 16,53 0-1,17-18 1,71 18 0,-53 0-1,-35 0 1,-18-17-1,-52-1 1,-19 18 0,1 0-1,-18-18 63,0 1-46,0-1-17,0 0 17,0 1-17,0 34 63,0 1-78,0 53 16,0-18-16,0 105 16,0-87-16,0 123 15,0-35 1,0-1 15,0-52-15,0-70-1,0-19 1,0 1 15,0-1-31</inkml:trace>
  <inkml:trace contextRef="#ctx0" brushRef="#br0" timeOffset="2045.72">4728 2064 0,'52'0'188,"19"0"-173,-18 0 1,88 0 0,-70 0-1,-36 0 1,-17 0-16,-1 0 15,18 0 1,-17 0 15,0 0-15,-18 17 62,0 1-62,0 35-16,-18 17 15,-17 36 1,17 35 0,-17 18-1,17 71 1,18-107-1,0 36 1,0-36 0,0-52-1,0-1 1,0-17 0,0-18-1,0 1 1,0-19-1,0 1 17,0 0-1,0-1 63,0 1-63,0 0-15,0-1-1,0 1 1,0 0-1,18 17 17,-18-18-32,0 19 15,0-19 32,0 1-31</inkml:trace>
  <inkml:trace contextRef="#ctx0" brushRef="#br0" timeOffset="3327.73">4869 3087 0,'70'0'187,"18"0"-171,1 0-16,-36 0 0,17 0 15,18 0 17,-35 0-17,-35 0 17,-1 0 14</inkml:trace>
  <inkml:trace contextRef="#ctx0" brushRef="#br0" timeOffset="4786.79">6209 3052 0,'-17'0'265,"-1"0"-249,0 0-1,1 0 1,-1 0 0,0 0-1,18-18 48,18 18-48,123-71 1,-35 36 0,-18 0-1,-35 35-15,35 0 16,-35 0 0,-18 0-1,-17 0 1,0 0-1,-1 0 17,1 0-1</inkml:trace>
  <inkml:trace contextRef="#ctx0" brushRef="#br0" timeOffset="6366.76">3722 4674 0,'0'106'203,"53"71"-203,-53-36 15,35 123-15,-17 36 32,-18-194-32,0 106 15,0-89 1,0-52-1,0-54 1</inkml:trace>
  <inkml:trace contextRef="#ctx0" brushRef="#br0" timeOffset="8619.65">5574 4851 0,'-35'-36'188,"0"19"-172,-18 17-16,-18-36 15,1 36 1,17 0-1,17 0-15,-16 0 16,16 18 0,1 0-1,0-1 1,-1 1 0,-17 53-1,1-1 1,34 1-1,-17 35 1,-1 35 0,36-124-1,0 19 1,18 34 0,17-35-1,1 18 1,16-17-1,-34-19 1,17-17 15,-17 0-15,141-17 0,-71-72-1,18-16 1,-53-1-1,0-71 1,-36 19 0,-17 52-1,-17 18 1,17 70 0,0 0-1,0 1 1,0-1 15,-18 18 32,18 18-63,0 35 15,0-36 1,0 54-16,0 70 15,0 18 1,18-1 0,-1 54-1,1-88 1,0 34 0,-1 72-1,-17-54 1,0-53-1,0 19 1,0-107 15,0-18-15</inkml:trace>
  <inkml:trace contextRef="#ctx0" brushRef="#br0" timeOffset="10246.32">1500 7038 0,'123'-18'188,"36"1"-173,-18 17 1,0 0-16,-17 0 15,17 0-15,123 0 16,-17 0 0,212 17-1,-106-17 1,-54 0 0,248 0-1,-176-53 1,34 18-1,177 0 1,-211 35 0,-1 0-1,36 17 1,-177-17 15,1 0-15,-89-17-1,-53-1 1,53 1 0,-35-1-1,0 0 1,35 1 0,-106 17-1,-17 0 1,-1 0 15</inkml:trace>
  <inkml:trace contextRef="#ctx0" brushRef="#br0" timeOffset="19668.95">6156 7567 0,'-35'-18'219,"17"1"-203,-17 17-16,-71-35 15,0-1 1,36 19 0,35 17-1,-18 0-15,17 0 31,1 0 1,-18 0-17,-17 70 1,34-35 0,19 1-1,-19-19 1,36 1-16,-17 0 31,-1-1-15,18 1-16,0 0 15,0 34 1,0 19 0,35 0-1,-17-54 16,-18 19-15,35-19 0,-17 18-1,0-17 1,17 0 0,-17-18-1,35 17 1,-36-17-1,18 18 1,18 0-16,88 17 16,-35 18-1,53 35 1,-106-53 0,17 18-1,-17 0 1,-35-35-1,17 17 1,-17-17 0,17 35-1,-17-18 1,0 18 0,-1 0-1,1-18 1,-18 18-1,0 17 1,0-34 0,0 17-1,-18-36-15,1 36 16,-19-18 0,1 36-1,17-53 1,-35 17-1,0 0 1,-52 1 0,34-36-1,1 0 1,52 0-16,-70 0 16,35-18-1,18-35 1,-1 18-1,1 17 1,35-17 0,-18-36-1,18 1 1,0 17 0,0 35-1,0-70-15,0-36 16,71-70 15,-36 53-15,18 53-1,0-18 1,-35 89 0,-1-19-1,1 1 1,-18 17-1,18 1 1,-1-1-16,-17-17 31,0 0-15,0 17 0,0 0-16,18 1 15,-18-1 16,0 0-15,0 1 15,0-1-15</inkml:trace>
  <inkml:trace contextRef="#ctx0" brushRef="#br0" timeOffset="34555.6">2117 794 0,'0'17'203,"18"72"-187,-1-19-16,36 89 16,-18-53-1,-17 17 1,-18-17 0,0-88-1,0-1 1,0 1-1,0 0 1,0-36 125,0 0-126,0-35-15,-18 0 16,1 36-16,-1-71 16,1-1-1,-36 1 1,53 71-1,0-1 1,-18 0 0,18 1-1,0-19 32,0-17-31,0 36-16,0-36 15,0 18 1,0-18 0,0 35-1,0-17 1,0 17 0,0-35-1,0 18 1,18 0-1,17-1 1,-17 19 0,34-1-1,-16 18 17,17 0-17,-18 0 1,0 0-1,-17 18 1,-1-1 0,-17 54-1,-17 0 1,-36 34 0,-18-52-1,54-35 1,-1-18-1,0 18 1,1-18 0,34 0 109,1 0-110,0 0-15,-1 0 16,19 0-16,-1 17 16,18 1-1,-36-18-15,36 0 16,-17 35-1,-19-17 1,36-1 0,-35 19-1,0-1 17,-18-17-32,0-1 15,0 19 1,0-1-1,-18 53 1,-35-17 0,35-36-1,-35 0 1,36-17 0,-19-18-1,36 17 1,-35-17-1,18 0 1</inkml:trace>
  <inkml:trace contextRef="#ctx0" brushRef="#br0" timeOffset="35816.4">2770 829 0,'0'-18'219,"53"1"-204,-36 17-15,1 0 16,-1 0 0,1 0-1,0 0 1,-1 0-1</inkml:trace>
  <inkml:trace contextRef="#ctx0" brushRef="#br0" timeOffset="37008.43">2770 1147 0,'35'0'234,"0"0"-234,18 0 16,18 0 0,-54 0-1,1 0 1,0 0 15</inkml:trace>
  <inkml:trace contextRef="#ctx0" brushRef="#br0" timeOffset="38376.21">3299 441 0,'0'35'219,"35"53"-203,-35-17-16,18 0 15,-1 70 1,1-36-1,0 37 1,-18-107 0,0-17-1,0-1 17,0 1-17,0-1 16,0 1-31,0 0 32</inkml:trace>
  <inkml:trace contextRef="#ctx0" brushRef="#br0" timeOffset="44079.95">4340 8149 0,'0'-17'203,"0"-36"-203,0 35 16,0-17-16,0-36 15,0 1 1,17 34-1,36-17 1,-35 18 0,-1 35-1,-17-18-15,0 1 16,18 17 0,17 0-1,1 0 1,-1 0-1,0 17 1,18 19 0,18 70-1,-19 70 1,-34-88 0,0-53-1,-18 36 16,0-18-15,17 35 0,-17-17-1,18 34 1,0 54 0,-18-71-1,0 1 1,-36 16-1,19-69 1,-19 17 0,1-18-1,0-17 1,-36 35 0,-70-36-1,35-17 1,-17 0 15,35-53-15,35 0-1,0-17 1,18-1 0,35 18-1,0-17 1,17-1-1,-17 54 1,0-1 0,18 0-1,70 18 1,106 18 0,-53 52-1,0-17 16,18 53-15,-71-18 0,106 18-1,-123-70 1,-1 16 0,-52-52-1,0 18 1,-1-18-1,1 0 1,0 0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2-15T14:24:36.405"/>
    </inkml:context>
    <inkml:brush xml:id="br0">
      <inkml:brushProperty name="width" value="0.05292" units="cm"/>
      <inkml:brushProperty name="height" value="0.05292" units="cm"/>
      <inkml:brushProperty name="color" value="#FF0000"/>
    </inkml:brush>
  </inkml:definitions>
  <inkml:trace contextRef="#ctx0" brushRef="#br0">8467 2540 0,'0'-53'203,"0"-17"-187,18 17-16,-1-18 0,19-35 16,-1 18-1,-18 17 17,1 19-32,17-37 0,-17 19 31,17-36-16,1 18 1,-19 0 0,36-54-1,-18 54 1,1 0 0,-1 0-1,-35 53 1,0 17 15,0 0-15,0 1 15,0-1-15,0 0-1,0 1 16,18 17 79,-18 35-95,17 18-15,19 70 16,-19-17 0,-17-53-16,35 53 15,-17-18 1,17 0 15,-35-52-31,36 34 16,-36 1-1,53-1 1,-53-34 0,0-19-1,35 36 1,-18-18 0,-17-17-1,18 17 1,0-17-1,-18 0 1,17 17 0,-17-17-1,0 17 1,0-18 15,18 1-15,-18 0-1,0-1 1,0 1 0,18 0-1,-1-1 1,-17 1 0,0 0-1,0-1 16,0 1-15,18-18 109</inkml:trace>
  <inkml:trace contextRef="#ctx0" brushRef="#br0" timeOffset="1817.94">8626 2011 0,'17'0'250,"54"0"-250,-18 0 15,70 0 1,-34 0 0,-37 0-16,1 17 15,-17-17 1,-1 0-1,-17 0 17,-1 0-17,1 0 17,-1 0-17</inkml:trace>
  <inkml:trace contextRef="#ctx0" brushRef="#br0" timeOffset="5252.11">4992 2981 0,'53'0'188,"71"0"-172,17 0-16,88 18 15,-106-18 1,107 35-1,-19-17 1,142-1 0,-176 1-1,-54-18 1,89 0 0,-71 0-1,18 0 1,52 0-1,-123 0 1,1 0 0,69 0-1,-52 0 1,0 0 0,106 0 15,-89 0-16,18 0 1,53 17 0,-70-17-1,17 0 1,-88 0-16,70 18 16,1-18-1,-1 0 1,-87 0-16,87 0 15,0 0 1,54 0 0,-71 0-1,17 0 1,-88 0 0,89 0-1,-18-18 1,17 18-1,71-17 1,-35-1 0,-18 1-1,-53-1-15,53 18 16,0 0 0,71-18-1,-71 1 1,-17 17-1,-18 0 1,-36 0-16,36-18 16,-18 0-1,-17 18 1,-54 0 0,19 0-16,-19 0 31,19 0-16,-19 0 17,1 0-17,-1 0 48,1 0-32,0 0-15,-1 0-1,1 0-15,17 0 16,-17 0 0,123 0-1,-53-17 16,-17-1-15,-18 18-16,17 0 16,-52 0-1,17 0 1,18 0 0,-18 0-1,18 0 1,-35 0-16,35-18 15,-18 18 1,0 0 0,1-17-1,-1 17 1,0 0 15,-17 0-15,0 0 15,-1 0-15,1 0-1,-1 0 32,1 0-47,0 0 16,17 0-1,-3986 0 1,7937-18-16,-3933 18 16,-35 0-1,17 0 1,-17 0 0,-1 0 15,1 0-16,0 0 1,-1 0 0,19 0-1,-19 0 1,18 0 0,-17 0-1,0 0 1,-1 0 15</inkml:trace>
  <inkml:trace contextRef="#ctx0" brushRef="#br0" timeOffset="6739.7">13917 2875 0,'0'18'219,"18"52"-204,0 19 1,-1-37 0,-17 1-1,18-17 1,0 17 0,-18-18-1,17 0-15,1 18 16,0-53-1,-18 35 1,0 1 0,0-1 15,0-18-31,0 1 47,0 0-32,0-1 17,0 1 46,0 0-47,0-1-15,0 19 15,0-19-15,0 1-16,0 17 15,0-17 1,0 17 15,0-17-31,0-1 16,0 1-1,0 0 1,0-1 0,17 1-1,-17 0 16,0-1-15,0 1 0,18-18 15,-18 17 47</inkml:trace>
  <inkml:trace contextRef="#ctx0" brushRef="#br0" timeOffset="9047.7">5027 2981 0,'0'18'219,"0"35"-219,0-18 15,0 53 1,0-35-16,18 35 16,-18-17-1,18-1 1,-18 1-1,17-36 1,-17 0-16,0-17 16,0 35-1,0-35 1,0 17 0,0-18-1,0 19 1,0-19 15,0 1-15,0 0-1</inkml:trace>
  <inkml:trace contextRef="#ctx0" brushRef="#br0" timeOffset="12709.52">2117 4498 0,'0'-18'297,"0"1"-297,18-19 0,-18 19 16,17-1-1,-17 0 1,0-17 0,0 0-1,0 17 1,0 1 15,0 34 63,18 19-94,-18 16 16,18 19-1,-1-36 1,-17 1-16,0 34 15,35-35 17,-35-17-17,0 0 1,18-1-16,0-17 16,-1 18-1,19-18 16,-19 0-15,19 0 0,-19-18-16,71-35 15,-35-35 1,0-18 0,-35 18-1,-18-18 1,0-17 15,0 70-15,0-18-1,0 54-15,0-36 16,0 18 0,0 17-1,0 0 1,0 1-1,0 34 32,-18 36-47,18 0 16,-17 18-16,17 105 16,0-35-1,0 106 1,0-159-1,0 0 17,0 54-17,0-54 1,0 0 0,17 53-1,-17-88 1,0-35-1,0-1-15,0 1 16,0 0 15,0-1-15,18-17 46,0 0-46,-1 0 0,1 0 15,-1 0-31,1 0 16,0-17-1,17-36 1,-17-36-1,-18 19 1,-53-1 0,-35-52-1,35 52 1,0-17 0,17 53-16,1-18 15,35 35 1,-18 1 15,1-1-15,17 0 15,-18 18-15,1 0-1,17-17-15,-18 17 31,18-18 16,0 0 16,18 18-32,-1 0-31,1 0 16,35 0-1,17 0 1,-17 0 0,-17-17-16,16 17 15,-34-18 1,17 18-1,1-17 1,-19 17 0,19 0 15,-19-18 0,-17 0-15</inkml:trace>
  <inkml:trace contextRef="#ctx0" brushRef="#br0" timeOffset="13764.66">2082 3986 0</inkml:trace>
  <inkml:trace contextRef="#ctx0" brushRef="#br0" timeOffset="15897.27">3510 4286 0,'0'53'219,"0"-35"-219,0-1 16,0 19-16,0-1 15,0 0 1,0-17-1,0 17 1,0 0 15,0-17-15,0 17 0,0-17-1,0 0 1,0-1-1,0 1 1,0 0 15,0-1 235,0 1-250,0-1-1,0 1 1,0 0-16,0-1 15,0 1 1,0 0 0,0-1 15,0 1-15,0 0-1</inkml:trace>
  <inkml:trace contextRef="#ctx0" brushRef="#br0" timeOffset="18455.43">3510 4639 0,'18'0'219,"0"0"-219,17-18 0,18 18 16,0 0-1,-36 0 17,19-17-17,-1 17 1,-17 0-1,-1 0 1,1 0-16,0 0 16,-1 0 15,1 0-15,0 0-1,-1 0 1,-17-53 203,0 18-219,0 17 15,0 0-15,0 1 16,-17-19-1,17 19 32,0-1-31,0 0 31,0 1-32,0-1 1,-18 1 0,18-1-16,0 0 31,0 1-15,0-1 15,0 36 172,0 35-187,0-18-16,0 71 15,0-1 1,0-69-16,0-1 15,0 0-15,0 1 16,0-19 0,0 1 15,0-1-15,0 1 15,0 0-31,0-1 250,0 1-250,0 0 31,0-1-15,0 1 15</inkml:trace>
  <inkml:trace contextRef="#ctx0" brushRef="#br0" timeOffset="20755.55">4234 4304 0,'0'18'234,"17"34"-234,-17-34 16,18 53-16,-18-54 15,18 89 1,-1-35 0,1-18-1,-18-36 1,0 18-1,0-17 1,0 35 0,0-18-1,0-17 1,0 17 0,0-17 15,0 0-16</inkml:trace>
  <inkml:trace contextRef="#ctx0" brushRef="#br0" timeOffset="22840.78">4304 4392 0,'18'18'204,"17"-1"-204,-17 1 15,17 17-15,18 18 16,0-35-1,-18 17 1,-17-17 0,-1-1-1,1-17 17,0 18-17,-1 0 1,1-18-16,0 17 15,-18 1 1,17 17 0,1-17-1,0-1 17,-1 1-17,1-36 63,-1-34-62,1-54 15,0 35-31,17-35 16,-35 53-1,0 36 1,0-1 0,0-17-1,0 17 1,0 1 15,0-1-15</inkml:trace>
  <inkml:trace contextRef="#ctx0" brushRef="#br0" timeOffset="24697.29">5133 4374 0,'18'0'218,"52"18"-218,-17 0 16,0-1-16,0-17 16,18 36-1,-1-19 1,-34 1 15,-19-18-15,1 0-1,-18 18 1,18-18 0,-1 0-1,1 0 16,-18 17-15,0 1 0,0-1 15,0 1-15,-18 0-1,1-1 1,-1 19-16,0-1 15,-35 0 1,36 18 0,-19-35-1,19 17-15,-19 0 16,19-17 15,-1 17-15,1-17-1,-1 0 1,0-18 0,18 17-1,-17 1 1</inkml:trace>
  <inkml:trace contextRef="#ctx0" brushRef="#br0" timeOffset="27119.67">6403 4322 0,'-17'0'188,"-1"-18"-188,18 0 15,-18 18-15,1 0 0,-19 0 32,19 0-1,-1 0-16,0 0 1,1 0 0,17 18-1,-35-18 1,35 18-16,0-1 16,-18 1-1,0-1 1,18 1-16,0 17 15,0-17 1,0 35 0,0-18-1,0-17 1,0-1 15,0 1-15,0 0 15,0-1-31,0 1 31,18 0-15,0-18 15,-1 0-15,18 0-1,-17 0 1,0 0 0,-1 0 15,1 0-31,-18-18 31,35-17-31,1-36 31,-36 36-31,0 17 16,0-17 0,0 17-1,0 1 1,0-1 0,0 0-1,0-17 1,0 18 15,0-1-15,0 36 93,0-1-109,0 1 16,0 35-1,0 17 1,0-52-16,0 105 16,0 1-1,0 17 1,17 53-1,-17-106 1,0 18 0,0-35-1,0-54 1,0 1 31</inkml:trace>
  <inkml:trace contextRef="#ctx0" brushRef="#br0" timeOffset="43653.38">4181 5662 0,'-18'35'203,"0"-17"-187,-17 35-16,0 70 31,-18 1 1,35-71-32,18 17 15,0 1 1,0-36-1,0-17 1,0-1 15,0 1 1,0 0-32,0-1 31,18-17-16,0 0 1,-1 0 0,1 0 15,35 0-15,-36-17-1,1-1 1,0 18-16,-1-18 15,54-70 1,-18 18 0,17-36-1,-70 71 1,0-1 0,0-17-1,0 0 1,0-17 15,0-1-31,0 36 31,0 17-15,-17-17 0,17 18-1,0-1 1,-18 18-16,1-18 15,-19 18 17,19 0-17,-1 0 1,0 0-16,1 0 16,-1 0-1,0 36 1,1-36-1,17 35-15,-36-18 16,36 1 15,-17 0-15,-1-1 0,18 1-16,0 0 15,0-1 1,18 1-1,-18 17 1,17-17 0,1-18-1,0 17 1,-1 1 0,19-18-1,17 0 1,-36 0-1,19 0 1,-19 0 0,18 0-16,18 0 31,-17-18-15,17 1-1,-18 17 1,0-18-1,0 1 1,-17 17 0,0 0-16,17-18 31,-17 0-15,-18-17-1,17 35 1,1-35-1,-18 17 1,0 0 0,0 1-1,0-1 17,-18 18-17,1 0 1,-19 0-1,19 0 1,-1 0-16,0 0 31,1 0-15,17 18 0,-18-18-1,0 17 1,18 1 15,0 0-15,0-1-16,0 1 31,0 0-15,18-18-1,-18 17 1,35-17-1,18 0 1,-35 0-16,35 0 16,17-35-1,-17 17 1,-17 1 0,-1-1-1,-18 18 16,1 0-15,-18 18 78,0 17-94,0 18 15,-18-18-15,1 71 16,-18-53 0,17 17-1,18-34-15,-35 34 16,35-17 0,-18-35-1,0 0 1,18-1-1,0 1 17,0-1-17,0 1 17,0 0-17,0-1 1,0 1 31,0 0-32,18-18 1,0 0 0,-1 0 15,1 0-16,0 0 1,-1 0 0,1 0-1</inkml:trace>
  <inkml:trace contextRef="#ctx0" brushRef="#br0" timeOffset="45747.56">3070 6773 0,'-36'0'188,"19"0"-188,-19 0 16,-34 18-1,34 0 1,1 17-1,18-17-15,-19 17 16,1 35 0,0-17 15,-18 35-15,35-17-1,1 35 1,17-36-1,0 19 1,0-72 15,0 1-31,17 17 32,18-17-17,-17-1 1,17-17-16,-35 18 15,18-18-15,35 0 16,17 0 0,1 0-1,35-18 1,-88 18 0,-1-17-1,1-1 1,-1 18 15,1 0-31</inkml:trace>
  <inkml:trace contextRef="#ctx0" brushRef="#br0" timeOffset="47374.18">3440 6809 0,'0'17'218,"0"36"-202,18-18-16,-18 18 16,17 18-1,-17-53-15,0 70 16,0-71-1,0 1 1,0 0 0,0-1-1,0 1 32,0 0-31,0-1 78,0 1-79,0-1 1,0 1-1,-17 0 1,17 17 0,0-17-1,0-1 1,0 1 15,0 0-31,0 17 31,0-17-15,0-1 0,0 1 15,0-1-15</inkml:trace>
  <inkml:trace contextRef="#ctx0" brushRef="#br0" timeOffset="48602.88">3493 6791 0,'53'0'187,"-18"0"-171,36-18-16,17 18 31,-35 0-31,0 0 16,-18 0-1,-17 0 1,17 0 0,-18 0 15,1 0-15</inkml:trace>
  <inkml:trace contextRef="#ctx0" brushRef="#br0" timeOffset="49996.74">3510 7373 0,'53'0'203,"-17"0"-187,-1 0-16,18-18 15,-36 18-15,36-17 16,0 17 0,-35 0-1,0-18 1,-1 18 15</inkml:trace>
  <inkml:trace contextRef="#ctx0" brushRef="#br0" timeOffset="51096.46">4198 7214 0,'71'0'203,"-18"-17"-203,17 17 16,19-18-1,-54 0 1,-35 1-16,18 17 31</inkml:trace>
  <inkml:trace contextRef="#ctx0" brushRef="#br0" timeOffset="52505.88">4216 7479 0,'35'0'218,"18"0"-218,-17 0 16,16 0-16,1 0 16,-17 0 15,-19 0 0,1 0-15,0 0-1</inkml:trace>
  <inkml:trace contextRef="#ctx0" brushRef="#br0" timeOffset="53979.55">5063 6668 0,'0'17'188,"0"36"-188,0 0 15,0 0-15,0 53 16,0-36 0,0 18-1,0 18 1,0-88 0,0 17 15,0-17-31,0-1 15,0 1 1,0 0 0,0-1 15,0 1-15,0 0 46,0-1-46</inkml:trace>
  <inkml:trace contextRef="#ctx0" brushRef="#br0" timeOffset="56345.38">2434 8819 0,'-17'-17'204,"-18"-1"-189,17 18-15,-17 0 16,17-17-16,0 17 15,-17 0 1,17 0 0,-34 35-1,16-35 1,19 53 0,-1 17 15,0-17-16,18-18 1,0-17 0,0 17-1,0-17 1,0 0-16,0-1 16,0 1-1,18 0 1,0-1-1,-1-17 1,19-17 0,16-19-1,-16 1 1,34-53 0,-52 35-1,-18 35 1,0 1-1,0-1 1,0-17 0,18 17-1,-1 0 1,-17 1 0,0-1 15,18 18 31,-1 106-46,19-35-16,-1 70 16,-17-18 15,17-35-16,-17-88 17,-18 18-32,17 0 15,19-18 1,105-36 0,-53 1-1,-35-18 1,-36 36-1</inkml:trace>
  <inkml:trace contextRef="#ctx0" brushRef="#br0" timeOffset="58263.85">3193 8855 0,'-18'0'172,"1"0"-156,-1 0-1,0 0 1,18 17-16,-17 36 16,-18-17-1,17-1 1,0 53 0,1-35-1,17-18 1,0 1-1,0-19 1,0 1 0,0 17-1,17-17 17,-17-1-17,18-17 1,0 18-1,17-18 17,53-18-17,-70 1-15,17-54 16,0-17 0,-17-88-1,-18 87-15,-35-158 16,-36-17-1,53 123 1,-17 53 0,35 70 15,0 0-31,0 36 78,0 35-62,0-18-1,0 0-15,0 18 16,18 71 0,-18-71-16,35 88 15,0-18 1,1 1-1,-19 34 1,18-69 0,-17-36-1,-18-36 1,0 1 15,0 0-15</inkml:trace>
  <inkml:trace contextRef="#ctx0" brushRef="#br0" timeOffset="60235.73">3881 8890 0,'-18'0'172,"18"-18"-172,-35 1 15,17 17-15,1 0 16,-1 0 0,-17 0-1,17 0 1,0 0 0,-17 0-1,18 17 1,-1-17 15,0 36-15,18 17-1,0-1 1,0-16-16,0-19 16,0 19-1,0-19 1,18 1-1,0 17 1,-1-17 15,1-18-15,-18 18-16,17-18 16,19 0-1,-1-18 1,36-35 15,-36 18-15,-17-54-1,-1-87 1,-17 0 0,-35-124-1,17 176 1,18 54-1,0 35 1,0 17 15,0 0-31,0 36 63,0 0-48,0-1 1,0 1 0,-17 70-1,17 18 1,0 0 0,0-53-16,0 35 15,0-18 1,0 54-1,17-54 1,1 1 0,-18-36-1,0-17 1,0-1 15,0 1-15</inkml:trace>
  <inkml:trace contextRef="#ctx0" brushRef="#br0" timeOffset="62276.52">5292 8502 0,'-35'0'187,"-1"0"-187,-16 0 16,-1 18-16,-18-1 15,-17 1 1,0 17 0,17 18-1,53-53 1,1 18 0,17-1-1,-18 19 1,1 69 15,17 89-15,17-70-1,18-1 1,18-34 0,-17-36-1,17 17 1,-18-35-16,0-35 15,-35 36 1,35-36 0,1 0-1,70 0 17,-54 0-17,-16-18 1,34-17-1,-34-1 1,-36-16 15,0 34-31,0-35 16,0 18 0,-18-18-1,0 35 1,-17 1-1,17 17 1,1 0 0,-1 0-1,0 0 1,1 0-16,-1 0 16,-17 0-1,35 17 1,-18-17-16,1 18 15,-1 35 17,0 35-17</inkml:trace>
  <inkml:trace contextRef="#ctx0" brushRef="#br0" timeOffset="64364.18">5786 8625 0,'-18'36'235,"1"17"-235,-1 0 15,18-1-15,-18 1 16,18-17 0,0 17-16,0-1 15,0-34 1,0 17 0,0-17-16,0 0 15,0-1 1,0 19-1,0-19 1,0 1 0,0 17-1,18 0 1,0-17 0,-1 17-1,19-17 1,-1 0 15,0-18-15,0 0-1,-17 0 1,0 0-16,17 0 16,-17 0-16,-1-18 15,18 0 1,-17 18-1,0-17 1,-1-1 0,1-17-1,-18 17 1,0-17-16,0-18 16,0-53-1,0 0 16,0 36-31,0 34 32,0 1-17,-18 35 1,18-35 0,-17 17-1,-1-17 1,18 17-1,-18 1 1,1 17 0,17-18-1,-18 0 1,1 18 0,-1-17-1,-17 17 16,-1 0-15,1 0 15,17 0 1,1 0-17,17 17 1,0 1-1,-18-18-15,1 0 16</inkml:trace>
  <inkml:trace contextRef="#ctx0" brushRef="#br0" timeOffset="68741.5">12753 4992 0,'0'-18'219,"18"-17"-219,-18 17 31,0 1-15,0 34 93,0 1-109,0 0 16,0 52-1,-18 1 1,18-1 0,0 1-16,-17 17 15,-1 35 1,0-34 0,18-36-16,0-18 15,0-18 1,0 19-1,18-36 17,17 0-17,1 0 1,-1 0-16,106-71 16,18-70-1,-89 53-15,107-177 16,-54 54-1,-70 34 1,-35 54 0,-18 70-1,0 35 1,0 1 0,0-1-1,0 0 1,0 1-1,0-1 32,-18 18 47,0 0-63,1 0-15,-1 35-16,18 18 16,-35 71-1,0-36-15,-1 71 16,1-1-1,-18 36 1,18-52 0,0-19-1,-1 18 17,19-88-32,-1 70 15,0-17 1,18 18-1,0-18 1,0-18 0,0 35-1,36-52 1,-1-1 0,-35-52 15,18 0-16,-1-18 1,18 17 0,-35 1-1,36-18 17,17-53-17,-53-18-15,0 19 16,-89-354-1,-69 0 1,87 247-16,-17 36 16,70 70-1,1 35 1,17 1 0,17 17 202,19 0-186,-19 0-32,1 0 15,-1 0 1,1 0 15</inkml:trace>
  <inkml:trace contextRef="#ctx0" brushRef="#br0" timeOffset="70323.7">12894 4621 0</inkml:trace>
  <inkml:trace contextRef="#ctx0" brushRef="#br0" timeOffset="72970.72">14817 4745 0,'0'53'219,"-18"70"-219,1-35 15,-1 1-15,-17 34 16,17-88 0,1 36-1,17-18 1,0-35-1,-18-1 1,18 1 15,18-18 94,17 0-125,0-18 0,71 1 16,-18-36 15,-35 35-31,18 0 16,-36 18-1,-18 0 1,19 0 0,-1 0 15,-17 0-15,-1 0-1</inkml:trace>
  <inkml:trace contextRef="#ctx0" brushRef="#br0" timeOffset="91695.5">15470 4692 0,'0'18'203,"0"34"-187,0-16-16,0 52 16,0 0-1,0-70 1,0-1-16,0 1 15,0 0 1,0-1 0,0 1 15,0 0 0,0-1-31,0 1 16,0 17-1,0 0 1,0 1 0,0-19-1,0 1 1,0 0 15,0-1-15</inkml:trace>
  <inkml:trace contextRef="#ctx0" brushRef="#br0" timeOffset="93929.37">15487 4657 0,'18'0'203,"35"35"-187,-18 0-16,18 36 15,0-18 1,-35-18-1,17 0 1,-17 1 0,-1-1-1,1 0 1,-1-17 0,1 17-1,17-17 1,-35-1-1,18 19 1,0-36 15,-18 17-31,17 1 16,1-18 78,0 0-32,-18-18-46,35-17-16,0 0 15,-17-36-15,52-52 16,-34 34 0,-19 54-1,-17 0 1,0 0 15,18 35-15,-18-18-1,0 0 1,0 1 15,0-1-15,0 0 375,0 1-376,0-1 16</inkml:trace>
  <inkml:trace contextRef="#ctx0" brushRef="#br0" timeOffset="96431.43">16457 5592 0</inkml:trace>
  <inkml:trace contextRef="#ctx0" brushRef="#br0" timeOffset="106636.77">16440 4586 0,'17'0'203,"54"18"-187,-36-1-16,89 36 16,-18-17-1,-1-19 1,19 18 0,-71-17-1,53 0-15,-36-1 16,1 1 15,-36-18 0,-17 0-15,-18 18 62,0-1-62,-18 1-1,-35 0-15,-53 70 16,0-35-16,-35 35 16,-35 18-1,-18 35 16,106-88-15,-1 17 0,54-52-1,18-18 1,-1 0 0</inkml:trace>
  <inkml:trace contextRef="#ctx0" brushRef="#br0" timeOffset="139662.72">18521 4586 0,'0'-18'187,"-53"-17"-171,0 35-16,36-17 16,-89-1-1,53 18 1,18 0 0,17 0-1,-17 18 1,17 17-1,-17-35 1,0 70-16,-1 36 31,1-18-15,0 54 0,35-54-1,0 35 1,0-105 15,0-1-31,17-17 16,72 18 15,-54-18-31,88-35 16,-17-18-1,18-71 1,-71 54-1,-18-1 1,0-17 15,-35 53-15,0 17 0,0-17-1,0 17 16,0 1-15,0-1 15,0 53 79,0 177-95,0-106-15,0 70 32,0-105-32,-18 70 15,18-18 1,0 1-1,0-54 1,0-17 0,-17 0-16,17 0 15,-18 0 1,1-18 0,17 1-16,0-19 15,0 1 16,0-1-15,0 1 15</inkml:trace>
  <inkml:trace contextRef="#ctx0" brushRef="#br0" timeOffset="143833.46">15276 6615 0,'0'17'203,"-18"54"-203,0-36 15,18 53 1,-17-52-16,17 16 16,0-34-1,0 0 1,0 17 0,0-17-1,0-1 1,17 1-1,-17 0 1,36-18 15,-19 0 1,1 0-32,0 0 15,-1 0 1,36-18-1,71-70 1,-72 35 0,-16-18-1,-19-35 1,-17 18 0,0 53-1,0-53 1,0 70-1,0 0 1,-17-34 15,-19-19-15,19 18 0,-1 35-1,-17 1 1,0-1-1,17 18 1,-35 0 0,18 18-1,-36 17 1,18-17 0,0 17-1,36-17 1,-1-1-1,0 19 1,18-19 0,0 18 15,0 1-15,0-19-1,0 1 1,18 0-16,0-18 15,35 35 1,158 36 0,-34-71-1,-71-18 1,17-35 0,-88 35-16,36-70 15,-53 53 1,-1 17-1,-17 1 1,18-1 31,-18 0-31,17 18-16,-17-17 31,0-1-16,0 0 1,0 1 0,-17 17 46,-1 0-46,1 0-1,-1 0 1,0 0-16,1 0 16,-1 0-1,0 0 17,1 17-17,17 1 1,-18-18-1,0 18 1,18-1 0,0 1-1,0 0 1,0 17 0,0-18-1,0 1 1,18 0-1,-18-1 1,35-17 0,18 18-16,0-18 31,0-18-15,-18 18-1,-17-17 1,0 17-1,-18-18 1,17 18 0,1 0-1,0 0 32,-18-18-31,35 18-1,-35-17 1,0-1 0,17 18-1,1 0 1,-18-17 0,0 34 109,0 1-110,0-1 1,-18-17-1,18 36-15,-17 17 16,17 0 0,0 0-16,0-18 15,0 0 17,0 0-17,0-17 1,0 0-1,0 17 1,0-17 0,0-1-1,0 1 1,0-1 15,0 1-31,17-18 78,-17 18-78,18-18 16,-18 17-16,18-17 16,-1 0-1,1 0 1,0 0 15,-1 0-15</inkml:trace>
  <inkml:trace contextRef="#ctx0" brushRef="#br0" timeOffset="146697.84">13688 8608 0,'0'-88'188,"35"-18"-188,1 0 15,17 18-15,-1-106 16,-16 88-1,-19 35 1,-17 54 0,0-1-1,36 71 204,-1 18-203,0 17-16,-17-18 0,52 36 15,-70 0 17,18-71-17,-18-17 1,0-1 15,0 1-15,0 0 77,0-1 1,0 1-63,18 0-15,-1-1 0,-17 1-16,18 17 31,-18-17-15,0-1-1,0 1 1</inkml:trace>
  <inkml:trace contextRef="#ctx0" brushRef="#br0" timeOffset="147946.57">13953 8361 0,'17'0'297,"1"0"-297,17 0 31,-17 0-15,0 0 0,-1 0-1,1 0-15,-1 0 16,19 0 15</inkml:trace>
  <inkml:trace contextRef="#ctx0" brushRef="#br0" timeOffset="149366.34">15152 7849 0,'-35'0'188,"0"18"-173,-1 0 1,1 17-16,-18 18 16,-17 17-1,34-17 1,-17 53 0,36-53-1,-1 53 1,0-71-1,18 0 1,0 1 15,0-19-15,0 1 0,18-18 15,17 18-16,36-1-15,35 1 16,-18-18 0,-35 0-1,-18 0-15,-17 0 16,-1-18 0,1 18-1,-18-17 1,35-1-1,-17 0 1</inkml:trace>
  <inkml:trace contextRef="#ctx0" brushRef="#br0" timeOffset="150573.56">15717 8008 0,'35'0'203,"35"-18"-187,-17 1-16,88-18 31,-105 35-31,17 0 15,-36 0 1,19 0 0</inkml:trace>
  <inkml:trace contextRef="#ctx0" brushRef="#br0" timeOffset="151738.53">15787 8378 0,'53'0'203,"35"0"-187,-35 0-16,-18 18 15,18-18-15,-35 0 16,0 0 0</inkml:trace>
  <inkml:trace contextRef="#ctx0" brushRef="#br0" timeOffset="153665.75">16793 7620 0,'0'88'219,"0"36"-219,0-1 16,17 1-1,-17-19 1,0-34 0,0-18-16,0-18 15,0-17 1,0-1-1,0 1 1,0 0 0</inkml:trace>
  <inkml:trace contextRef="#ctx0" brushRef="#br0" timeOffset="155695.56">14623 10125 0,'-35'-36'219,"-1"-16"-203,1 16-16,-35 1 15,17-18 1,0 53 0,35 0-16,-35 0 15,0 35 1,-17 71 0,17-18-1,18 1 16,17-19-31,18 36 16,18 0 0,17-18-1,0-53-15,-17 18 16,-1-18 0,1-17-1,35-18 16,-18 0-31,71-70 16,0-72 0,0-52-1,-18-53 1,-88 159 0,18 18-16,-18 17 15,0 35 32,0 0-47,0 36 47,0 17-31,17 124-1,18 18 1,1-1-1,-19-105-15,1 34 16,17-34 0,-17-1-1,0-70-15,-1 18 16,1-18 15</inkml:trace>
  <inkml:trace contextRef="#ctx0" brushRef="#br0" timeOffset="157623.75">15664 10266 0,'-36'0'203,"1"-18"-203,0-17 16,-18 17-16,35 1 0,-52-1 31,-1 0-16,18 18 1,18 0-16,0 36 16,-1 17-1,1-1 1,17 54 0,18 0-1,36 35 1,-1-70-16,18 17 15,-35-17 1,-18-36 0,17-35-16,1 0 15,70 0 17,18-35-17,0-54 1,-53-16-1,53-142 1,-54-18 0,-52-17-1,-17 141-15,-54-194 16,36 193 0,17 72-1,1 70 1,-1-18-1,18 71 32,0 106-31,0 53 0,0 52-1,35-158 1,-17 88-1,0 0 1,-1-18 0,-17-87-16,18 34 15,0-70 1,17-18 0</inkml:trace>
  <inkml:trace contextRef="#ctx0" brushRef="#br0" timeOffset="159393.43">16634 10530 0,'-35'0'188,"17"0"-172,-17 36-16,-36 34 15,53-52 1,-35 70-16,18-17 31,35-1-15,0-17-16,0 18 15,18-18 1,17-18 0,-17-18-1,17 1 1,0 0-1,-17-18-15,17 0 16,-17 0 0,88-53-1,-53-35 1,-18-18 0,-17-212-1,-36 18 1,-17 36-1,-1 140 1,-17-52 0,36 53-1,-1 70 1,18 35 0,0 0-1,0 54 79,0 34-94,18 1 0,17 105 16,0 71-1,36 18 1,-53-124-1,17 106 1,0-106-16,0-35 31,-17-36-15,-18-52 0,18-18-1,-1 17 1,19 1 15,-19-18-31,-17 18 16</inkml:trace>
  <inkml:trace contextRef="#ctx0" brushRef="#br0" timeOffset="161379.04">18909 9966 0,'0'35'203,"-17"1"-203,-19 16 16,19 19-16,17-18 15,-36 194 1,36-88-1,0-54 1,36 19 0,-1-89-1,-35 0 1,18-35 0,-1 18-1,1 0 1,17-18-1,89 0 17,34-53-17,-52 0 1,-35-53 0,-18-229-1,-71 106 1,-35 35-1,-17 70 1,17 89 0,35 17-1,0 1-15,1-1 32,-1 18-17,0-18-15,-17 18 31,0 0-15,17 18-16,-17 0 16,-36 17-1,18 0 1,18-17 0,18-1-1,17 19 32,17-1-31</inkml:trace>
  <inkml:trace contextRef="#ctx0" brushRef="#br0" timeOffset="164215.18">20409 9895 0,'-18'0'219,"-17"0"-219,17 0 15,-17 0 1,17 0 0,-17 0-1,-1 0 1,1 0-1,-18 0 1,36 0 0,-1 0-16,-17 53 15,-18-17 1,-18 69 0,-17 54-1,53-71 1,-18 54-1,35-72 1,1 1 15,17-54-15,0 1 0,0 0-1,0-1 1,0 1 15,0-1-31,17 19 16,36 17-1,-18-18 1,54 0 0,-19-17-1,-17-18 1,-18 0-1,-17 0 1,0 0 15,17-18-15,-17 1 0,17-19-1,18-34 1,-36 17-1,1 18 1,-18-1 0,0 1 15,0 0-15,0 17-1,-35 0 1,17-17-1,0 35 1,18-17 0,-35-1-16,-18 18 31,18 0-15,0 0-1,17 0 1,-52 35-1,34 0 1,1 18 0,0 36-1,17-72 1,0 1 0,18 17-1,0-17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1-24T03:42:08.120"/>
    </inkml:context>
    <inkml:brush xml:id="br0">
      <inkml:brushProperty name="width" value="0.05292" units="cm"/>
      <inkml:brushProperty name="height" value="0.05292" units="cm"/>
      <inkml:brushProperty name="color" value="#FF0000"/>
    </inkml:brush>
  </inkml:definitions>
  <inkml:trace contextRef="#ctx0" brushRef="#br0">8696 12806 0,'0'35'188,"0"18"-172,0 35-16,0-35 15,0 35-15,0 89 16,0-1-1,0 300 1,53-229 0,-53-123-1,0 87 1,-17-52 0,17-88-1,-18-18-15,18 35 16,-18 35-1,18 18 17,0-35-17,-17-18 1,17 71 0,0-35-1,0-18 1,0 52-1,0-52 1,0 53 0,0-36-1,0-34 1,0 87 0,0-53-1,17 36 16,-17-106-31,0 106 16,0-18 0,0-53-1,0 36 1,0-54 0,0-35-1,0-17 1,0 0-1,0 17 1,0-17 0,0 17-1,0-17 1,-17-1 0,17 18-1,-18 36 1,18 17 15,0 106-15,0-123-1,0 70 1,0-53 0,0-17-1</inkml:trace>
  <inkml:trace contextRef="#ctx0" brushRef="#br0" timeOffset="3722.02">8784 12771 0,'18'0'250,"35"0"-250,0 0 16,70 0-1,1 0 1,-1 0-16,-17 0 16,18 0-1,-18 0 1,-18 0 0,18 0-1,52 0 1,-17 0-1,18 0 17,-88 0-17,-1 0 1,36 0 0,-35 0-1,35 0 1,17 0-1,-52 17 1,34-17 0,19 35-1,-36-35 1,35 0 0,-52 0-1,17 0 1,18 0-1,-35 0 1,34 0 15,-52 0-15,-17 0 0,-1 0-1,-17 0-15,17 0 16,-17 0-1,17 0 1,-18 0 0,1 0-1,17 0 1,-17 18 0,35-18-1,0 0 1,0 0-1,17 0 17,-34 0-17,-19 0 1,18 0 0,-17 0-1,17 18 1,-17-18 15,0 0 0,-1 0 1,-17 35 218,0-17-235,0-1 1,0 19-1,0 17 1,0-18-16,0 35 16,0 1-1,0 141 1,0-1 0,0 1-1,-35-53 1,35-71-1,0 53 17,-18 106-17,1-88 1,-1 70-16,0-106 31,1 124-15,-18-88-1,-1 18 1,36-36 0,0-53-1,0-18 1,0 107 0,0-89-1,0 0 1,0 71-1,0-36 1,18 36 15,0-53-15,-18 0-16,35 0 31,-18-36-15,-17-17-1,36 123 1,-1 230 0,-17-124-1,17 1 1,-35-178 0,0 54-1,0-88 1,0 17-1,0 35 1,0-52 0,0 17-1,0 0 17</inkml:trace>
  <inkml:trace contextRef="#ctx0" brushRef="#br0" timeOffset="8028.96">8643 18415 0,'53'0'281,"18"-18"-281,-18 18 15,0 0-15,35 0 32,-70 0-32,34 0 15,1 0 1,0 0 0,0 0-1,-18 0 1,1 0-1,17 0 1,35 0 0,18 0-1,-18 0 1,18 0 0,-36 0-1,18 0 1,-17 0 15,0-17-15,87 17-1,-87-36 1,17 19 0,71-18-1,-18 35 1,-53-18-1,71 0 1,-71 18 0,-35 0-1,70-17 1,-17-19 0,18 19 15,-36-19-16,18 19-15,-18 17 32,0-18-17,-35 1 1,18-1 0,-18 0-1,17 18 1,-35-17-1,1 17 1,-1 0 0,-17 0-1,-1 0 1,19-18 0,-19 18-1,18 0 16,1 0-31,34 0 32,-52 0-1,17 0-15,0 0-1,1 0 1,-19 0-1,1 0 1,0 0 0,-1 0-1,1 0 1,0 0 31,-1 0-16,1 0 0,-1 0-15</inkml:trace>
  <inkml:trace contextRef="#ctx0" brushRef="#br0" timeOffset="9372.76">8802 17621 0</inkml:trace>
  <inkml:trace contextRef="#ctx0" brushRef="#br0" timeOffset="12178.41">8679 17568 0,'17'0'250,"36"-17"-234,-35 17-16,88-18 15,-18 18 17,-70 0-32,70 0 15,18 0 1,52-18 0,-105 18-1,35-17 1,18-1-1,-18 18 1,36 0 0,-36 0-1,-35 0 1,53 0 0,-18 0-1,-53 0 16,71-18-31,-18 1 32,18 17-17,-35 0 1,-18 0 0,53 0-1,-18 0 1,0 0-1,-18 0 1,1 0 0,70 0-1,-70-18 1,-1 18 15,36-17-15,-53 17-1,35 0 1,18-18 0,-18 18-1,0-18 1,-17 1 0,0 17-1,34 0 1,-34 0-1,-1-18 1,-17 18-16,0 0 16,-35 0 15,35 0-15,-18 0-1,-17 0 1,35 0-1,-36-18 1,19 18 0,16-17-1,-34 17 1,17 0 0,1 0 15</inkml:trace>
  <inkml:trace contextRef="#ctx0" brushRef="#br0" timeOffset="14624.06">8820 16351 0,'0'18'625,"0"0"-625,0-1 31,0 1-15,0-1-1,0 19 1,0-19 0,0 1-1,0 0-15,0-1 16,0 19 15,0-19 0,0 1-31,0-1 32,0 1-32,0 0 47,0-1-16,-18-17 47,0 0-31,1 0-16,17-17 47</inkml:trace>
  <inkml:trace contextRef="#ctx0" brushRef="#br0" timeOffset="17798.43">8626 16669 0,'17'0'266,"36"0"-251,18 0-15,-18 0 0,53 0 31,70 0-15,18 17 0,-88-17-1,53 0 1,-1 0 0,-69 0-1,34 0 1,-105 0-16,52 0 15,1 0 1,52 0 0,-70 0-1,0 0 1,0 0 0,-35 0-1,17 0 1,18 0 15,-18 0-15,36 0-1,-1 0 1,-34 0 0,34 0-1,-35 0 1,-17 0-1,53 0 1,-19 0 0,19 0-1,-18-17 1,-18 17 0,36 0 15,-18-18-31,17 0 15,-17 18 17,-18 0-17,18 0-15,0 0 32,-17-17-17,16-1 1,1 18-1,36-17 1,34-1 0,-70 18-1,53 0 17,-53-18-32,-18 18 15,0-17 16,1 17-15,-1 0 0,35-18-1,-52 18 1,17-18 0,1 18-1,-19 0 1,1 0-1,35 0 1,-53-17 0,35 17-1,0 0 1,1 0 15,-19 0 0</inkml:trace>
  <inkml:trace contextRef="#ctx0" brushRef="#br0" timeOffset="21063.8">8661 15699 0,'71'0'219,"-1"0"-204,1 0 1,87 0 0,-69 0-1,-1 0 1,-53 17-16,36-17 15,-18 0 1,17 0 0,36 0-1,-35 0 1,34 0 0,1 0-1,-18 0 1,-17-17-1,-1 17 1,1 0 15,-18 0-15,0 0 0,53 0-1,-71 0 1,53 0-1,-53 0 1,36 0 0,17 0-1,-35 0 1,53 0 0,0 0-1,-36 0 1,1 0-1,17 0 1,-35 0 15,18 0-15,-1 0 0,-17 0-1,18 0 1,-1 0-1,-17-18 1,18 0 0,-1 18-1,-17 0 1,0 0 0,-18 0-1,1 0 1,-1 0-1,0-17 1,0 17 0,1 0 15,17 0-15,-18-18-1,18 18 1,-36 0-1,1 0 1,17 0 0,-17 0-1,-18-18 1,35 1 0,1 17 15,-1-18-16,-18 1 17,1 17-32,17 0 31,-17 0-15,0 0-1,-1 0 1,1 0 15</inkml:trace>
  <inkml:trace contextRef="#ctx0" brushRef="#br0" timeOffset="41845.99">6809 17886 0,'-18'70'172,"18"-52"-172,-35 17 15,17 18 1,1 0-1,-19 0 1,19-35 0,17-1-1,-18 19 1,18-19 15,0 1-15,0 0 15,18-18 94,-1 0-109,19 0-16,-19-18 31,1 18-31,0 0 16,-1-18-1,1 18 1,17 0-1,-17 0 17,0-17-17,-18-1 1,35 18 0,-18 0-1,1-18 1,-18 1-1,18 17 17,-1 0-17,-17-36 1,0 19 31,0-1-16,0 36 78,0-1-109,0 1 16,0 35 0,0-18-1,0 1 1,0-19 0,0 18-1,0 18 1,-17-17-1,17-1 1,0 0 0,0-17 15,0-1-31,0 1 31,0 0-15,0-1 31,0 1-32,-18 0 17</inkml:trace>
  <inkml:trace contextRef="#ctx0" brushRef="#br0" timeOffset="45370.58">7126 18062 0,'18'0'281,"0"0"-266,-1 0 1,1 0 15,0 0-15,-1 0 0,1 18 15,-18 0-31,0-1 15,0 1 1,0 17 0,0 0 15,0-17-15,0 0-1,0-1-15,0 19 16,0-1 15,0 0-15,-18-35-1,18 53 1,0-35 0,-17-1-1,17 1 1,-18 0-1,0-1 32,1-17-31,-1 0 31,18-17 0,0-1-47,0 0 15,0 1 32,0-1 0,18 18-31,-1 0 15,1 0 16,0 0-32,-1 0 1,-17 18 0,18-18-1,0 0 1,-1 0 0,1 0-1,-1 0 1,1 0 31,0 0-16,-1 0-15,1 0 109,0 0-94,-18 17 47</inkml:trace>
  <inkml:trace contextRef="#ctx0" brushRef="#br0" timeOffset="62332.62">7497 17992 0,'0'17'203,"-18"-17"-203,18 18 15,0 0-15,-17-18 32,17 35-17,0 0 1,0-17-16,0-1 31,0 1-15,0 0-1,0-1 1,0 19 0,0-19 31,0 1-32,0 0 1,0-1 31,0 1-32,17-18-15,-17 17 32,18-17 14,-1 0-46,1 0 47,0 0-47,-1 0 32,1 0-17,0 0 1,-1-17 15,1 17-15,0-18-1,-1 18 1,-17-17-16,0-1 16,0 0-1,0 1 1,0-1-1,0-17 1,0 17-16,0 0 16,0 1-1,-17-1 1,-1 1 0,18-1-1,0 0 16,-18 18-15,1-17 0,17-1 15,0 0 0,-18 18 32,0 0-48,18-17-15,-17 17 47,-1 0-31,0 0 31</inkml:trace>
  <inkml:trace contextRef="#ctx0" brushRef="#br0" timeOffset="64912.47">8026 18027 0,'-18'0'265,"18"18"-249,-17-1-1,-1-17-15,18 18 16,-18 17 0,1-35-1,17 18 1,0 17 0,0-17-1,0-1-15,0 1 16,0 0-1,0 17 1,0 0 15,0-17 1,0-1-1,0 1 16,17-18-32,-17 18 1,18-18 0,0 0-1,-18 17 1,17-17 15,1 0 16,0 0-31,-1 0-16,-17-17 31,36-1-16,-19 18-15,-17-53 16,18 53 0,0-35-1,-1 17 1,1 1 0,-18-1-1,0-17 1,0-1-1,0 1 17,0 18-1,0-1-15,-18 0 15,18 1-16,0-1 1,-17 18-16,-1 0 16,0-18 15,18 1-31,-17 17 16,-1-18 30,0 18-30,1 0 15,-1 0 1</inkml:trace>
  <inkml:trace contextRef="#ctx0" brushRef="#br0" timeOffset="70225">6774 16951 0,'-18'0'219,"18"35"-219,-18-35 16,18 18-1,0 0-15,0-1 16,-17-17 0,-1 35-1,18-17 1,0 0 0,0 17-1,-18-35 1,18 35-1,0-17 1,-17 0 0,17-1-1,-18 18 32,1-17-31,17 0-1,0-1 32,17-17 47,1 0-78,-1 0-1,1 0 1,0 0 0,17 0-1,-17 0 1,-1 0-1,19 0 1,-19 0 0,1 0-1,0 0 17,-1 0-1,1-17 0,-1-1-15,-17-17-1,0 17 1,18 1 0,-18-1-1,0 0 1,0 1-1,0-1 32,0 36 375,0-1-422,0 1 0,0 0 16,0-1-1,0 1-15,0-1 16,0 19 0,0-1-1,0-17 1,0 17 15,0-17 0,0-1-15,0 1 31,0-1-16,0 1 0,0 0 1,0-1 15</inkml:trace>
  <inkml:trace contextRef="#ctx0" brushRef="#br0" timeOffset="72751.23">7197 17074 0,'18'0'297,"-18"-17"-282,17 17-15,1 0 31,17 0-15,-17 0 15,-1 17 1,-17 1-17,0 0 1,0-1-1,0 19 1,0-1 0,0-17-1,0 17 1,0-18 0,0 1-1,0 17 1,-17-17-1,17 17 1,0-17 0,-18 17-1,1-17 17,17-1-17,-18 1 1,18 0-1,-18-18 1,1 0 0,17-18 62,0 0-63,0 1 1,0-1 0,0 1-1,17-1 17,-17 0-17,18 18 16,0 0-31,-1 0 16,1 0 0,-1 0-1,-17 18 1,18-18 0,0 0-1,-18 18 1,17-18-1,1 0 17,0 0 15,-1 0-32,1 0 79,-18 17-78</inkml:trace>
  <inkml:trace contextRef="#ctx0" brushRef="#br0" timeOffset="75013.08">7620 17022 0,'0'17'219,"-17"1"-219,-1 35 16,18-36-1,0 19 1,0-19 0,-18 19-1,18-19 1,0 18-1,0-17 1,0 17 0,0-17 15,0 0-31,0-1 31,0 1-31,0 0 31,0-1-31,18-17 16,-18 18 15,18-1-15,-1-17 0,1 0-1,0 0 1,17 0-1,-17 0 1,17-17 0,-18 17-1,-17-18 1,0 1-16,18 17 16,-18-36-1,0 1 1,0 17-1,0-17 32,0 17-31,0 1 0,0-1-1,-18 1 1,1-19-1,-1 19 1,18-1 0,-17 18 15,17-18-15,-18 1-1,18-1 16,0 0 32,-18 1-47,1 17 62</inkml:trace>
  <inkml:trace contextRef="#ctx0" brushRef="#br0" timeOffset="77261.6">8044 17110 0,'0'17'234,"0"1"-234,0 17 16,-18 1 0,18 34-1,-18-52 1,18-1 0,0 19-16,0-19 31,0 19-16,0-19 17,0 1-1,0-1 16,0 1-32,0 0 48,0-36 46,0 0-109,0 1 32,18-1-32,-18 1 15,0-1 1,0 0-1,18 1 1,-18-36 0,0 35 15,0 0-31,0 1 31,0-1-15,0 1 31,0-1-32,0 0 17,0 1-1,0-1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A312C-D0DD-4FD9-B5C5-C6E440CA5F5F}" type="datetimeFigureOut">
              <a:rPr lang="en-IN" smtClean="0"/>
              <a:t>16-12-2022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84C89-B6B1-4B14-BC42-BE074B080781}" type="slidenum">
              <a:rPr lang="en-IN" smtClean="0"/>
              <a:t>‹#›</a:t>
            </a:fld>
            <a:endParaRPr lang="en-IN"/>
          </a:p>
        </p:txBody>
      </p:sp>
    </p:spTree>
    <p:extLst>
      <p:ext uri="{BB962C8B-B14F-4D97-AF65-F5344CB8AC3E}">
        <p14:creationId xmlns:p14="http://schemas.microsoft.com/office/powerpoint/2010/main" val="82871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D84C89-B6B1-4B14-BC42-BE074B080781}" type="slidenum">
              <a:rPr lang="en-IN" smtClean="0"/>
              <a:t>4</a:t>
            </a:fld>
            <a:endParaRPr lang="en-IN"/>
          </a:p>
        </p:txBody>
      </p:sp>
    </p:spTree>
    <p:extLst>
      <p:ext uri="{BB962C8B-B14F-4D97-AF65-F5344CB8AC3E}">
        <p14:creationId xmlns:p14="http://schemas.microsoft.com/office/powerpoint/2010/main" val="195846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D84C89-B6B1-4B14-BC42-BE074B080781}" type="slidenum">
              <a:rPr lang="en-IN" smtClean="0"/>
              <a:t>27</a:t>
            </a:fld>
            <a:endParaRPr lang="en-IN"/>
          </a:p>
        </p:txBody>
      </p:sp>
    </p:spTree>
    <p:extLst>
      <p:ext uri="{BB962C8B-B14F-4D97-AF65-F5344CB8AC3E}">
        <p14:creationId xmlns:p14="http://schemas.microsoft.com/office/powerpoint/2010/main" val="69945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D84C89-B6B1-4B14-BC42-BE074B080781}" type="slidenum">
              <a:rPr lang="en-IN" smtClean="0"/>
              <a:t>29</a:t>
            </a:fld>
            <a:endParaRPr lang="en-IN"/>
          </a:p>
        </p:txBody>
      </p:sp>
    </p:spTree>
    <p:extLst>
      <p:ext uri="{BB962C8B-B14F-4D97-AF65-F5344CB8AC3E}">
        <p14:creationId xmlns:p14="http://schemas.microsoft.com/office/powerpoint/2010/main" val="332550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A,#25</a:t>
            </a:r>
            <a:endParaRPr lang="en-IN" dirty="0"/>
          </a:p>
        </p:txBody>
      </p:sp>
      <p:sp>
        <p:nvSpPr>
          <p:cNvPr id="4" name="Slide Number Placeholder 3"/>
          <p:cNvSpPr>
            <a:spLocks noGrp="1"/>
          </p:cNvSpPr>
          <p:nvPr>
            <p:ph type="sldNum" sz="quarter" idx="5"/>
          </p:nvPr>
        </p:nvSpPr>
        <p:spPr/>
        <p:txBody>
          <a:bodyPr/>
          <a:lstStyle/>
          <a:p>
            <a:fld id="{91D84C89-B6B1-4B14-BC42-BE074B080781}" type="slidenum">
              <a:rPr lang="en-IN" smtClean="0"/>
              <a:t>40</a:t>
            </a:fld>
            <a:endParaRPr lang="en-IN"/>
          </a:p>
        </p:txBody>
      </p:sp>
    </p:spTree>
    <p:extLst>
      <p:ext uri="{BB962C8B-B14F-4D97-AF65-F5344CB8AC3E}">
        <p14:creationId xmlns:p14="http://schemas.microsoft.com/office/powerpoint/2010/main" val="68132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JB </a:t>
            </a:r>
            <a:endParaRPr lang="en-IN" dirty="0"/>
          </a:p>
        </p:txBody>
      </p:sp>
      <p:sp>
        <p:nvSpPr>
          <p:cNvPr id="4" name="Slide Number Placeholder 3"/>
          <p:cNvSpPr>
            <a:spLocks noGrp="1"/>
          </p:cNvSpPr>
          <p:nvPr>
            <p:ph type="sldNum" sz="quarter" idx="5"/>
          </p:nvPr>
        </p:nvSpPr>
        <p:spPr/>
        <p:txBody>
          <a:bodyPr/>
          <a:lstStyle/>
          <a:p>
            <a:fld id="{91D84C89-B6B1-4B14-BC42-BE074B080781}" type="slidenum">
              <a:rPr lang="en-IN" smtClean="0"/>
              <a:t>42</a:t>
            </a:fld>
            <a:endParaRPr lang="en-IN"/>
          </a:p>
        </p:txBody>
      </p:sp>
    </p:spTree>
    <p:extLst>
      <p:ext uri="{BB962C8B-B14F-4D97-AF65-F5344CB8AC3E}">
        <p14:creationId xmlns:p14="http://schemas.microsoft.com/office/powerpoint/2010/main" val="883814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77BAA1-8D7E-45BD-80DC-142935281F30}" type="datetimeFigureOut">
              <a:rPr lang="en-US" smtClean="0"/>
              <a:pPr/>
              <a:t>12/16/2022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C00C0D-C800-49FC-AD3C-D00001AF22EB}"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7BAA1-8D7E-45BD-80DC-142935281F30}" type="datetimeFigureOut">
              <a:rPr lang="en-US" smtClean="0"/>
              <a:pPr/>
              <a:t>12/16/2022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00C0D-C800-49FC-AD3C-D00001AF22E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9.xml"/><Relationship Id="rId1" Type="http://schemas.openxmlformats.org/officeDocument/2006/relationships/slideLayout" Target="../slideLayouts/slideLayout5.xml"/><Relationship Id="rId5" Type="http://schemas.openxmlformats.org/officeDocument/2006/relationships/image" Target="../media/image2.emf"/><Relationship Id="rId4" Type="http://schemas.openxmlformats.org/officeDocument/2006/relationships/customXml" Target="../ink/ink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1.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MODULE-5</a:t>
            </a:r>
            <a:endParaRPr lang="en-IN" dirty="0"/>
          </a:p>
        </p:txBody>
      </p:sp>
      <p:sp>
        <p:nvSpPr>
          <p:cNvPr id="5" name="Subtitle 4">
            <a:extLst>
              <a:ext uri="{FF2B5EF4-FFF2-40B4-BE49-F238E27FC236}">
                <a16:creationId xmlns:a16="http://schemas.microsoft.com/office/drawing/2014/main" id="{E6595EDB-9680-440C-9DFD-B58CB409D32B}"/>
              </a:ext>
            </a:extLst>
          </p:cNvPr>
          <p:cNvSpPr>
            <a:spLocks noGrp="1"/>
          </p:cNvSpPr>
          <p:nvPr>
            <p:ph type="subTitle" idx="1"/>
          </p:nvPr>
        </p:nvSpPr>
        <p:spPr/>
        <p:txBody>
          <a:bodyPr/>
          <a:lstStyle/>
          <a:p>
            <a:r>
              <a:rPr lang="en-US"/>
              <a:t>Part 2</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instructions of 8051 </a:t>
            </a:r>
            <a:endParaRPr lang="en-GB" dirty="0"/>
          </a:p>
        </p:txBody>
      </p:sp>
      <p:sp>
        <p:nvSpPr>
          <p:cNvPr id="3" name="Content Placeholder 2"/>
          <p:cNvSpPr>
            <a:spLocks noGrp="1"/>
          </p:cNvSpPr>
          <p:nvPr>
            <p:ph idx="1"/>
          </p:nvPr>
        </p:nvSpPr>
        <p:spPr/>
        <p:txBody>
          <a:bodyPr/>
          <a:lstStyle/>
          <a:p>
            <a:pPr>
              <a:buNone/>
            </a:pPr>
            <a:r>
              <a:rPr lang="en-IN" dirty="0"/>
              <a:t>1. Data transfer instructions </a:t>
            </a:r>
            <a:endParaRPr lang="en-GB" dirty="0"/>
          </a:p>
          <a:p>
            <a:pPr>
              <a:buNone/>
            </a:pPr>
            <a:r>
              <a:rPr lang="en-IN" dirty="0"/>
              <a:t>2. Arithmetic instructions </a:t>
            </a:r>
            <a:endParaRPr lang="en-GB" dirty="0"/>
          </a:p>
          <a:p>
            <a:pPr>
              <a:buNone/>
            </a:pPr>
            <a:r>
              <a:rPr lang="en-IN" dirty="0"/>
              <a:t>3. Logical instructions </a:t>
            </a:r>
            <a:endParaRPr lang="en-GB" dirty="0"/>
          </a:p>
          <a:p>
            <a:pPr>
              <a:buNone/>
            </a:pPr>
            <a:r>
              <a:rPr lang="en-IN" dirty="0"/>
              <a:t>4. Branch instructions </a:t>
            </a:r>
            <a:endParaRPr lang="en-GB" dirty="0"/>
          </a:p>
          <a:p>
            <a:pPr>
              <a:buNone/>
            </a:pPr>
            <a:r>
              <a:rPr lang="en-IN" dirty="0"/>
              <a:t>5. Subroutine instructions </a:t>
            </a:r>
            <a:endParaRPr lang="en-GB" dirty="0"/>
          </a:p>
          <a:p>
            <a:pPr>
              <a:buNone/>
            </a:pPr>
            <a:r>
              <a:rPr lang="en-IN" dirty="0"/>
              <a:t>6. Boolean/Bit manipulation instructions</a:t>
            </a:r>
            <a:endParaRPr lang="en-GB" dirty="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DATA TRANSFER INSTRUCTIONS</a:t>
            </a:r>
            <a:br>
              <a:rPr lang="en-GB" dirty="0"/>
            </a:br>
            <a:endParaRPr lang="en-GB" dirty="0"/>
          </a:p>
        </p:txBody>
      </p:sp>
      <p:sp>
        <p:nvSpPr>
          <p:cNvPr id="3" name="Content Placeholder 2"/>
          <p:cNvSpPr>
            <a:spLocks noGrp="1"/>
          </p:cNvSpPr>
          <p:nvPr>
            <p:ph idx="1"/>
          </p:nvPr>
        </p:nvSpPr>
        <p:spPr/>
        <p:txBody>
          <a:bodyPr>
            <a:normAutofit fontScale="55000" lnSpcReduction="20000"/>
          </a:bodyPr>
          <a:lstStyle/>
          <a:p>
            <a:pPr>
              <a:buNone/>
            </a:pPr>
            <a:r>
              <a:rPr lang="en-IN" b="1" dirty="0"/>
              <a:t>a. Move the contents of a register </a:t>
            </a:r>
            <a:r>
              <a:rPr lang="en-IN" b="1" dirty="0" err="1"/>
              <a:t>Rn</a:t>
            </a:r>
            <a:r>
              <a:rPr lang="en-IN" b="1" dirty="0"/>
              <a:t> to A</a:t>
            </a:r>
            <a:endParaRPr lang="en-GB" dirty="0"/>
          </a:p>
          <a:p>
            <a:pPr>
              <a:buNone/>
            </a:pPr>
            <a:r>
              <a:rPr lang="en-IN" dirty="0"/>
              <a:t> </a:t>
            </a:r>
            <a:r>
              <a:rPr lang="en-IN" dirty="0" err="1"/>
              <a:t>i</a:t>
            </a:r>
            <a:r>
              <a:rPr lang="en-IN" dirty="0"/>
              <a:t>. MOV A,R2 </a:t>
            </a:r>
          </a:p>
          <a:p>
            <a:pPr>
              <a:buNone/>
            </a:pPr>
            <a:endParaRPr lang="en-GB" dirty="0"/>
          </a:p>
          <a:p>
            <a:pPr>
              <a:buNone/>
            </a:pPr>
            <a:r>
              <a:rPr lang="en-IN" b="1" dirty="0"/>
              <a:t>b. Move the contents of a register A to </a:t>
            </a:r>
            <a:r>
              <a:rPr lang="en-IN" b="1" dirty="0" err="1"/>
              <a:t>Rn</a:t>
            </a:r>
            <a:endParaRPr lang="en-GB" dirty="0"/>
          </a:p>
          <a:p>
            <a:pPr>
              <a:buNone/>
            </a:pPr>
            <a:r>
              <a:rPr lang="en-IN" dirty="0"/>
              <a:t> </a:t>
            </a:r>
            <a:r>
              <a:rPr lang="en-IN" dirty="0" err="1"/>
              <a:t>i</a:t>
            </a:r>
            <a:r>
              <a:rPr lang="en-IN" dirty="0"/>
              <a:t>. MOV R4,A </a:t>
            </a:r>
          </a:p>
          <a:p>
            <a:pPr>
              <a:buNone/>
            </a:pPr>
            <a:endParaRPr lang="en-IN" dirty="0"/>
          </a:p>
          <a:p>
            <a:pPr>
              <a:buNone/>
            </a:pPr>
            <a:r>
              <a:rPr lang="en-IN" b="1" dirty="0">
                <a:latin typeface="Times New Roman"/>
                <a:ea typeface="Calibri"/>
                <a:cs typeface="Times New Roman"/>
              </a:rPr>
              <a:t>c. Move an immediate 8 bit data to register A or to </a:t>
            </a:r>
            <a:r>
              <a:rPr lang="en-IN" b="1" dirty="0" err="1">
                <a:latin typeface="Times New Roman"/>
                <a:ea typeface="Calibri"/>
                <a:cs typeface="Times New Roman"/>
              </a:rPr>
              <a:t>Rn</a:t>
            </a:r>
            <a:r>
              <a:rPr lang="en-IN" b="1" dirty="0">
                <a:latin typeface="Times New Roman"/>
                <a:ea typeface="Calibri"/>
                <a:cs typeface="Times New Roman"/>
              </a:rPr>
              <a:t> or to a memory location(direct or indirect)</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a:t>
            </a:r>
            <a:r>
              <a:rPr lang="en-IN" dirty="0" err="1">
                <a:latin typeface="Times New Roman"/>
                <a:ea typeface="Calibri"/>
                <a:cs typeface="Times New Roman"/>
              </a:rPr>
              <a:t>i</a:t>
            </a:r>
            <a:r>
              <a:rPr lang="en-IN" dirty="0">
                <a:latin typeface="Times New Roman"/>
                <a:ea typeface="Calibri"/>
                <a:cs typeface="Times New Roman"/>
              </a:rPr>
              <a:t>. MOV A, #45H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 MOV R6, #51H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iii. MOV 30H, #44H</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iv. MOV @R0, #0E8H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v. MOV DPTR, #0F5A2H</a:t>
            </a:r>
            <a:endParaRPr lang="en-GB" sz="2800" dirty="0">
              <a:ea typeface="Calibri"/>
              <a:cs typeface="Times New Roman"/>
            </a:endParaRPr>
          </a:p>
          <a:p>
            <a:pPr>
              <a:buNone/>
            </a:pPr>
            <a:endParaRPr lang="en-GB" dirty="0"/>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62500" lnSpcReduction="20000"/>
          </a:bodyPr>
          <a:lstStyle/>
          <a:p>
            <a:pPr indent="457200">
              <a:lnSpc>
                <a:spcPct val="115000"/>
              </a:lnSpc>
              <a:spcAft>
                <a:spcPts val="1000"/>
              </a:spcAft>
            </a:pPr>
            <a:r>
              <a:rPr lang="en-IN" b="1" dirty="0">
                <a:latin typeface="Times New Roman"/>
                <a:ea typeface="Calibri"/>
                <a:cs typeface="Times New Roman"/>
              </a:rPr>
              <a:t>d. Move the contents of a memory location to A or A to a memory location using direct and indirect addressing</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a:t>
            </a:r>
            <a:r>
              <a:rPr lang="en-IN" dirty="0" err="1">
                <a:latin typeface="Times New Roman"/>
                <a:ea typeface="Calibri"/>
                <a:cs typeface="Times New Roman"/>
              </a:rPr>
              <a:t>i</a:t>
            </a:r>
            <a:r>
              <a:rPr lang="en-IN" dirty="0">
                <a:latin typeface="Times New Roman"/>
                <a:ea typeface="Calibri"/>
                <a:cs typeface="Times New Roman"/>
              </a:rPr>
              <a:t>. MOV A, 65H</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ii. MOV A, @R0</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iii. MOV 45H, A</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iv. MOV @R1, A </a:t>
            </a:r>
            <a:endParaRPr lang="en-GB" sz="2800" dirty="0">
              <a:ea typeface="Calibri"/>
              <a:cs typeface="Times New Roman"/>
            </a:endParaRPr>
          </a:p>
          <a:p>
            <a:pPr indent="457200">
              <a:lnSpc>
                <a:spcPct val="115000"/>
              </a:lnSpc>
              <a:spcAft>
                <a:spcPts val="1000"/>
              </a:spcAft>
            </a:pPr>
            <a:r>
              <a:rPr lang="en-IN" b="1" dirty="0">
                <a:latin typeface="Times New Roman"/>
                <a:ea typeface="Calibri"/>
                <a:cs typeface="Times New Roman"/>
              </a:rPr>
              <a:t>e. Move the contents of a memory location to </a:t>
            </a:r>
            <a:r>
              <a:rPr lang="en-IN" b="1" dirty="0" err="1">
                <a:latin typeface="Times New Roman"/>
                <a:ea typeface="Calibri"/>
                <a:cs typeface="Times New Roman"/>
              </a:rPr>
              <a:t>Rn</a:t>
            </a:r>
            <a:r>
              <a:rPr lang="en-IN" b="1" dirty="0">
                <a:latin typeface="Times New Roman"/>
                <a:ea typeface="Calibri"/>
                <a:cs typeface="Times New Roman"/>
              </a:rPr>
              <a:t> or </a:t>
            </a:r>
            <a:r>
              <a:rPr lang="en-IN" b="1" dirty="0" err="1">
                <a:latin typeface="Times New Roman"/>
                <a:ea typeface="Calibri"/>
                <a:cs typeface="Times New Roman"/>
              </a:rPr>
              <a:t>Rn</a:t>
            </a:r>
            <a:r>
              <a:rPr lang="en-IN" b="1" dirty="0">
                <a:latin typeface="Times New Roman"/>
                <a:ea typeface="Calibri"/>
                <a:cs typeface="Times New Roman"/>
              </a:rPr>
              <a:t> to a memory location using direct addressing </a:t>
            </a:r>
            <a:endParaRPr lang="en-GB" sz="2800" dirty="0">
              <a:ea typeface="Calibri"/>
              <a:cs typeface="Times New Roman"/>
            </a:endParaRPr>
          </a:p>
          <a:p>
            <a:pPr marL="457200" indent="457200">
              <a:lnSpc>
                <a:spcPct val="115000"/>
              </a:lnSpc>
              <a:spcAft>
                <a:spcPts val="1000"/>
              </a:spcAft>
            </a:pPr>
            <a:r>
              <a:rPr lang="en-IN" dirty="0" err="1">
                <a:latin typeface="Times New Roman"/>
                <a:ea typeface="Calibri"/>
                <a:cs typeface="Times New Roman"/>
              </a:rPr>
              <a:t>i</a:t>
            </a:r>
            <a:r>
              <a:rPr lang="en-IN" dirty="0">
                <a:latin typeface="Times New Roman"/>
                <a:ea typeface="Calibri"/>
                <a:cs typeface="Times New Roman"/>
              </a:rPr>
              <a:t>. MOV R3, 65H</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ii. MOV 45H, R2</a:t>
            </a:r>
            <a:endParaRPr lang="en-GB" sz="2800" dirty="0">
              <a:ea typeface="Calibri"/>
              <a:cs typeface="Times New Roman"/>
            </a:endParaRP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62500" lnSpcReduction="20000"/>
          </a:bodyPr>
          <a:lstStyle/>
          <a:p>
            <a:pPr indent="457200">
              <a:lnSpc>
                <a:spcPct val="115000"/>
              </a:lnSpc>
              <a:spcAft>
                <a:spcPts val="1000"/>
              </a:spcAft>
            </a:pPr>
            <a:r>
              <a:rPr lang="en-IN" b="1" dirty="0">
                <a:latin typeface="Times New Roman"/>
                <a:ea typeface="Calibri"/>
                <a:cs typeface="Times New Roman"/>
              </a:rPr>
              <a:t> f. Move the contents of memory location to another memory location using direct and indirect addressing </a:t>
            </a:r>
            <a:endParaRPr lang="en-GB" sz="2800" dirty="0">
              <a:ea typeface="Calibri"/>
              <a:cs typeface="Times New Roman"/>
            </a:endParaRPr>
          </a:p>
          <a:p>
            <a:pPr marL="457200" indent="457200">
              <a:lnSpc>
                <a:spcPct val="115000"/>
              </a:lnSpc>
              <a:spcAft>
                <a:spcPts val="1000"/>
              </a:spcAft>
            </a:pPr>
            <a:r>
              <a:rPr lang="en-IN" dirty="0" err="1">
                <a:latin typeface="Times New Roman"/>
                <a:ea typeface="Calibri"/>
                <a:cs typeface="Times New Roman"/>
              </a:rPr>
              <a:t>i</a:t>
            </a:r>
            <a:r>
              <a:rPr lang="en-IN" dirty="0">
                <a:latin typeface="Times New Roman"/>
                <a:ea typeface="Calibri"/>
                <a:cs typeface="Times New Roman"/>
              </a:rPr>
              <a:t>. MOV 20H, 30H</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ii. MOV 45H, @R0</a:t>
            </a:r>
            <a:endParaRPr lang="en-GB" sz="2800" dirty="0">
              <a:ea typeface="Calibri"/>
              <a:cs typeface="Times New Roman"/>
            </a:endParaRPr>
          </a:p>
          <a:p>
            <a:pPr indent="457200">
              <a:lnSpc>
                <a:spcPct val="115000"/>
              </a:lnSpc>
              <a:spcAft>
                <a:spcPts val="1000"/>
              </a:spcAft>
            </a:pPr>
            <a:r>
              <a:rPr lang="en-IN" b="1" dirty="0">
                <a:latin typeface="Times New Roman"/>
                <a:ea typeface="Calibri"/>
                <a:cs typeface="Times New Roman"/>
              </a:rPr>
              <a:t> g. Move the contents of an external memory to A or A to an external memory </a:t>
            </a:r>
            <a:endParaRPr lang="en-GB" sz="2800" dirty="0">
              <a:ea typeface="Calibri"/>
              <a:cs typeface="Times New Roman"/>
            </a:endParaRPr>
          </a:p>
          <a:p>
            <a:pPr marL="457200" indent="457200">
              <a:lnSpc>
                <a:spcPct val="115000"/>
              </a:lnSpc>
              <a:spcAft>
                <a:spcPts val="1000"/>
              </a:spcAft>
            </a:pPr>
            <a:r>
              <a:rPr lang="en-IN" dirty="0" err="1">
                <a:latin typeface="Times New Roman"/>
                <a:ea typeface="Calibri"/>
                <a:cs typeface="Times New Roman"/>
              </a:rPr>
              <a:t>i</a:t>
            </a:r>
            <a:r>
              <a:rPr lang="en-IN" dirty="0">
                <a:latin typeface="Times New Roman"/>
                <a:ea typeface="Calibri"/>
                <a:cs typeface="Times New Roman"/>
              </a:rPr>
              <a:t>. MOVX A,@R1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 MOVX @R0,A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iii. MOVX A,@DPTR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iv. MOVX@DPTR,A </a:t>
            </a:r>
            <a:endParaRPr lang="en-GB" sz="2800" dirty="0">
              <a:ea typeface="Calibri"/>
              <a:cs typeface="Times New Roman"/>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indent="457200">
              <a:lnSpc>
                <a:spcPct val="115000"/>
              </a:lnSpc>
              <a:spcAft>
                <a:spcPts val="1000"/>
              </a:spcAft>
            </a:pPr>
            <a:r>
              <a:rPr lang="en-IN" b="1" dirty="0">
                <a:latin typeface="Times New Roman"/>
                <a:ea typeface="Calibri"/>
                <a:cs typeface="Times New Roman"/>
              </a:rPr>
              <a:t>h. Move the contents of program memory to A</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a:t>
            </a:r>
            <a:r>
              <a:rPr lang="en-IN" dirty="0" err="1">
                <a:latin typeface="Times New Roman"/>
                <a:ea typeface="Calibri"/>
                <a:cs typeface="Times New Roman"/>
              </a:rPr>
              <a:t>i</a:t>
            </a:r>
            <a:r>
              <a:rPr lang="en-IN" dirty="0">
                <a:latin typeface="Times New Roman"/>
                <a:ea typeface="Calibri"/>
                <a:cs typeface="Times New Roman"/>
              </a:rPr>
              <a:t>. MOVC A, @A+PC</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ii. MOVC A, @A+DPTR</a:t>
            </a:r>
            <a:endParaRPr lang="en-GB" sz="2800" dirty="0">
              <a:ea typeface="Calibri"/>
              <a:cs typeface="Times New Roman"/>
            </a:endParaRP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55000" lnSpcReduction="20000"/>
          </a:bodyPr>
          <a:lstStyle/>
          <a:p>
            <a:pPr indent="457200">
              <a:lnSpc>
                <a:spcPct val="115000"/>
              </a:lnSpc>
              <a:spcAft>
                <a:spcPts val="1000"/>
              </a:spcAft>
            </a:pPr>
            <a:r>
              <a:rPr lang="en-IN" b="1" dirty="0">
                <a:latin typeface="Times New Roman"/>
                <a:ea typeface="Calibri"/>
                <a:cs typeface="Times New Roman"/>
              </a:rPr>
              <a:t>i. Exchange instructions :-The content of source </a:t>
            </a:r>
            <a:r>
              <a:rPr lang="en-IN" b="1" dirty="0" err="1">
                <a:latin typeface="Times New Roman"/>
                <a:ea typeface="Calibri"/>
                <a:cs typeface="Times New Roman"/>
              </a:rPr>
              <a:t>ie</a:t>
            </a:r>
            <a:r>
              <a:rPr lang="en-IN" b="1" dirty="0">
                <a:latin typeface="Times New Roman"/>
                <a:ea typeface="Calibri"/>
                <a:cs typeface="Times New Roman"/>
              </a:rPr>
              <a:t>., register, direct memory or indirect memory will be exchanged with the contents of destination </a:t>
            </a:r>
            <a:r>
              <a:rPr lang="en-IN" b="1" dirty="0" err="1">
                <a:latin typeface="Times New Roman"/>
                <a:ea typeface="Calibri"/>
                <a:cs typeface="Times New Roman"/>
              </a:rPr>
              <a:t>ie</a:t>
            </a:r>
            <a:r>
              <a:rPr lang="en-IN" b="1" dirty="0">
                <a:latin typeface="Times New Roman"/>
                <a:ea typeface="Calibri"/>
                <a:cs typeface="Times New Roman"/>
              </a:rPr>
              <a:t>., accumulator</a:t>
            </a:r>
            <a:r>
              <a:rPr lang="en-IN" dirty="0">
                <a:latin typeface="Times New Roman"/>
                <a:ea typeface="Calibri"/>
                <a:cs typeface="Times New Roman"/>
              </a:rPr>
              <a:t>.</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a:t>
            </a:r>
            <a:r>
              <a:rPr lang="en-IN" dirty="0" err="1">
                <a:latin typeface="Times New Roman"/>
                <a:ea typeface="Calibri"/>
                <a:cs typeface="Times New Roman"/>
              </a:rPr>
              <a:t>i</a:t>
            </a:r>
            <a:r>
              <a:rPr lang="en-IN" dirty="0">
                <a:latin typeface="Times New Roman"/>
                <a:ea typeface="Calibri"/>
                <a:cs typeface="Times New Roman"/>
              </a:rPr>
              <a:t>. XCH A,R3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 XCH A,@R1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iii. XCH A,54h </a:t>
            </a:r>
            <a:endParaRPr lang="en-GB" sz="2800" dirty="0">
              <a:ea typeface="Calibri"/>
              <a:cs typeface="Times New Roman"/>
            </a:endParaRPr>
          </a:p>
          <a:p>
            <a:pPr indent="457200">
              <a:lnSpc>
                <a:spcPct val="115000"/>
              </a:lnSpc>
              <a:spcAft>
                <a:spcPts val="1000"/>
              </a:spcAft>
            </a:pPr>
            <a:r>
              <a:rPr lang="en-IN" b="1" dirty="0">
                <a:latin typeface="Times New Roman"/>
                <a:ea typeface="Calibri"/>
                <a:cs typeface="Times New Roman"/>
              </a:rPr>
              <a:t>j. Exchange digit:- Exchange the lower order nibble of Accumulator (A0-A3) with lower order nibble of the internal RAM location which is indirectly addressed by the register. </a:t>
            </a:r>
            <a:endParaRPr lang="en-GB" sz="2800" dirty="0">
              <a:ea typeface="Calibri"/>
              <a:cs typeface="Times New Roman"/>
            </a:endParaRPr>
          </a:p>
          <a:p>
            <a:pPr marL="457200" indent="457200">
              <a:lnSpc>
                <a:spcPct val="115000"/>
              </a:lnSpc>
              <a:spcAft>
                <a:spcPts val="1000"/>
              </a:spcAft>
            </a:pPr>
            <a:r>
              <a:rPr lang="en-IN" dirty="0" err="1">
                <a:latin typeface="Times New Roman"/>
                <a:ea typeface="Calibri"/>
                <a:cs typeface="Times New Roman"/>
              </a:rPr>
              <a:t>i</a:t>
            </a:r>
            <a:r>
              <a:rPr lang="en-IN" dirty="0">
                <a:latin typeface="Times New Roman"/>
                <a:ea typeface="Calibri"/>
                <a:cs typeface="Times New Roman"/>
              </a:rPr>
              <a:t>. XCHD A,@R1</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ii. XCHD A,@R0</a:t>
            </a:r>
            <a:endParaRPr lang="en-GB" sz="2800" dirty="0">
              <a:ea typeface="Calibri"/>
              <a:cs typeface="Times New Roman"/>
            </a:endParaRP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E914-4931-4E27-B79C-132C0AE0649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BA07960-F9AA-4145-B0E1-D69B2CF7B067}"/>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k.PUSH</a:t>
            </a:r>
            <a:r>
              <a:rPr lang="en-US" sz="2400" dirty="0">
                <a:latin typeface="Times New Roman" panose="02020603050405020304" pitchFamily="18" charset="0"/>
                <a:cs typeface="Times New Roman" panose="02020603050405020304" pitchFamily="18" charset="0"/>
              </a:rPr>
              <a:t> 25H</a:t>
            </a:r>
          </a:p>
          <a:p>
            <a:pPr marL="0" indent="0">
              <a:buNone/>
            </a:pPr>
            <a:r>
              <a:rPr lang="en-US" sz="2400" dirty="0">
                <a:latin typeface="Times New Roman" panose="02020603050405020304" pitchFamily="18" charset="0"/>
                <a:cs typeface="Times New Roman" panose="02020603050405020304" pitchFamily="18" charset="0"/>
              </a:rPr>
              <a:t>     SP</a:t>
            </a:r>
            <a:r>
              <a:rPr lang="en-US" sz="2400" dirty="0">
                <a:latin typeface="Times New Roman" panose="02020603050405020304" pitchFamily="18" charset="0"/>
                <a:cs typeface="Times New Roman" panose="02020603050405020304" pitchFamily="18" charset="0"/>
                <a:sym typeface="Wingdings" panose="05000000000000000000" pitchFamily="2" charset="2"/>
              </a:rPr>
              <a:t> SP+1 , </a:t>
            </a:r>
          </a:p>
          <a:p>
            <a:pPr marL="0" indent="0">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Then  [SP] [25H]</a:t>
            </a:r>
          </a:p>
          <a:p>
            <a:pPr marL="0" indent="0">
              <a:buNone/>
            </a:pP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r>
              <a:rPr lang="en-US" sz="2400" dirty="0" err="1">
                <a:latin typeface="Times New Roman" panose="02020603050405020304" pitchFamily="18" charset="0"/>
                <a:cs typeface="Times New Roman" panose="02020603050405020304" pitchFamily="18" charset="0"/>
                <a:sym typeface="Wingdings" panose="05000000000000000000" pitchFamily="2" charset="2"/>
              </a:rPr>
              <a:t>l.POP</a:t>
            </a:r>
            <a:r>
              <a:rPr lang="en-US" sz="2400" dirty="0">
                <a:latin typeface="Times New Roman" panose="02020603050405020304" pitchFamily="18" charset="0"/>
                <a:cs typeface="Times New Roman" panose="02020603050405020304" pitchFamily="18" charset="0"/>
                <a:sym typeface="Wingdings" panose="05000000000000000000" pitchFamily="2" charset="2"/>
              </a:rPr>
              <a:t> 25H</a:t>
            </a:r>
          </a:p>
          <a:p>
            <a:pPr marL="0" indent="0">
              <a:buNone/>
            </a:pPr>
            <a:r>
              <a:rPr lang="en-US" sz="2400" dirty="0">
                <a:latin typeface="Times New Roman" panose="02020603050405020304" pitchFamily="18" charset="0"/>
                <a:cs typeface="Times New Roman" panose="02020603050405020304" pitchFamily="18" charset="0"/>
                <a:sym typeface="Wingdings" panose="05000000000000000000" pitchFamily="2" charset="2"/>
              </a:rPr>
              <a:t>First [25H] [SP] ,Then SP  SP-1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36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ARITHMETIC INSTRUCTIONS</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r>
              <a:rPr lang="en-IN" b="1" dirty="0">
                <a:latin typeface="Times New Roman" pitchFamily="18" charset="0"/>
                <a:cs typeface="Times New Roman" pitchFamily="18" charset="0"/>
              </a:rPr>
              <a:t>1.Addition </a:t>
            </a:r>
            <a:endParaRPr lang="en-GB" dirty="0">
              <a:latin typeface="Times New Roman" pitchFamily="18" charset="0"/>
              <a:cs typeface="Times New Roman" pitchFamily="18" charset="0"/>
            </a:endParaRPr>
          </a:p>
          <a:p>
            <a:pPr>
              <a:buNone/>
            </a:pP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i</a:t>
            </a:r>
            <a:r>
              <a:rPr lang="en-IN" b="1" dirty="0">
                <a:latin typeface="Times New Roman" pitchFamily="18" charset="0"/>
                <a:cs typeface="Times New Roman" pitchFamily="18" charset="0"/>
              </a:rPr>
              <a:t>. Add the contents of A with immediate data with or without carry.</a:t>
            </a:r>
            <a:endParaRPr lang="en-GB"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ADD A, #45H</a:t>
            </a:r>
            <a:endParaRPr lang="en-GB"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ii. ADDC A, #OB4H</a:t>
            </a:r>
            <a:endParaRPr lang="en-GB" dirty="0">
              <a:latin typeface="Times New Roman" pitchFamily="18" charset="0"/>
              <a:cs typeface="Times New Roman" pitchFamily="18" charset="0"/>
            </a:endParaRPr>
          </a:p>
          <a:p>
            <a:pPr>
              <a:buNone/>
            </a:pPr>
            <a:r>
              <a:rPr lang="en-IN" b="1" dirty="0">
                <a:latin typeface="Times New Roman" pitchFamily="18" charset="0"/>
                <a:cs typeface="Times New Roman" pitchFamily="18" charset="0"/>
              </a:rPr>
              <a:t> ii. Add the contents of A with register </a:t>
            </a:r>
            <a:r>
              <a:rPr lang="en-IN" b="1" dirty="0" err="1">
                <a:latin typeface="Times New Roman" pitchFamily="18" charset="0"/>
                <a:cs typeface="Times New Roman" pitchFamily="18" charset="0"/>
              </a:rPr>
              <a:t>Rn</a:t>
            </a:r>
            <a:r>
              <a:rPr lang="en-IN" b="1" dirty="0">
                <a:latin typeface="Times New Roman" pitchFamily="18" charset="0"/>
                <a:cs typeface="Times New Roman" pitchFamily="18" charset="0"/>
              </a:rPr>
              <a:t> with or without carry.</a:t>
            </a:r>
            <a:endParaRPr lang="en-GB"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ADD A, R5 </a:t>
            </a:r>
            <a:endParaRPr lang="en-GB"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ii. ADDC A, R2</a:t>
            </a:r>
            <a:endParaRPr lang="en-GB" dirty="0">
              <a:latin typeface="Times New Roman" pitchFamily="18" charset="0"/>
              <a:cs typeface="Times New Roman" pitchFamily="18" charset="0"/>
            </a:endParaRP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indent="457200">
              <a:lnSpc>
                <a:spcPct val="115000"/>
              </a:lnSpc>
              <a:spcAft>
                <a:spcPts val="1000"/>
              </a:spcAft>
              <a:buNone/>
            </a:pPr>
            <a:r>
              <a:rPr lang="en-IN" b="1" dirty="0">
                <a:latin typeface="Times New Roman"/>
                <a:ea typeface="Calibri"/>
                <a:cs typeface="Times New Roman"/>
              </a:rPr>
              <a:t> iii. Add the contents of A with contents of memory with or without carry using direct and indirect addressing </a:t>
            </a:r>
            <a:endParaRPr lang="en-GB" sz="2800" dirty="0">
              <a:ea typeface="Calibri"/>
              <a:cs typeface="Times New Roman"/>
            </a:endParaRPr>
          </a:p>
          <a:p>
            <a:pPr marL="457200" indent="457200">
              <a:lnSpc>
                <a:spcPct val="115000"/>
              </a:lnSpc>
              <a:spcAft>
                <a:spcPts val="1000"/>
              </a:spcAft>
              <a:buAutoNum type="romanLcPeriod"/>
            </a:pPr>
            <a:r>
              <a:rPr lang="en-IN" dirty="0">
                <a:latin typeface="Times New Roman"/>
                <a:ea typeface="Calibri"/>
                <a:cs typeface="Times New Roman"/>
              </a:rPr>
              <a:t>ADD A, 51H</a:t>
            </a:r>
            <a:endParaRPr lang="en-GB" sz="2800" dirty="0">
              <a:ea typeface="Calibri"/>
              <a:cs typeface="Times New Roman"/>
            </a:endParaRPr>
          </a:p>
          <a:p>
            <a:pPr marL="457200" indent="457200">
              <a:lnSpc>
                <a:spcPct val="115000"/>
              </a:lnSpc>
              <a:spcAft>
                <a:spcPts val="1000"/>
              </a:spcAft>
              <a:buAutoNum type="romanLcPeriod"/>
            </a:pPr>
            <a:r>
              <a:rPr lang="en-IN" dirty="0">
                <a:latin typeface="Times New Roman"/>
                <a:ea typeface="Calibri"/>
                <a:cs typeface="Times New Roman"/>
              </a:rPr>
              <a:t> ADDC A, 75H </a:t>
            </a:r>
            <a:endParaRPr lang="en-GB" sz="2800" dirty="0">
              <a:ea typeface="Calibri"/>
              <a:cs typeface="Times New Roman"/>
            </a:endParaRPr>
          </a:p>
          <a:p>
            <a:pPr marL="0" indent="0">
              <a:buNone/>
            </a:pPr>
            <a:r>
              <a:rPr lang="en-GB" dirty="0"/>
              <a:t>     iii   ADD A, @R0</a:t>
            </a:r>
          </a:p>
          <a:p>
            <a:pPr marL="0" indent="0">
              <a:buNone/>
            </a:pPr>
            <a:r>
              <a:rPr lang="en-GB" dirty="0"/>
              <a:t>      iv  ADDC A, @R1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70B4-11F6-40E3-B7E6-C75773DEE4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3D21D4-99C8-4D1C-B4DC-9B04EE36D9EB}"/>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2CEBB5D-DEE9-4497-91CB-B9D99FDD7885}"/>
                  </a:ext>
                </a:extLst>
              </p14:cNvPr>
              <p14:cNvContentPartPr/>
              <p14:nvPr/>
            </p14:nvContentPartPr>
            <p14:xfrm>
              <a:off x="895320" y="38160"/>
              <a:ext cx="5404320" cy="4489920"/>
            </p14:xfrm>
          </p:contentPart>
        </mc:Choice>
        <mc:Fallback xmlns="">
          <p:pic>
            <p:nvPicPr>
              <p:cNvPr id="4" name="Ink 3">
                <a:extLst>
                  <a:ext uri="{FF2B5EF4-FFF2-40B4-BE49-F238E27FC236}">
                    <a16:creationId xmlns:a16="http://schemas.microsoft.com/office/drawing/2014/main" id="{52CEBB5D-DEE9-4497-91CB-B9D99FDD7885}"/>
                  </a:ext>
                </a:extLst>
              </p:cNvPr>
              <p:cNvPicPr/>
              <p:nvPr/>
            </p:nvPicPr>
            <p:blipFill>
              <a:blip r:embed="rId3"/>
              <a:stretch>
                <a:fillRect/>
              </a:stretch>
            </p:blipFill>
            <p:spPr>
              <a:xfrm>
                <a:off x="885960" y="28800"/>
                <a:ext cx="5423040" cy="4508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357B2F8-96DB-4FF0-9514-69BF7B32E4EF}"/>
                  </a:ext>
                </a:extLst>
              </p14:cNvPr>
              <p14:cNvContentPartPr/>
              <p14:nvPr/>
            </p14:nvContentPartPr>
            <p14:xfrm>
              <a:off x="3600720" y="838080"/>
              <a:ext cx="349560" cy="788040"/>
            </p14:xfrm>
          </p:contentPart>
        </mc:Choice>
        <mc:Fallback xmlns="">
          <p:pic>
            <p:nvPicPr>
              <p:cNvPr id="5" name="Ink 4">
                <a:extLst>
                  <a:ext uri="{FF2B5EF4-FFF2-40B4-BE49-F238E27FC236}">
                    <a16:creationId xmlns:a16="http://schemas.microsoft.com/office/drawing/2014/main" id="{B357B2F8-96DB-4FF0-9514-69BF7B32E4EF}"/>
                  </a:ext>
                </a:extLst>
              </p:cNvPr>
              <p:cNvPicPr/>
              <p:nvPr/>
            </p:nvPicPr>
            <p:blipFill>
              <a:blip r:embed="rId5"/>
              <a:stretch>
                <a:fillRect/>
              </a:stretch>
            </p:blipFill>
            <p:spPr>
              <a:xfrm>
                <a:off x="3591360" y="828720"/>
                <a:ext cx="368280" cy="806760"/>
              </a:xfrm>
              <a:prstGeom prst="rect">
                <a:avLst/>
              </a:prstGeom>
            </p:spPr>
          </p:pic>
        </mc:Fallback>
      </mc:AlternateContent>
    </p:spTree>
    <p:extLst>
      <p:ext uri="{BB962C8B-B14F-4D97-AF65-F5344CB8AC3E}">
        <p14:creationId xmlns:p14="http://schemas.microsoft.com/office/powerpoint/2010/main" val="53075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8051 Addressing Modes</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r>
              <a:rPr lang="en-IN" dirty="0">
                <a:latin typeface="Times New Roman" pitchFamily="18" charset="0"/>
                <a:cs typeface="Times New Roman" pitchFamily="18" charset="0"/>
              </a:rPr>
              <a:t>An </a:t>
            </a:r>
            <a:r>
              <a:rPr lang="en-IN" b="1" dirty="0">
                <a:latin typeface="Times New Roman" pitchFamily="18" charset="0"/>
                <a:cs typeface="Times New Roman" pitchFamily="18" charset="0"/>
              </a:rPr>
              <a:t>addressing mode</a:t>
            </a:r>
            <a:r>
              <a:rPr lang="en-IN" dirty="0">
                <a:latin typeface="Times New Roman" pitchFamily="18" charset="0"/>
                <a:cs typeface="Times New Roman" pitchFamily="18" charset="0"/>
              </a:rPr>
              <a:t> refers to how you are addressing a given memory location. The  five different ways of addressing are as follows −</a:t>
            </a:r>
          </a:p>
          <a:p>
            <a:pPr lvl="0"/>
            <a:r>
              <a:rPr lang="en-IN" dirty="0">
                <a:latin typeface="Times New Roman" pitchFamily="18" charset="0"/>
                <a:cs typeface="Times New Roman" pitchFamily="18" charset="0"/>
              </a:rPr>
              <a:t>Immediate addressing mode</a:t>
            </a:r>
          </a:p>
          <a:p>
            <a:pPr lvl="0"/>
            <a:r>
              <a:rPr lang="en-IN" dirty="0">
                <a:latin typeface="Times New Roman" pitchFamily="18" charset="0"/>
                <a:cs typeface="Times New Roman" pitchFamily="18" charset="0"/>
              </a:rPr>
              <a:t>Direct addressing mode</a:t>
            </a:r>
          </a:p>
          <a:p>
            <a:pPr lvl="0"/>
            <a:r>
              <a:rPr lang="en-IN" dirty="0">
                <a:latin typeface="Times New Roman" pitchFamily="18" charset="0"/>
                <a:cs typeface="Times New Roman" pitchFamily="18" charset="0"/>
              </a:rPr>
              <a:t>Register direct addressing mode</a:t>
            </a:r>
          </a:p>
          <a:p>
            <a:pPr lvl="0"/>
            <a:r>
              <a:rPr lang="en-IN" dirty="0">
                <a:latin typeface="Times New Roman" pitchFamily="18" charset="0"/>
                <a:cs typeface="Times New Roman" pitchFamily="18" charset="0"/>
              </a:rPr>
              <a:t>Register indirect addressing mode</a:t>
            </a:r>
          </a:p>
          <a:p>
            <a:pPr lvl="0"/>
            <a:r>
              <a:rPr lang="en-IN" dirty="0">
                <a:latin typeface="Times New Roman" pitchFamily="18" charset="0"/>
                <a:cs typeface="Times New Roman" pitchFamily="18" charset="0"/>
              </a:rPr>
              <a:t>Indexed addressing mode</a:t>
            </a:r>
          </a:p>
          <a:p>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1F9E-0672-4C05-9580-BB10702B94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A88C7E-C426-4D77-B95D-F83A5DF91BF5}"/>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B93FBBA-3F2B-4007-B36C-0BC27354A5CA}"/>
                  </a:ext>
                </a:extLst>
              </p14:cNvPr>
              <p14:cNvContentPartPr/>
              <p14:nvPr/>
            </p14:nvContentPartPr>
            <p14:xfrm>
              <a:off x="540000" y="158760"/>
              <a:ext cx="2432160" cy="3181680"/>
            </p14:xfrm>
          </p:contentPart>
        </mc:Choice>
        <mc:Fallback xmlns="">
          <p:pic>
            <p:nvPicPr>
              <p:cNvPr id="4" name="Ink 3">
                <a:extLst>
                  <a:ext uri="{FF2B5EF4-FFF2-40B4-BE49-F238E27FC236}">
                    <a16:creationId xmlns:a16="http://schemas.microsoft.com/office/drawing/2014/main" id="{AB93FBBA-3F2B-4007-B36C-0BC27354A5CA}"/>
                  </a:ext>
                </a:extLst>
              </p:cNvPr>
              <p:cNvPicPr/>
              <p:nvPr/>
            </p:nvPicPr>
            <p:blipFill>
              <a:blip r:embed="rId3"/>
              <a:stretch>
                <a:fillRect/>
              </a:stretch>
            </p:blipFill>
            <p:spPr>
              <a:xfrm>
                <a:off x="530640" y="149400"/>
                <a:ext cx="2450880" cy="3200400"/>
              </a:xfrm>
              <a:prstGeom prst="rect">
                <a:avLst/>
              </a:prstGeom>
            </p:spPr>
          </p:pic>
        </mc:Fallback>
      </mc:AlternateContent>
    </p:spTree>
    <p:extLst>
      <p:ext uri="{BB962C8B-B14F-4D97-AF65-F5344CB8AC3E}">
        <p14:creationId xmlns:p14="http://schemas.microsoft.com/office/powerpoint/2010/main" val="3481637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2.Subtraction </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marL="457200">
              <a:lnSpc>
                <a:spcPct val="115000"/>
              </a:lnSpc>
              <a:spcAft>
                <a:spcPts val="1000"/>
              </a:spcAft>
            </a:pPr>
            <a:r>
              <a:rPr lang="en-IN" b="1" dirty="0" err="1">
                <a:latin typeface="Times New Roman"/>
                <a:ea typeface="Calibri"/>
                <a:cs typeface="Times New Roman"/>
              </a:rPr>
              <a:t>i</a:t>
            </a:r>
            <a:r>
              <a:rPr lang="en-IN" b="1" dirty="0">
                <a:latin typeface="Times New Roman"/>
                <a:ea typeface="Calibri"/>
                <a:cs typeface="Times New Roman"/>
              </a:rPr>
              <a:t>. Subtract the contents of A with immediate data with or without carry. </a:t>
            </a:r>
            <a:endParaRPr lang="en-GB" sz="2800" dirty="0">
              <a:ea typeface="Calibri"/>
              <a:cs typeface="Times New Roman"/>
            </a:endParaRPr>
          </a:p>
          <a:p>
            <a:pPr marL="457200" indent="457200">
              <a:lnSpc>
                <a:spcPct val="115000"/>
              </a:lnSpc>
              <a:spcAft>
                <a:spcPts val="1000"/>
              </a:spcAft>
            </a:pPr>
            <a:r>
              <a:rPr lang="en-IN" dirty="0" err="1">
                <a:latin typeface="Times New Roman"/>
                <a:ea typeface="Calibri"/>
                <a:cs typeface="Times New Roman"/>
              </a:rPr>
              <a:t>i</a:t>
            </a:r>
            <a:r>
              <a:rPr lang="en-IN" dirty="0">
                <a:latin typeface="Times New Roman"/>
                <a:ea typeface="Calibri"/>
                <a:cs typeface="Times New Roman"/>
              </a:rPr>
              <a:t>. SUBB A, #45H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 SUBB A, #OB4H </a:t>
            </a:r>
            <a:endParaRPr lang="en-GB" sz="2800" dirty="0">
              <a:ea typeface="Calibri"/>
              <a:cs typeface="Times New Roman"/>
            </a:endParaRPr>
          </a:p>
          <a:p>
            <a:pPr indent="457200">
              <a:lnSpc>
                <a:spcPct val="115000"/>
              </a:lnSpc>
              <a:spcAft>
                <a:spcPts val="1000"/>
              </a:spcAft>
            </a:pPr>
            <a:r>
              <a:rPr lang="en-IN" b="1" dirty="0">
                <a:latin typeface="Times New Roman"/>
                <a:ea typeface="Calibri"/>
                <a:cs typeface="Times New Roman"/>
              </a:rPr>
              <a:t>ii. Subtract the contents of A with register </a:t>
            </a:r>
            <a:r>
              <a:rPr lang="en-IN" b="1" dirty="0" err="1">
                <a:latin typeface="Times New Roman"/>
                <a:ea typeface="Calibri"/>
                <a:cs typeface="Times New Roman"/>
              </a:rPr>
              <a:t>Rn</a:t>
            </a:r>
            <a:r>
              <a:rPr lang="en-IN" b="1" dirty="0">
                <a:latin typeface="Times New Roman"/>
                <a:ea typeface="Calibri"/>
                <a:cs typeface="Times New Roman"/>
              </a:rPr>
              <a:t> with or without carry.</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 </a:t>
            </a:r>
            <a:r>
              <a:rPr lang="en-IN" dirty="0" err="1">
                <a:latin typeface="Times New Roman"/>
                <a:ea typeface="Calibri"/>
                <a:cs typeface="Times New Roman"/>
              </a:rPr>
              <a:t>i</a:t>
            </a:r>
            <a:r>
              <a:rPr lang="en-IN" dirty="0">
                <a:latin typeface="Times New Roman"/>
                <a:ea typeface="Calibri"/>
                <a:cs typeface="Times New Roman"/>
              </a:rPr>
              <a:t>. SUBB A, R5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 SUBB A, R2</a:t>
            </a:r>
            <a:endParaRPr lang="en-GB" sz="2800" dirty="0">
              <a:ea typeface="Calibri"/>
              <a:cs typeface="Times New Roman"/>
            </a:endParaRPr>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83162"/>
          </a:xfrm>
        </p:spPr>
        <p:txBody>
          <a:bodyPr>
            <a:normAutofit lnSpcReduction="10000"/>
          </a:bodyPr>
          <a:lstStyle/>
          <a:p>
            <a:pPr indent="457200">
              <a:lnSpc>
                <a:spcPct val="115000"/>
              </a:lnSpc>
              <a:spcAft>
                <a:spcPts val="1000"/>
              </a:spcAft>
            </a:pPr>
            <a:r>
              <a:rPr lang="en-IN" b="1" dirty="0">
                <a:latin typeface="Times New Roman"/>
                <a:ea typeface="Calibri"/>
                <a:cs typeface="Times New Roman"/>
              </a:rPr>
              <a:t> iii. Subtract the contents of A with contents of memory with or without carry using direct and indirect addressing </a:t>
            </a:r>
            <a:endParaRPr lang="en-GB" sz="2800" dirty="0">
              <a:ea typeface="Calibri"/>
              <a:cs typeface="Times New Roman"/>
            </a:endParaRPr>
          </a:p>
          <a:p>
            <a:pPr marL="457200" indent="457200">
              <a:lnSpc>
                <a:spcPct val="115000"/>
              </a:lnSpc>
              <a:spcAft>
                <a:spcPts val="1000"/>
              </a:spcAft>
            </a:pPr>
            <a:r>
              <a:rPr lang="en-IN" dirty="0" err="1">
                <a:latin typeface="Times New Roman"/>
                <a:ea typeface="Calibri"/>
                <a:cs typeface="Times New Roman"/>
              </a:rPr>
              <a:t>i</a:t>
            </a:r>
            <a:r>
              <a:rPr lang="en-IN" dirty="0">
                <a:latin typeface="Times New Roman"/>
                <a:ea typeface="Calibri"/>
                <a:cs typeface="Times New Roman"/>
              </a:rPr>
              <a:t>. SUBB A, 51H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 SUBB A, 75H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iii. SUBB A, @R1</a:t>
            </a:r>
          </a:p>
          <a:p>
            <a:pPr marL="457200" indent="457200">
              <a:lnSpc>
                <a:spcPct val="115000"/>
              </a:lnSpc>
              <a:spcAft>
                <a:spcPts val="1000"/>
              </a:spcAft>
            </a:pPr>
            <a:r>
              <a:rPr lang="en-GB" sz="2400" dirty="0">
                <a:latin typeface="Times New Roman" panose="02020603050405020304" pitchFamily="18" charset="0"/>
                <a:ea typeface="Calibri"/>
                <a:cs typeface="Times New Roman" panose="02020603050405020304" pitchFamily="18" charset="0"/>
              </a:rPr>
              <a:t>Simple Subtraction also use SBB, so use CLR C </a:t>
            </a:r>
            <a:r>
              <a:rPr lang="en-GB" sz="2400" dirty="0" err="1">
                <a:latin typeface="Times New Roman" panose="02020603050405020304" pitchFamily="18" charset="0"/>
                <a:ea typeface="Calibri"/>
                <a:cs typeface="Times New Roman" panose="02020603050405020304" pitchFamily="18" charset="0"/>
              </a:rPr>
              <a:t>instn</a:t>
            </a:r>
            <a:r>
              <a:rPr lang="en-GB" sz="2400" dirty="0">
                <a:latin typeface="Times New Roman" panose="02020603050405020304" pitchFamily="18" charset="0"/>
                <a:ea typeface="Calibri"/>
                <a:cs typeface="Times New Roman" panose="02020603050405020304" pitchFamily="18" charset="0"/>
              </a:rPr>
              <a:t> before subtraction</a:t>
            </a:r>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3.Multiplication </a:t>
            </a:r>
            <a:br>
              <a:rPr lang="en-GB" dirty="0"/>
            </a:br>
            <a:endParaRPr lang="en-GB" dirty="0"/>
          </a:p>
        </p:txBody>
      </p:sp>
      <p:sp>
        <p:nvSpPr>
          <p:cNvPr id="3" name="Content Placeholder 2"/>
          <p:cNvSpPr>
            <a:spLocks noGrp="1"/>
          </p:cNvSpPr>
          <p:nvPr>
            <p:ph idx="1"/>
          </p:nvPr>
        </p:nvSpPr>
        <p:spPr/>
        <p:txBody>
          <a:bodyPr>
            <a:normAutofit/>
          </a:bodyPr>
          <a:lstStyle/>
          <a:p>
            <a:pPr indent="457200">
              <a:lnSpc>
                <a:spcPct val="115000"/>
              </a:lnSpc>
              <a:spcAft>
                <a:spcPts val="1000"/>
              </a:spcAft>
            </a:pPr>
            <a:r>
              <a:rPr lang="en-IN" b="1" dirty="0">
                <a:latin typeface="Times New Roman"/>
                <a:ea typeface="Calibri"/>
                <a:cs typeface="Times New Roman"/>
              </a:rPr>
              <a:t>MUL	 AB. </a:t>
            </a:r>
            <a:endParaRPr lang="en-GB" sz="2800" dirty="0">
              <a:ea typeface="Calibri"/>
              <a:cs typeface="Times New Roman"/>
            </a:endParaRPr>
          </a:p>
          <a:p>
            <a:pPr>
              <a:lnSpc>
                <a:spcPct val="115000"/>
              </a:lnSpc>
              <a:spcAft>
                <a:spcPts val="1000"/>
              </a:spcAft>
            </a:pPr>
            <a:r>
              <a:rPr lang="en-IN" dirty="0">
                <a:latin typeface="Times New Roman"/>
                <a:ea typeface="Calibri"/>
                <a:cs typeface="Times New Roman"/>
              </a:rPr>
              <a:t>MOV A,#45H ;	[A]=45H </a:t>
            </a:r>
            <a:endParaRPr lang="en-GB" sz="2800" dirty="0">
              <a:ea typeface="Calibri"/>
              <a:cs typeface="Times New Roman"/>
            </a:endParaRPr>
          </a:p>
          <a:p>
            <a:pPr>
              <a:lnSpc>
                <a:spcPct val="115000"/>
              </a:lnSpc>
              <a:spcAft>
                <a:spcPts val="1000"/>
              </a:spcAft>
            </a:pPr>
            <a:r>
              <a:rPr lang="en-IN" dirty="0">
                <a:latin typeface="Times New Roman"/>
                <a:ea typeface="Calibri"/>
                <a:cs typeface="Times New Roman"/>
              </a:rPr>
              <a:t>MOV B,#0F5H ;	[B]=F5H </a:t>
            </a:r>
            <a:endParaRPr lang="en-GB" sz="2800" dirty="0">
              <a:ea typeface="Calibri"/>
              <a:cs typeface="Times New Roman"/>
            </a:endParaRPr>
          </a:p>
          <a:p>
            <a:pPr>
              <a:lnSpc>
                <a:spcPct val="115000"/>
              </a:lnSpc>
              <a:spcAft>
                <a:spcPts val="1000"/>
              </a:spcAft>
            </a:pPr>
            <a:r>
              <a:rPr lang="en-IN" dirty="0">
                <a:latin typeface="Times New Roman"/>
                <a:ea typeface="Calibri"/>
                <a:cs typeface="Times New Roman"/>
              </a:rPr>
              <a:t>MUL AB ;	[A] x [B] = 45 x F5 = 4209 ;</a:t>
            </a:r>
            <a:endParaRPr lang="en-GB" sz="2800" dirty="0">
              <a:ea typeface="Calibri"/>
              <a:cs typeface="Times New Roman"/>
            </a:endParaRPr>
          </a:p>
          <a:p>
            <a:pPr marL="457200" indent="457200">
              <a:lnSpc>
                <a:spcPct val="115000"/>
              </a:lnSpc>
              <a:spcAft>
                <a:spcPts val="1000"/>
              </a:spcAft>
            </a:pPr>
            <a:r>
              <a:rPr lang="en-IN" dirty="0">
                <a:latin typeface="Times New Roman"/>
                <a:ea typeface="Calibri"/>
                <a:cs typeface="Times New Roman"/>
              </a:rPr>
              <a:t>[A]=09H, [B]=42H</a:t>
            </a:r>
            <a:endParaRPr lang="en-GB" sz="2800" dirty="0">
              <a:ea typeface="Calibri"/>
              <a:cs typeface="Times New Roman"/>
            </a:endParaRP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a:ea typeface="Calibri"/>
                <a:cs typeface="Times New Roman"/>
              </a:rPr>
              <a:t>4.Division</a:t>
            </a:r>
            <a:br>
              <a:rPr lang="en-GB" sz="4000" dirty="0">
                <a:ea typeface="Calibri"/>
                <a:cs typeface="Times New Roman"/>
              </a:rPr>
            </a:br>
            <a:endParaRPr lang="en-GB" dirty="0"/>
          </a:p>
        </p:txBody>
      </p:sp>
      <p:sp>
        <p:nvSpPr>
          <p:cNvPr id="3" name="Content Placeholder 2"/>
          <p:cNvSpPr>
            <a:spLocks noGrp="1"/>
          </p:cNvSpPr>
          <p:nvPr>
            <p:ph idx="1"/>
          </p:nvPr>
        </p:nvSpPr>
        <p:spPr/>
        <p:txBody>
          <a:bodyPr>
            <a:normAutofit lnSpcReduction="10000"/>
          </a:bodyPr>
          <a:lstStyle/>
          <a:p>
            <a:pPr indent="457200">
              <a:lnSpc>
                <a:spcPct val="115000"/>
              </a:lnSpc>
              <a:spcAft>
                <a:spcPts val="1000"/>
              </a:spcAft>
            </a:pPr>
            <a:r>
              <a:rPr lang="en-IN" b="1" dirty="0">
                <a:latin typeface="Times New Roman"/>
                <a:ea typeface="Calibri"/>
                <a:cs typeface="Times New Roman"/>
              </a:rPr>
              <a:t>DIV AB. </a:t>
            </a:r>
            <a:endParaRPr lang="en-GB" sz="2800" dirty="0">
              <a:ea typeface="Calibri"/>
              <a:cs typeface="Times New Roman"/>
            </a:endParaRPr>
          </a:p>
          <a:p>
            <a:pPr marL="0" indent="0">
              <a:lnSpc>
                <a:spcPct val="115000"/>
              </a:lnSpc>
              <a:spcAft>
                <a:spcPts val="1000"/>
              </a:spcAft>
              <a:buNone/>
            </a:pPr>
            <a:r>
              <a:rPr lang="en-IN" dirty="0" err="1">
                <a:latin typeface="Times New Roman"/>
                <a:ea typeface="Calibri"/>
                <a:cs typeface="Times New Roman"/>
              </a:rPr>
              <a:t>Eg</a:t>
            </a:r>
            <a:r>
              <a:rPr lang="en-IN" dirty="0">
                <a:latin typeface="Times New Roman"/>
                <a:ea typeface="Calibri"/>
                <a:cs typeface="Times New Roman"/>
              </a:rPr>
              <a:t>:</a:t>
            </a:r>
            <a:endParaRPr lang="en-GB" sz="2800" dirty="0">
              <a:ea typeface="Calibri"/>
              <a:cs typeface="Times New Roman"/>
            </a:endParaRPr>
          </a:p>
          <a:p>
            <a:pPr>
              <a:lnSpc>
                <a:spcPct val="115000"/>
              </a:lnSpc>
              <a:spcAft>
                <a:spcPts val="1000"/>
              </a:spcAft>
            </a:pPr>
            <a:r>
              <a:rPr lang="en-IN" dirty="0">
                <a:latin typeface="Times New Roman"/>
                <a:ea typeface="Calibri"/>
                <a:cs typeface="Times New Roman"/>
              </a:rPr>
              <a:t> MOV A,#0F5H ;</a:t>
            </a:r>
            <a:endParaRPr lang="en-GB" sz="2800" dirty="0">
              <a:ea typeface="Calibri"/>
              <a:cs typeface="Times New Roman"/>
            </a:endParaRPr>
          </a:p>
          <a:p>
            <a:pPr>
              <a:lnSpc>
                <a:spcPct val="115000"/>
              </a:lnSpc>
              <a:spcAft>
                <a:spcPts val="1000"/>
              </a:spcAft>
            </a:pPr>
            <a:r>
              <a:rPr lang="en-IN" dirty="0">
                <a:latin typeface="Times New Roman"/>
                <a:ea typeface="Calibri"/>
                <a:cs typeface="Times New Roman"/>
              </a:rPr>
              <a:t> MOV B,#45H ;	</a:t>
            </a:r>
            <a:endParaRPr lang="en-GB" sz="2800" dirty="0">
              <a:ea typeface="Calibri"/>
              <a:cs typeface="Times New Roman"/>
            </a:endParaRPr>
          </a:p>
          <a:p>
            <a:pPr>
              <a:lnSpc>
                <a:spcPct val="115000"/>
              </a:lnSpc>
              <a:spcAft>
                <a:spcPts val="1000"/>
              </a:spcAft>
            </a:pPr>
            <a:r>
              <a:rPr lang="en-IN" dirty="0">
                <a:latin typeface="Times New Roman"/>
                <a:ea typeface="Calibri"/>
                <a:cs typeface="Times New Roman"/>
              </a:rPr>
              <a:t>DIV AB ;</a:t>
            </a:r>
          </a:p>
          <a:p>
            <a:pPr marL="0" indent="0">
              <a:lnSpc>
                <a:spcPct val="115000"/>
              </a:lnSpc>
              <a:spcAft>
                <a:spcPts val="1000"/>
              </a:spcAft>
              <a:buNone/>
            </a:pPr>
            <a:r>
              <a:rPr lang="en-IN" dirty="0">
                <a:latin typeface="Times New Roman"/>
                <a:ea typeface="Calibri"/>
                <a:cs typeface="Times New Roman"/>
              </a:rPr>
              <a:t>  A </a:t>
            </a:r>
            <a:r>
              <a:rPr lang="en-IN" dirty="0">
                <a:latin typeface="Times New Roman"/>
                <a:ea typeface="Calibri"/>
                <a:cs typeface="Times New Roman"/>
                <a:sym typeface="Wingdings" panose="05000000000000000000" pitchFamily="2" charset="2"/>
              </a:rPr>
              <a:t>----Quotient,  B----Remainder</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6. Increment: </a:t>
            </a:r>
            <a:br>
              <a:rPr lang="en-GB" dirty="0"/>
            </a:br>
            <a:endParaRPr lang="en-GB" dirty="0"/>
          </a:p>
        </p:txBody>
      </p:sp>
      <p:sp>
        <p:nvSpPr>
          <p:cNvPr id="3" name="Content Placeholder 2"/>
          <p:cNvSpPr>
            <a:spLocks noGrp="1"/>
          </p:cNvSpPr>
          <p:nvPr>
            <p:ph idx="1"/>
          </p:nvPr>
        </p:nvSpPr>
        <p:spPr/>
        <p:txBody>
          <a:bodyPr>
            <a:normAutofit lnSpcReduction="10000"/>
          </a:bodyPr>
          <a:lstStyle/>
          <a:p>
            <a:r>
              <a:rPr lang="en-IN" sz="2400" dirty="0">
                <a:latin typeface="Times New Roman" pitchFamily="18" charset="0"/>
                <a:cs typeface="Times New Roman" pitchFamily="18" charset="0"/>
              </a:rPr>
              <a:t>INC increments the value of source by 1. If the initial value of register is </a:t>
            </a:r>
            <a:r>
              <a:rPr lang="en-IN" sz="2400" dirty="0" err="1">
                <a:latin typeface="Times New Roman" pitchFamily="18" charset="0"/>
                <a:cs typeface="Times New Roman" pitchFamily="18" charset="0"/>
              </a:rPr>
              <a:t>FFh</a:t>
            </a:r>
            <a:r>
              <a:rPr lang="en-IN" sz="2400" dirty="0">
                <a:latin typeface="Times New Roman" pitchFamily="18" charset="0"/>
                <a:cs typeface="Times New Roman" pitchFamily="18" charset="0"/>
              </a:rPr>
              <a:t>, incrementing the value will cause it to reset to 0. The Carry Flag is not set when the value "rolls over" from 255 to 0. In the case of "INC DPTR", the value two-byte unsigned integer value of DPTR is incremented. If the initial value of DPTR is </a:t>
            </a:r>
            <a:r>
              <a:rPr lang="en-IN" sz="2400" dirty="0" err="1">
                <a:latin typeface="Times New Roman" pitchFamily="18" charset="0"/>
                <a:cs typeface="Times New Roman" pitchFamily="18" charset="0"/>
              </a:rPr>
              <a:t>FFFFh</a:t>
            </a:r>
            <a:r>
              <a:rPr lang="en-IN" sz="2400" dirty="0">
                <a:latin typeface="Times New Roman" pitchFamily="18" charset="0"/>
                <a:cs typeface="Times New Roman" pitchFamily="18" charset="0"/>
              </a:rPr>
              <a:t>, incrementing the value will cause it to reset to 0.</a:t>
            </a:r>
          </a:p>
          <a:p>
            <a:r>
              <a:rPr lang="en-IN" sz="2400" dirty="0"/>
              <a:t> INC A </a:t>
            </a:r>
            <a:endParaRPr lang="en-GB" sz="2400" dirty="0"/>
          </a:p>
          <a:p>
            <a:r>
              <a:rPr lang="en-IN" sz="2400" dirty="0"/>
              <a:t>INC R1 </a:t>
            </a:r>
            <a:endParaRPr lang="en-GB" sz="2400" dirty="0"/>
          </a:p>
          <a:p>
            <a:r>
              <a:rPr lang="en-IN" sz="2400" dirty="0"/>
              <a:t>INC 25H</a:t>
            </a:r>
            <a:endParaRPr lang="en-GB" sz="2400" dirty="0"/>
          </a:p>
          <a:p>
            <a:r>
              <a:rPr lang="en-IN" sz="2400" dirty="0"/>
              <a:t>INC @R0</a:t>
            </a:r>
            <a:endParaRPr lang="en-GB" sz="2400" dirty="0"/>
          </a:p>
          <a:p>
            <a:r>
              <a:rPr lang="en-IN" sz="2400" dirty="0"/>
              <a:t>INC DPTR </a:t>
            </a:r>
            <a:endParaRPr lang="en-GB" sz="2400" dirty="0"/>
          </a:p>
          <a:p>
            <a:endParaRPr lang="en-GB" sz="2400" dirty="0">
              <a:latin typeface="Times New Roman" pitchFamily="18" charset="0"/>
              <a:cs typeface="Times New Roman" pitchFamily="18" charset="0"/>
            </a:endParaRP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7.Decrement: </a:t>
            </a:r>
            <a:br>
              <a:rPr lang="en-GB" dirty="0"/>
            </a:br>
            <a:endParaRPr lang="en-GB"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DEC decrements the value of source by 1. If the initial value of is 0, decrementing the value will cause it to reset to </a:t>
            </a:r>
            <a:r>
              <a:rPr lang="en-IN" sz="2400" dirty="0" err="1">
                <a:latin typeface="Times New Roman" pitchFamily="18" charset="0"/>
                <a:cs typeface="Times New Roman" pitchFamily="18" charset="0"/>
              </a:rPr>
              <a:t>FFh</a:t>
            </a:r>
            <a:r>
              <a:rPr lang="en-IN" sz="2400" dirty="0">
                <a:latin typeface="Times New Roman" pitchFamily="18" charset="0"/>
                <a:cs typeface="Times New Roman" pitchFamily="18" charset="0"/>
              </a:rPr>
              <a:t>. The Carry Flag is not set when the value "rolls over" from </a:t>
            </a:r>
            <a:r>
              <a:rPr lang="en-IN" sz="2400" dirty="0" err="1">
                <a:latin typeface="Times New Roman" pitchFamily="18" charset="0"/>
                <a:cs typeface="Times New Roman" pitchFamily="18" charset="0"/>
              </a:rPr>
              <a:t>FFh</a:t>
            </a:r>
            <a:r>
              <a:rPr lang="en-IN" sz="2400" dirty="0">
                <a:latin typeface="Times New Roman" pitchFamily="18" charset="0"/>
                <a:cs typeface="Times New Roman" pitchFamily="18" charset="0"/>
              </a:rPr>
              <a:t> to 0</a:t>
            </a:r>
            <a:endParaRPr lang="en-GB" sz="2400" dirty="0">
              <a:latin typeface="Times New Roman" pitchFamily="18" charset="0"/>
              <a:cs typeface="Times New Roman" pitchFamily="18" charset="0"/>
            </a:endParaRPr>
          </a:p>
          <a:p>
            <a:r>
              <a:rPr lang="en-IN" sz="2800" dirty="0">
                <a:latin typeface="Times New Roman" pitchFamily="18" charset="0"/>
                <a:cs typeface="Times New Roman" pitchFamily="18" charset="0"/>
              </a:rPr>
              <a:t>DEC A</a:t>
            </a:r>
            <a:endParaRPr lang="en-GB"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 DEC R0</a:t>
            </a:r>
            <a:endParaRPr lang="en-GB"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 DEC </a:t>
            </a:r>
            <a:r>
              <a:rPr lang="en-US" sz="2800" dirty="0">
                <a:latin typeface="Times New Roman" pitchFamily="18" charset="0"/>
                <a:cs typeface="Times New Roman" pitchFamily="18" charset="0"/>
              </a:rPr>
              <a:t>25H</a:t>
            </a:r>
            <a:endParaRPr lang="en-GB"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DEC @R0</a:t>
            </a:r>
          </a:p>
          <a:p>
            <a:r>
              <a:rPr lang="en-IN" sz="2800" dirty="0">
                <a:latin typeface="Times New Roman" pitchFamily="18" charset="0"/>
                <a:cs typeface="Times New Roman" pitchFamily="18" charset="0"/>
              </a:rPr>
              <a:t>DEC DPTR (Invalid)</a:t>
            </a:r>
            <a:endParaRPr lang="en-GB" sz="2800" dirty="0">
              <a:latin typeface="Times New Roman" pitchFamily="18" charset="0"/>
              <a:cs typeface="Times New Roman" pitchFamily="18" charset="0"/>
            </a:endParaRPr>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5. </a:t>
            </a:r>
            <a:r>
              <a:rPr lang="en-IN" b="1" dirty="0"/>
              <a:t>DA A (Decimal Adjust After Addition). </a:t>
            </a:r>
            <a:br>
              <a:rPr lang="en-GB" dirty="0"/>
            </a:br>
            <a:endParaRPr lang="en-GB" dirty="0"/>
          </a:p>
        </p:txBody>
      </p:sp>
      <p:sp>
        <p:nvSpPr>
          <p:cNvPr id="3" name="Content Placeholder 2"/>
          <p:cNvSpPr>
            <a:spLocks noGrp="1"/>
          </p:cNvSpPr>
          <p:nvPr>
            <p:ph idx="1"/>
          </p:nvPr>
        </p:nvSpPr>
        <p:spPr/>
        <p:txBody>
          <a:bodyPr>
            <a:normAutofit/>
          </a:bodyPr>
          <a:lstStyle/>
          <a:p>
            <a:r>
              <a:rPr lang="en-IN" dirty="0"/>
              <a:t>When two BCD numbers are added, the answer is a non-BCD number. To get the result in BCD, we use DA  A instruction after the addition. DA  A works as follows.  If lower nibble is greater than 9 or auxiliary carry is 1, 6 is added to lower nibble.  If upper nibble is greater than 9 or carry is 1, 6 is added to upper nibble.</a:t>
            </a:r>
          </a:p>
          <a:p>
            <a:endParaRPr lang="en-GB" dirty="0"/>
          </a:p>
          <a:p>
            <a:pPr>
              <a:buNone/>
            </a:pPr>
            <a:endParaRPr lang="en-GB" dirty="0"/>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537F-1C26-4474-8896-39F6C10A9E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283702-40E6-4A85-8C2B-97081191E7E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194293B-F8E2-4982-A18C-EF7902A9FD99}"/>
                  </a:ext>
                </a:extLst>
              </p14:cNvPr>
              <p14:cNvContentPartPr/>
              <p14:nvPr/>
            </p14:nvContentPartPr>
            <p14:xfrm>
              <a:off x="749520" y="355680"/>
              <a:ext cx="6598080" cy="3657960"/>
            </p14:xfrm>
          </p:contentPart>
        </mc:Choice>
        <mc:Fallback xmlns="">
          <p:pic>
            <p:nvPicPr>
              <p:cNvPr id="4" name="Ink 3">
                <a:extLst>
                  <a:ext uri="{FF2B5EF4-FFF2-40B4-BE49-F238E27FC236}">
                    <a16:creationId xmlns:a16="http://schemas.microsoft.com/office/drawing/2014/main" id="{C194293B-F8E2-4982-A18C-EF7902A9FD99}"/>
                  </a:ext>
                </a:extLst>
              </p:cNvPr>
              <p:cNvPicPr/>
              <p:nvPr/>
            </p:nvPicPr>
            <p:blipFill>
              <a:blip r:embed="rId3"/>
              <a:stretch>
                <a:fillRect/>
              </a:stretch>
            </p:blipFill>
            <p:spPr>
              <a:xfrm>
                <a:off x="740160" y="346320"/>
                <a:ext cx="6616800" cy="3676680"/>
              </a:xfrm>
              <a:prstGeom prst="rect">
                <a:avLst/>
              </a:prstGeom>
            </p:spPr>
          </p:pic>
        </mc:Fallback>
      </mc:AlternateContent>
    </p:spTree>
    <p:extLst>
      <p:ext uri="{BB962C8B-B14F-4D97-AF65-F5344CB8AC3E}">
        <p14:creationId xmlns:p14="http://schemas.microsoft.com/office/powerpoint/2010/main" val="3308617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LOGICAL INSTRUCTIONS </a:t>
            </a:r>
            <a:br>
              <a:rPr lang="en-GB" dirty="0"/>
            </a:br>
            <a:endParaRPr lang="en-GB" dirty="0"/>
          </a:p>
        </p:txBody>
      </p:sp>
      <p:sp>
        <p:nvSpPr>
          <p:cNvPr id="3" name="Content Placeholder 2"/>
          <p:cNvSpPr>
            <a:spLocks noGrp="1"/>
          </p:cNvSpPr>
          <p:nvPr>
            <p:ph idx="1"/>
          </p:nvPr>
        </p:nvSpPr>
        <p:spPr>
          <a:xfrm>
            <a:off x="457200" y="1600200"/>
            <a:ext cx="8229600" cy="5257800"/>
          </a:xfrm>
        </p:spPr>
        <p:txBody>
          <a:bodyPr>
            <a:normAutofit/>
          </a:bodyPr>
          <a:lstStyle/>
          <a:p>
            <a:pPr lvl="0">
              <a:lnSpc>
                <a:spcPct val="115000"/>
              </a:lnSpc>
              <a:spcAft>
                <a:spcPts val="1000"/>
              </a:spcAft>
              <a:buFont typeface="+mj-lt"/>
              <a:buAutoNum type="arabicPeriod"/>
            </a:pPr>
            <a:r>
              <a:rPr lang="en-IN" sz="2400" b="1" dirty="0">
                <a:latin typeface="Times New Roman"/>
                <a:ea typeface="Calibri"/>
                <a:cs typeface="Times New Roman"/>
              </a:rPr>
              <a:t>Logical AND</a:t>
            </a:r>
            <a:endParaRPr lang="en-GB" sz="2400" dirty="0">
              <a:ea typeface="Calibri"/>
              <a:cs typeface="Times New Roman"/>
            </a:endParaRPr>
          </a:p>
          <a:p>
            <a:pPr>
              <a:lnSpc>
                <a:spcPct val="115000"/>
              </a:lnSpc>
              <a:spcAft>
                <a:spcPts val="1000"/>
              </a:spcAft>
            </a:pPr>
            <a:r>
              <a:rPr lang="en-IN" sz="2400" b="1" dirty="0">
                <a:latin typeface="Times New Roman"/>
                <a:ea typeface="Calibri"/>
                <a:cs typeface="Times New Roman"/>
              </a:rPr>
              <a:t>ANL</a:t>
            </a:r>
            <a:r>
              <a:rPr lang="en-IN" sz="2400" dirty="0">
                <a:latin typeface="Times New Roman"/>
                <a:ea typeface="Calibri"/>
                <a:cs typeface="Times New Roman"/>
              </a:rPr>
              <a:t> destination, source</a:t>
            </a:r>
            <a:endParaRPr lang="en-GB" sz="2400" dirty="0">
              <a:ea typeface="Calibri"/>
              <a:cs typeface="Times New Roman"/>
            </a:endParaRPr>
          </a:p>
          <a:p>
            <a:pPr>
              <a:lnSpc>
                <a:spcPct val="115000"/>
              </a:lnSpc>
              <a:spcAft>
                <a:spcPts val="1000"/>
              </a:spcAft>
            </a:pPr>
            <a:r>
              <a:rPr lang="en-IN" sz="2400" dirty="0" err="1">
                <a:latin typeface="Times New Roman"/>
                <a:ea typeface="Calibri"/>
                <a:cs typeface="Times New Roman"/>
              </a:rPr>
              <a:t>Eg</a:t>
            </a:r>
            <a:r>
              <a:rPr lang="en-IN" sz="2400" dirty="0">
                <a:latin typeface="Times New Roman"/>
                <a:ea typeface="Calibri"/>
                <a:cs typeface="Times New Roman"/>
              </a:rPr>
              <a:t>:-</a:t>
            </a:r>
            <a:endParaRPr lang="en-GB" sz="2400" dirty="0">
              <a:ea typeface="Calibri"/>
              <a:cs typeface="Times New Roman"/>
            </a:endParaRPr>
          </a:p>
          <a:p>
            <a:pPr>
              <a:lnSpc>
                <a:spcPct val="115000"/>
              </a:lnSpc>
              <a:spcAft>
                <a:spcPts val="1000"/>
              </a:spcAft>
            </a:pPr>
            <a:r>
              <a:rPr lang="en-IN" sz="2400" dirty="0">
                <a:latin typeface="Times New Roman"/>
                <a:ea typeface="Calibri"/>
                <a:cs typeface="Times New Roman"/>
              </a:rPr>
              <a:t>ANL A,#25          ANL A,@R0     ANL 25H,A</a:t>
            </a:r>
            <a:endParaRPr lang="en-GB" sz="2400" dirty="0">
              <a:ea typeface="Calibri"/>
              <a:cs typeface="Times New Roman"/>
            </a:endParaRPr>
          </a:p>
          <a:p>
            <a:pPr>
              <a:lnSpc>
                <a:spcPct val="115000"/>
              </a:lnSpc>
              <a:spcAft>
                <a:spcPts val="1000"/>
              </a:spcAft>
            </a:pPr>
            <a:r>
              <a:rPr lang="en-IN" sz="2400" dirty="0">
                <a:latin typeface="Times New Roman"/>
                <a:ea typeface="Calibri"/>
                <a:cs typeface="Times New Roman"/>
              </a:rPr>
              <a:t>ANL A, R</a:t>
            </a:r>
            <a:r>
              <a:rPr lang="en-US" sz="2400" dirty="0">
                <a:latin typeface="Times New Roman"/>
                <a:ea typeface="Calibri"/>
                <a:cs typeface="Times New Roman"/>
              </a:rPr>
              <a:t>0           ANL A,20H      ANL 25H, #25</a:t>
            </a:r>
          </a:p>
          <a:p>
            <a:r>
              <a:rPr lang="en-GB" sz="2400" dirty="0"/>
              <a:t>Note:  </a:t>
            </a:r>
          </a:p>
          <a:p>
            <a:pPr marL="0" indent="0">
              <a:buNone/>
            </a:pPr>
            <a:r>
              <a:rPr lang="en-GB" sz="2400" dirty="0"/>
              <a:t>Clear LN, Suppose A= 0011 0101 (AND  LN with 0’s &amp; HN with 1’s)</a:t>
            </a:r>
          </a:p>
          <a:p>
            <a:pPr marL="0" indent="0">
              <a:buNone/>
            </a:pPr>
            <a:r>
              <a:rPr lang="en-GB" sz="2800" dirty="0"/>
              <a:t>  ANL A, #0F0H</a:t>
            </a:r>
          </a:p>
          <a:p>
            <a:pPr>
              <a:lnSpc>
                <a:spcPct val="115000"/>
              </a:lnSpc>
              <a:spcAft>
                <a:spcPts val="1000"/>
              </a:spcAft>
            </a:pPr>
            <a:endParaRPr lang="en-GB" sz="2600" dirty="0">
              <a:ea typeface="Calibri"/>
              <a:cs typeface="Times New Roman"/>
            </a:endParaRP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IN" sz="4000" b="1" dirty="0">
                <a:latin typeface="Times New Roman" pitchFamily="18" charset="0"/>
                <a:cs typeface="Times New Roman" pitchFamily="18" charset="0"/>
              </a:rPr>
            </a:br>
            <a:br>
              <a:rPr lang="en-IN" sz="4000" b="1" dirty="0">
                <a:latin typeface="Times New Roman" pitchFamily="18" charset="0"/>
                <a:cs typeface="Times New Roman" pitchFamily="18" charset="0"/>
              </a:rPr>
            </a:br>
            <a:r>
              <a:rPr lang="en-IN" sz="4000" b="1" dirty="0">
                <a:latin typeface="Times New Roman" pitchFamily="18" charset="0"/>
                <a:cs typeface="Times New Roman" pitchFamily="18" charset="0"/>
              </a:rPr>
              <a:t>Immediate Addressing Mode</a:t>
            </a:r>
            <a:br>
              <a:rPr lang="en-IN" sz="4000" b="1" dirty="0">
                <a:latin typeface="Times New Roman" pitchFamily="18" charset="0"/>
                <a:cs typeface="Times New Roman" pitchFamily="18" charset="0"/>
              </a:rPr>
            </a:br>
            <a:endParaRPr lang="en-IN" sz="4000" b="1" dirty="0">
              <a:latin typeface="Times New Roman" pitchFamily="18" charset="0"/>
              <a:cs typeface="Times New Roman" pitchFamily="18" charset="0"/>
            </a:endParaRPr>
          </a:p>
        </p:txBody>
      </p:sp>
      <p:sp>
        <p:nvSpPr>
          <p:cNvPr id="7" name="Text Placeholder 6"/>
          <p:cNvSpPr>
            <a:spLocks noGrp="1"/>
          </p:cNvSpPr>
          <p:nvPr>
            <p:ph idx="1"/>
          </p:nvPr>
        </p:nvSpPr>
        <p:spPr/>
        <p:txBody>
          <a:bodyPr>
            <a:noAutofit/>
          </a:bodyPr>
          <a:lstStyle/>
          <a:p>
            <a:pPr>
              <a:buFont typeface="Arial" pitchFamily="34" charset="0"/>
              <a:buChar char="•"/>
            </a:pPr>
            <a:r>
              <a:rPr lang="en-IN" sz="2800" dirty="0">
                <a:latin typeface="Times New Roman" pitchFamily="18" charset="0"/>
                <a:cs typeface="Times New Roman" pitchFamily="18" charset="0"/>
              </a:rPr>
              <a:t>Data operand is a constant and it is a part of the instruction itself </a:t>
            </a:r>
          </a:p>
          <a:p>
            <a:pPr>
              <a:buFont typeface="Arial" pitchFamily="34" charset="0"/>
              <a:buChar char="•"/>
            </a:pPr>
            <a:r>
              <a:rPr lang="en-IN" sz="2800" dirty="0">
                <a:latin typeface="Times New Roman" pitchFamily="18" charset="0"/>
                <a:cs typeface="Times New Roman" pitchFamily="18" charset="0"/>
              </a:rPr>
              <a:t>The data must be preceded by a # sign. </a:t>
            </a:r>
          </a:p>
          <a:p>
            <a:r>
              <a:rPr lang="en-IN" sz="2800" dirty="0">
                <a:latin typeface="Times New Roman" pitchFamily="18" charset="0"/>
                <a:cs typeface="Times New Roman" pitchFamily="18" charset="0"/>
              </a:rPr>
              <a:t>Eg1:-MOV A, #63H 	</a:t>
            </a:r>
          </a:p>
          <a:p>
            <a:pPr marL="0" indent="0">
              <a:buNone/>
            </a:pPr>
            <a:r>
              <a:rPr lang="en-IN" sz="2800" dirty="0">
                <a:latin typeface="Times New Roman" pitchFamily="18" charset="0"/>
                <a:cs typeface="Times New Roman" pitchFamily="18" charset="0"/>
              </a:rPr>
              <a:t>The data (constant) 63 is moved to the accumulator register </a:t>
            </a:r>
          </a:p>
          <a:p>
            <a:r>
              <a:rPr lang="en-IN" sz="2800" dirty="0">
                <a:latin typeface="Times New Roman" pitchFamily="18" charset="0"/>
                <a:cs typeface="Times New Roman" pitchFamily="18" charset="0"/>
              </a:rPr>
              <a:t>Eg2: MOV DPTR, # 2000H</a:t>
            </a:r>
          </a:p>
          <a:p>
            <a:endParaRPr lang="en-IN" sz="2800"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Logical OR</a:t>
            </a:r>
            <a:br>
              <a:rPr lang="en-GB" dirty="0"/>
            </a:br>
            <a:endParaRPr lang="en-GB" dirty="0"/>
          </a:p>
        </p:txBody>
      </p:sp>
      <p:sp>
        <p:nvSpPr>
          <p:cNvPr id="3" name="Content Placeholder 2"/>
          <p:cNvSpPr>
            <a:spLocks noGrp="1"/>
          </p:cNvSpPr>
          <p:nvPr>
            <p:ph idx="1"/>
          </p:nvPr>
        </p:nvSpPr>
        <p:spPr/>
        <p:txBody>
          <a:bodyPr>
            <a:normAutofit lnSpcReduction="10000"/>
          </a:bodyPr>
          <a:lstStyle/>
          <a:p>
            <a:pPr marL="0" indent="0">
              <a:buNone/>
            </a:pPr>
            <a:r>
              <a:rPr lang="en-IN" dirty="0">
                <a:latin typeface="Times New Roman" pitchFamily="18" charset="0"/>
                <a:cs typeface="Times New Roman" pitchFamily="18" charset="0"/>
              </a:rPr>
              <a:t>2.ORL destination, source</a:t>
            </a:r>
          </a:p>
          <a:p>
            <a:pPr>
              <a:lnSpc>
                <a:spcPct val="115000"/>
              </a:lnSpc>
              <a:spcAft>
                <a:spcPts val="1000"/>
              </a:spcAft>
            </a:pPr>
            <a:r>
              <a:rPr lang="en-IN" dirty="0" err="1">
                <a:latin typeface="Times New Roman"/>
                <a:ea typeface="Calibri"/>
                <a:cs typeface="Times New Roman"/>
              </a:rPr>
              <a:t>Eg</a:t>
            </a:r>
            <a:r>
              <a:rPr lang="en-IN" dirty="0">
                <a:latin typeface="Times New Roman"/>
                <a:ea typeface="Calibri"/>
                <a:cs typeface="Times New Roman"/>
              </a:rPr>
              <a:t>:-</a:t>
            </a:r>
          </a:p>
          <a:p>
            <a:pPr>
              <a:lnSpc>
                <a:spcPct val="115000"/>
              </a:lnSpc>
              <a:spcAft>
                <a:spcPts val="1000"/>
              </a:spcAft>
            </a:pPr>
            <a:r>
              <a:rPr lang="en-IN" sz="2800" dirty="0">
                <a:latin typeface="Times New Roman"/>
                <a:ea typeface="Calibri"/>
                <a:cs typeface="Times New Roman"/>
              </a:rPr>
              <a:t>ORL A,#25          ORL A,@R0     ORL 25H,A</a:t>
            </a:r>
            <a:endParaRPr lang="en-GB" sz="2800" dirty="0">
              <a:ea typeface="Calibri"/>
              <a:cs typeface="Times New Roman"/>
            </a:endParaRPr>
          </a:p>
          <a:p>
            <a:pPr>
              <a:lnSpc>
                <a:spcPct val="115000"/>
              </a:lnSpc>
              <a:spcAft>
                <a:spcPts val="1000"/>
              </a:spcAft>
            </a:pPr>
            <a:r>
              <a:rPr lang="en-IN" sz="2800" dirty="0">
                <a:latin typeface="Times New Roman"/>
                <a:ea typeface="Calibri"/>
                <a:cs typeface="Times New Roman"/>
              </a:rPr>
              <a:t>ORL A, R</a:t>
            </a:r>
            <a:r>
              <a:rPr lang="en-US" sz="2800" dirty="0">
                <a:latin typeface="Times New Roman"/>
                <a:ea typeface="Calibri"/>
                <a:cs typeface="Times New Roman"/>
              </a:rPr>
              <a:t>0           ORL A,20H      ORL 25H, #25</a:t>
            </a:r>
            <a:endParaRPr lang="en-GB" sz="2800" dirty="0">
              <a:ea typeface="Calibri"/>
              <a:cs typeface="Times New Roman"/>
            </a:endParaRPr>
          </a:p>
          <a:p>
            <a:r>
              <a:rPr lang="en-GB" sz="2800" dirty="0"/>
              <a:t>Note:  </a:t>
            </a:r>
          </a:p>
          <a:p>
            <a:pPr marL="0" indent="0">
              <a:buNone/>
            </a:pPr>
            <a:r>
              <a:rPr lang="en-GB" sz="2800" dirty="0"/>
              <a:t>SET LN  , Suppose A= 0011 0101 (OR  LN with 1’s &amp; HN with 0’s)</a:t>
            </a:r>
          </a:p>
          <a:p>
            <a:pPr marL="0" indent="0">
              <a:buNone/>
            </a:pPr>
            <a:r>
              <a:rPr lang="en-GB" sz="2800" dirty="0"/>
              <a:t>ORL A, #0FH</a:t>
            </a:r>
          </a:p>
          <a:p>
            <a:pPr marL="0" indent="0">
              <a:buNone/>
            </a:pPr>
            <a:endParaRPr lang="en-GB" sz="2800" dirty="0"/>
          </a:p>
          <a:p>
            <a:pPr>
              <a:lnSpc>
                <a:spcPct val="115000"/>
              </a:lnSpc>
              <a:spcAft>
                <a:spcPts val="1000"/>
              </a:spcAft>
            </a:pPr>
            <a:endParaRPr lang="en-GB" sz="2800" dirty="0">
              <a:ea typeface="Calibri"/>
              <a:cs typeface="Times New Roman"/>
            </a:endParaRPr>
          </a:p>
          <a:p>
            <a:endParaRPr lang="en-GB" dirty="0">
              <a:latin typeface="Times New Roman" pitchFamily="18" charset="0"/>
              <a:cs typeface="Times New Roman" pitchFamily="18" charset="0"/>
            </a:endParaRPr>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Logical Ex-OR</a:t>
            </a:r>
            <a:r>
              <a:rPr lang="en-IN" dirty="0"/>
              <a:t> </a:t>
            </a:r>
            <a:br>
              <a:rPr lang="en-GB" dirty="0"/>
            </a:br>
            <a:endParaRPr lang="en-GB" dirty="0"/>
          </a:p>
        </p:txBody>
      </p:sp>
      <p:sp>
        <p:nvSpPr>
          <p:cNvPr id="3" name="Content Placeholder 2"/>
          <p:cNvSpPr>
            <a:spLocks noGrp="1"/>
          </p:cNvSpPr>
          <p:nvPr>
            <p:ph idx="1"/>
          </p:nvPr>
        </p:nvSpPr>
        <p:spPr/>
        <p:txBody>
          <a:bodyPr>
            <a:normAutofit/>
          </a:bodyPr>
          <a:lstStyle/>
          <a:p>
            <a:pPr>
              <a:lnSpc>
                <a:spcPct val="115000"/>
              </a:lnSpc>
              <a:spcAft>
                <a:spcPts val="1000"/>
              </a:spcAft>
            </a:pPr>
            <a:r>
              <a:rPr lang="en-IN" sz="2400" b="1" dirty="0">
                <a:latin typeface="Times New Roman"/>
                <a:ea typeface="Calibri"/>
                <a:cs typeface="Times New Roman"/>
              </a:rPr>
              <a:t>3.XRL destination, source</a:t>
            </a:r>
            <a:endParaRPr lang="en-GB" sz="2400" dirty="0">
              <a:ea typeface="Calibri"/>
              <a:cs typeface="Times New Roman"/>
            </a:endParaRPr>
          </a:p>
          <a:p>
            <a:pPr>
              <a:lnSpc>
                <a:spcPct val="115000"/>
              </a:lnSpc>
              <a:spcAft>
                <a:spcPts val="1000"/>
              </a:spcAft>
            </a:pPr>
            <a:r>
              <a:rPr lang="en-IN" sz="2400" dirty="0">
                <a:latin typeface="Times New Roman"/>
                <a:ea typeface="Calibri"/>
                <a:cs typeface="Times New Roman"/>
              </a:rPr>
              <a:t>XRL A,#25          XRL A,@R0     XRL 25H,A</a:t>
            </a:r>
            <a:endParaRPr lang="en-GB" sz="2400" dirty="0">
              <a:ea typeface="Calibri"/>
              <a:cs typeface="Times New Roman"/>
            </a:endParaRPr>
          </a:p>
          <a:p>
            <a:pPr>
              <a:lnSpc>
                <a:spcPct val="115000"/>
              </a:lnSpc>
              <a:spcAft>
                <a:spcPts val="1000"/>
              </a:spcAft>
            </a:pPr>
            <a:r>
              <a:rPr lang="en-IN" sz="2400" dirty="0">
                <a:latin typeface="Times New Roman"/>
                <a:ea typeface="Calibri"/>
                <a:cs typeface="Times New Roman"/>
              </a:rPr>
              <a:t>XRL A, R</a:t>
            </a:r>
            <a:r>
              <a:rPr lang="en-US" sz="2400" dirty="0">
                <a:latin typeface="Times New Roman"/>
                <a:ea typeface="Calibri"/>
                <a:cs typeface="Times New Roman"/>
              </a:rPr>
              <a:t>0           XRL A,20H      XRL 25H, #25</a:t>
            </a:r>
            <a:endParaRPr lang="en-GB" sz="2400" dirty="0">
              <a:ea typeface="Calibri"/>
              <a:cs typeface="Times New Roman"/>
            </a:endParaRPr>
          </a:p>
          <a:p>
            <a:r>
              <a:rPr lang="en-GB" sz="3200" dirty="0"/>
              <a:t>Note:  </a:t>
            </a:r>
          </a:p>
          <a:p>
            <a:pPr marL="0" indent="0">
              <a:buNone/>
            </a:pPr>
            <a:r>
              <a:rPr lang="en-GB" dirty="0"/>
              <a:t>Complement </a:t>
            </a:r>
            <a:r>
              <a:rPr lang="en-GB" sz="3200" dirty="0"/>
              <a:t> LN, Suppose A= 0011 0101 (XRL  LN with 1’s &amp; HN with 0’s)</a:t>
            </a:r>
          </a:p>
          <a:p>
            <a:pPr marL="0" indent="0">
              <a:buNone/>
            </a:pPr>
            <a:r>
              <a:rPr lang="en-GB" dirty="0"/>
              <a:t>XRL  A, 0FH</a:t>
            </a:r>
            <a:endParaRPr lang="en-GB" sz="3200" dirty="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GB" dirty="0"/>
            </a:br>
            <a:endParaRPr lang="en-GB" dirty="0"/>
          </a:p>
        </p:txBody>
      </p:sp>
      <p:sp>
        <p:nvSpPr>
          <p:cNvPr id="3" name="Content Placeholder 2"/>
          <p:cNvSpPr>
            <a:spLocks noGrp="1"/>
          </p:cNvSpPr>
          <p:nvPr>
            <p:ph idx="1"/>
          </p:nvPr>
        </p:nvSpPr>
        <p:spPr/>
        <p:txBody>
          <a:bodyPr/>
          <a:lstStyle/>
          <a:p>
            <a:pPr>
              <a:buNone/>
            </a:pPr>
            <a:r>
              <a:rPr lang="en-IN" b="1" dirty="0">
                <a:latin typeface="Times New Roman" pitchFamily="18" charset="0"/>
                <a:cs typeface="Times New Roman" pitchFamily="18" charset="0"/>
              </a:rPr>
              <a:t>4.Logical NOT</a:t>
            </a: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CPL A, CPL C, CPL bit address </a:t>
            </a:r>
            <a:endParaRPr lang="en-GB" dirty="0">
              <a:latin typeface="Times New Roman" pitchFamily="18" charset="0"/>
              <a:cs typeface="Times New Roman" pitchFamily="18" charset="0"/>
            </a:endParaRPr>
          </a:p>
          <a:p>
            <a:pPr>
              <a:buNone/>
            </a:pPr>
            <a:r>
              <a:rPr lang="en-IN" b="1" dirty="0">
                <a:latin typeface="Times New Roman" pitchFamily="18" charset="0"/>
                <a:cs typeface="Times New Roman" pitchFamily="18" charset="0"/>
              </a:rPr>
              <a:t>5.SWAP A </a:t>
            </a:r>
            <a:r>
              <a:rPr lang="en-IN" dirty="0">
                <a:latin typeface="Times New Roman" pitchFamily="18" charset="0"/>
                <a:cs typeface="Times New Roman" pitchFamily="18" charset="0"/>
              </a:rPr>
              <a:t>– Swap the upper nibble and lower nibble of A.</a:t>
            </a:r>
            <a:endParaRPr lang="en-GB"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Rotate Instructions</a:t>
            </a:r>
            <a:br>
              <a:rPr lang="en-GB" dirty="0"/>
            </a:br>
            <a:endParaRPr lang="en-GB" dirty="0"/>
          </a:p>
        </p:txBody>
      </p:sp>
      <p:sp>
        <p:nvSpPr>
          <p:cNvPr id="3" name="Content Placeholder 2"/>
          <p:cNvSpPr>
            <a:spLocks noGrp="1"/>
          </p:cNvSpPr>
          <p:nvPr>
            <p:ph idx="1"/>
          </p:nvPr>
        </p:nvSpPr>
        <p:spPr>
          <a:xfrm>
            <a:off x="457200" y="1628800"/>
            <a:ext cx="8229600" cy="5357192"/>
          </a:xfrm>
        </p:spPr>
        <p:txBody>
          <a:bodyPr>
            <a:normAutofit fontScale="25000" lnSpcReduction="20000"/>
          </a:bodyPr>
          <a:lstStyle/>
          <a:p>
            <a:pPr>
              <a:lnSpc>
                <a:spcPct val="115000"/>
              </a:lnSpc>
              <a:spcAft>
                <a:spcPts val="1000"/>
              </a:spcAft>
            </a:pPr>
            <a:r>
              <a:rPr lang="en-IN" sz="8000" b="1" dirty="0">
                <a:latin typeface="Times New Roman"/>
                <a:ea typeface="Calibri"/>
                <a:cs typeface="Times New Roman"/>
              </a:rPr>
              <a:t>RR A</a:t>
            </a:r>
            <a:r>
              <a:rPr lang="en-IN" sz="8000" dirty="0">
                <a:latin typeface="Times New Roman"/>
                <a:ea typeface="Calibri"/>
                <a:cs typeface="Times New Roman"/>
              </a:rPr>
              <a:t> </a:t>
            </a:r>
            <a:endParaRPr lang="en-GB" sz="8000" dirty="0">
              <a:ea typeface="Calibri"/>
              <a:cs typeface="Times New Roman"/>
            </a:endParaRPr>
          </a:p>
          <a:p>
            <a:pPr>
              <a:lnSpc>
                <a:spcPct val="115000"/>
              </a:lnSpc>
              <a:spcAft>
                <a:spcPts val="1000"/>
              </a:spcAft>
            </a:pPr>
            <a:r>
              <a:rPr lang="en-IN" sz="8000" dirty="0">
                <a:latin typeface="Times New Roman"/>
                <a:ea typeface="Calibri"/>
                <a:cs typeface="Times New Roman"/>
              </a:rPr>
              <a:t>This instruction is rotate right the accumulator. Each bit is shifted one location to the right, with bit 0 going to bit 7.</a:t>
            </a:r>
            <a:endParaRPr lang="en-GB" sz="8000" dirty="0">
              <a:ea typeface="Calibri"/>
              <a:cs typeface="Times New Roman"/>
            </a:endParaRPr>
          </a:p>
          <a:p>
            <a:pPr>
              <a:lnSpc>
                <a:spcPct val="115000"/>
              </a:lnSpc>
              <a:spcAft>
                <a:spcPts val="1000"/>
              </a:spcAft>
            </a:pPr>
            <a:r>
              <a:rPr lang="en-IN" sz="8000" b="1" dirty="0">
                <a:latin typeface="Times New Roman"/>
                <a:ea typeface="Calibri"/>
                <a:cs typeface="Times New Roman"/>
              </a:rPr>
              <a:t>RL A </a:t>
            </a:r>
            <a:endParaRPr lang="en-GB" sz="8000" dirty="0">
              <a:ea typeface="Calibri"/>
              <a:cs typeface="Times New Roman"/>
            </a:endParaRPr>
          </a:p>
          <a:p>
            <a:pPr>
              <a:lnSpc>
                <a:spcPct val="115000"/>
              </a:lnSpc>
              <a:spcAft>
                <a:spcPts val="1000"/>
              </a:spcAft>
            </a:pPr>
            <a:r>
              <a:rPr lang="en-IN" sz="8000" dirty="0">
                <a:latin typeface="Times New Roman"/>
                <a:ea typeface="Calibri"/>
                <a:cs typeface="Times New Roman"/>
              </a:rPr>
              <a:t>Rotate left the accumulator. Each bit is shifted one location to the left, with bit 7 going to bit 0</a:t>
            </a:r>
            <a:endParaRPr lang="en-GB" sz="8000" dirty="0">
              <a:ea typeface="Calibri"/>
              <a:cs typeface="Times New Roman"/>
            </a:endParaRPr>
          </a:p>
          <a:p>
            <a:pPr>
              <a:lnSpc>
                <a:spcPct val="115000"/>
              </a:lnSpc>
              <a:spcAft>
                <a:spcPts val="1000"/>
              </a:spcAft>
            </a:pPr>
            <a:r>
              <a:rPr lang="en-IN" sz="8000" b="1" dirty="0">
                <a:latin typeface="Times New Roman"/>
                <a:ea typeface="Calibri"/>
                <a:cs typeface="Times New Roman"/>
              </a:rPr>
              <a:t>RRC A</a:t>
            </a:r>
            <a:endParaRPr lang="en-GB" sz="8000" dirty="0">
              <a:ea typeface="Calibri"/>
              <a:cs typeface="Times New Roman"/>
            </a:endParaRPr>
          </a:p>
          <a:p>
            <a:pPr>
              <a:lnSpc>
                <a:spcPct val="115000"/>
              </a:lnSpc>
              <a:spcAft>
                <a:spcPts val="1000"/>
              </a:spcAft>
            </a:pPr>
            <a:r>
              <a:rPr lang="en-IN" sz="8000" dirty="0">
                <a:latin typeface="Times New Roman"/>
                <a:ea typeface="Calibri"/>
                <a:cs typeface="Times New Roman"/>
              </a:rPr>
              <a:t> Rotate right through the carry. Each bit is shifted one location to the right, with bit 0 going into the carry bit in the PSW, while the carry was at goes into bit 7</a:t>
            </a:r>
            <a:endParaRPr lang="en-GB" sz="8000" dirty="0">
              <a:ea typeface="Calibri"/>
              <a:cs typeface="Times New Roman"/>
            </a:endParaRPr>
          </a:p>
          <a:p>
            <a:pPr>
              <a:lnSpc>
                <a:spcPct val="115000"/>
              </a:lnSpc>
              <a:spcAft>
                <a:spcPts val="1000"/>
              </a:spcAft>
            </a:pPr>
            <a:r>
              <a:rPr lang="en-IN" sz="8000" b="1" dirty="0">
                <a:latin typeface="Times New Roman"/>
                <a:ea typeface="Calibri"/>
                <a:cs typeface="Times New Roman"/>
              </a:rPr>
              <a:t>RLC A</a:t>
            </a:r>
            <a:r>
              <a:rPr lang="en-IN" sz="8000" dirty="0">
                <a:latin typeface="Times New Roman"/>
                <a:ea typeface="Calibri"/>
                <a:cs typeface="Times New Roman"/>
              </a:rPr>
              <a:t> </a:t>
            </a:r>
            <a:endParaRPr lang="en-GB" sz="8000" dirty="0">
              <a:ea typeface="Calibri"/>
              <a:cs typeface="Times New Roman"/>
            </a:endParaRPr>
          </a:p>
          <a:p>
            <a:pPr>
              <a:lnSpc>
                <a:spcPct val="115000"/>
              </a:lnSpc>
              <a:spcAft>
                <a:spcPts val="1000"/>
              </a:spcAft>
            </a:pPr>
            <a:r>
              <a:rPr lang="en-IN" sz="8000" dirty="0">
                <a:latin typeface="Times New Roman"/>
                <a:ea typeface="Calibri"/>
                <a:cs typeface="Times New Roman"/>
              </a:rPr>
              <a:t>Rotate left through the carry. Each bit is shifted one location to the left, with bit 7 going into the carry bit in the PSW, while the carry goes into bit 0.</a:t>
            </a:r>
            <a:endParaRPr lang="en-GB" sz="8000" dirty="0">
              <a:ea typeface="Calibri"/>
              <a:cs typeface="Times New Roman"/>
            </a:endParaRP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a:t>BRANCH INSTRUCTIONS- Unconditional </a:t>
            </a:r>
            <a:br>
              <a:rPr lang="en-GB" sz="3200" dirty="0"/>
            </a:br>
            <a:endParaRPr lang="en-GB" sz="3200" dirty="0"/>
          </a:p>
        </p:txBody>
      </p:sp>
      <p:sp>
        <p:nvSpPr>
          <p:cNvPr id="3" name="Content Placeholder 2"/>
          <p:cNvSpPr>
            <a:spLocks noGrp="1"/>
          </p:cNvSpPr>
          <p:nvPr>
            <p:ph idx="1"/>
          </p:nvPr>
        </p:nvSpPr>
        <p:spPr/>
        <p:txBody>
          <a:bodyPr>
            <a:normAutofit fontScale="70000" lnSpcReduction="20000"/>
          </a:bodyPr>
          <a:lstStyle/>
          <a:p>
            <a:r>
              <a:rPr lang="en-IN" sz="2400" dirty="0"/>
              <a:t>Branch instruction -2 types JUMP &amp; CALL</a:t>
            </a:r>
          </a:p>
          <a:p>
            <a:endParaRPr lang="en-IN" sz="2400" dirty="0"/>
          </a:p>
          <a:p>
            <a:endParaRPr lang="en-IN" sz="2400" dirty="0"/>
          </a:p>
          <a:p>
            <a:pPr marL="0" indent="0">
              <a:buNone/>
            </a:pPr>
            <a:r>
              <a:rPr lang="en-IN" sz="2400" dirty="0"/>
              <a:t>There are 3 types of jump instructions. They are:- </a:t>
            </a:r>
            <a:endParaRPr lang="en-GB" sz="2400" dirty="0"/>
          </a:p>
          <a:p>
            <a:r>
              <a:rPr lang="en-IN" sz="2400" dirty="0"/>
              <a:t>1. Short Jump (SJMP </a:t>
            </a:r>
            <a:r>
              <a:rPr lang="en-IN" sz="2400" dirty="0" err="1"/>
              <a:t>radd</a:t>
            </a:r>
            <a:r>
              <a:rPr lang="en-IN" sz="2400" dirty="0"/>
              <a:t>)</a:t>
            </a:r>
          </a:p>
          <a:p>
            <a:r>
              <a:rPr lang="en-IN" sz="2400" dirty="0"/>
              <a:t>2. Absolute Jump (AJMP </a:t>
            </a:r>
            <a:r>
              <a:rPr lang="en-IN" sz="2400" dirty="0" err="1"/>
              <a:t>sadd</a:t>
            </a:r>
            <a:r>
              <a:rPr lang="en-IN" sz="2400" dirty="0"/>
              <a:t>)</a:t>
            </a:r>
          </a:p>
          <a:p>
            <a:r>
              <a:rPr lang="en-IN" sz="2400" dirty="0"/>
              <a:t>3. Long Jump(LJMP </a:t>
            </a:r>
            <a:r>
              <a:rPr lang="en-IN" sz="2400" dirty="0" err="1"/>
              <a:t>ladd</a:t>
            </a:r>
            <a:r>
              <a:rPr lang="en-IN" sz="2400" dirty="0"/>
              <a:t>)</a:t>
            </a:r>
          </a:p>
          <a:p>
            <a:pPr marL="0" indent="0">
              <a:buNone/>
            </a:pPr>
            <a:r>
              <a:rPr lang="en-IN" sz="2400" dirty="0"/>
              <a:t>CALL-</a:t>
            </a:r>
          </a:p>
          <a:p>
            <a:r>
              <a:rPr lang="en-US" sz="2400" dirty="0"/>
              <a:t>LCALL sub</a:t>
            </a:r>
          </a:p>
          <a:p>
            <a:r>
              <a:rPr lang="en-US" sz="2400" dirty="0"/>
              <a:t>SCALL sub</a:t>
            </a:r>
          </a:p>
          <a:p>
            <a:pPr marL="0" indent="0">
              <a:buNone/>
            </a:pPr>
            <a:r>
              <a:rPr lang="en-US" sz="2400" dirty="0"/>
              <a:t>RETURN </a:t>
            </a:r>
            <a:r>
              <a:rPr lang="en-US" sz="2400" dirty="0" err="1"/>
              <a:t>instn</a:t>
            </a:r>
            <a:r>
              <a:rPr lang="en-US" sz="2400" dirty="0"/>
              <a:t> – 2 types</a:t>
            </a:r>
          </a:p>
          <a:p>
            <a:r>
              <a:rPr lang="en-US" sz="2400" dirty="0"/>
              <a:t>RET</a:t>
            </a:r>
          </a:p>
          <a:p>
            <a:r>
              <a:rPr lang="en-US" sz="2400" dirty="0"/>
              <a:t>RETI</a:t>
            </a:r>
          </a:p>
          <a:p>
            <a:pPr marL="0" indent="0">
              <a:buNone/>
            </a:pPr>
            <a:endParaRPr lang="en-IN" sz="2400" dirty="0"/>
          </a:p>
          <a:p>
            <a:endParaRPr lang="en-IN" sz="2400" dirty="0"/>
          </a:p>
          <a:p>
            <a:pPr marL="457200" lvl="1" indent="0">
              <a:buNone/>
            </a:pPr>
            <a:r>
              <a:rPr lang="en-IN" sz="2000" dirty="0"/>
              <a:t> 	</a:t>
            </a:r>
            <a:endParaRPr lang="en-GB" dirty="0"/>
          </a:p>
          <a:p>
            <a:endParaRPr lang="en-GB" dirty="0"/>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2911-8101-4F58-B1F3-67FA88C4B4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1D7866-9DFC-49F1-A3D0-7F56880399C2}"/>
              </a:ext>
            </a:extLst>
          </p:cNvPr>
          <p:cNvSpPr>
            <a:spLocks noGrp="1"/>
          </p:cNvSpPr>
          <p:nvPr>
            <p:ph idx="1"/>
          </p:nvPr>
        </p:nvSpPr>
        <p:spPr/>
        <p:txBody>
          <a:bodyPr/>
          <a:lstStyle/>
          <a:p>
            <a:r>
              <a:rPr lang="en-IN" sz="2400" dirty="0"/>
              <a:t>.1.Short Jump (SJMP </a:t>
            </a:r>
            <a:r>
              <a:rPr lang="en-IN" sz="2400" dirty="0" err="1"/>
              <a:t>radd</a:t>
            </a:r>
            <a:r>
              <a:rPr lang="en-IN" sz="2400" dirty="0"/>
              <a:t>)</a:t>
            </a:r>
          </a:p>
          <a:p>
            <a:pPr lvl="2"/>
            <a:r>
              <a:rPr lang="en-GB" sz="1600" dirty="0" err="1"/>
              <a:t>Radd</a:t>
            </a:r>
            <a:r>
              <a:rPr lang="en-GB" sz="1600" dirty="0"/>
              <a:t>-  8-bit signed no </a:t>
            </a:r>
          </a:p>
          <a:p>
            <a:pPr lvl="2"/>
            <a:r>
              <a:rPr lang="en-GB" sz="1600" dirty="0"/>
              <a:t>Ranges (-128 to +127)</a:t>
            </a:r>
          </a:p>
          <a:p>
            <a:pPr lvl="2"/>
            <a:r>
              <a:rPr lang="en-GB" sz="1600" dirty="0" err="1"/>
              <a:t>Radd</a:t>
            </a:r>
            <a:r>
              <a:rPr lang="en-GB" sz="1600" dirty="0"/>
              <a:t> is calculated as the relative distance from the next </a:t>
            </a:r>
            <a:r>
              <a:rPr lang="en-GB" sz="1600" dirty="0" err="1"/>
              <a:t>instn</a:t>
            </a:r>
            <a:r>
              <a:rPr lang="en-GB" sz="1600" dirty="0"/>
              <a:t> to the branch </a:t>
            </a:r>
            <a:r>
              <a:rPr lang="en-GB" sz="1600" dirty="0" err="1"/>
              <a:t>locn</a:t>
            </a:r>
            <a:endParaRPr lang="en-GB" sz="1600" dirty="0"/>
          </a:p>
          <a:p>
            <a:pPr lvl="2"/>
            <a:r>
              <a:rPr lang="en-GB" sz="1600" dirty="0"/>
              <a:t>Telling how far we jump not where we want to </a:t>
            </a:r>
            <a:r>
              <a:rPr lang="en-GB" sz="1600" dirty="0" err="1"/>
              <a:t>jmp</a:t>
            </a:r>
            <a:endParaRPr lang="en-GB" sz="1600" dirty="0"/>
          </a:p>
          <a:p>
            <a:pPr lvl="2"/>
            <a:r>
              <a:rPr lang="en-GB" sz="1600" dirty="0" err="1"/>
              <a:t>Eg</a:t>
            </a:r>
            <a:r>
              <a:rPr lang="en-GB" sz="1600" dirty="0"/>
              <a:t>: SJMP 08H</a:t>
            </a:r>
          </a:p>
          <a:p>
            <a:r>
              <a:rPr lang="en-IN" sz="2400" dirty="0"/>
              <a:t>2. Absolute Jump (AJMP </a:t>
            </a:r>
            <a:r>
              <a:rPr lang="en-IN" sz="2400" dirty="0" err="1"/>
              <a:t>sadd</a:t>
            </a:r>
            <a:r>
              <a:rPr lang="en-IN" sz="2400" dirty="0"/>
              <a:t>)</a:t>
            </a:r>
          </a:p>
          <a:p>
            <a:r>
              <a:rPr lang="en-IN" sz="2400" dirty="0"/>
              <a:t>Here entire 64 KB divided into 32 pages, each page is of 2 KB</a:t>
            </a:r>
          </a:p>
          <a:p>
            <a:r>
              <a:rPr lang="en-IN" sz="2400" dirty="0"/>
              <a:t>As JMP is in the same page ,only 11 bits of address will change</a:t>
            </a:r>
          </a:p>
          <a:p>
            <a:endParaRPr lang="en-IN" dirty="0"/>
          </a:p>
        </p:txBody>
      </p:sp>
    </p:spTree>
    <p:extLst>
      <p:ext uri="{BB962C8B-B14F-4D97-AF65-F5344CB8AC3E}">
        <p14:creationId xmlns:p14="http://schemas.microsoft.com/office/powerpoint/2010/main" val="2699877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AF83-9E3B-48AD-8C79-4D52EDE6CCEC}"/>
              </a:ext>
            </a:extLst>
          </p:cNvPr>
          <p:cNvSpPr>
            <a:spLocks noGrp="1"/>
          </p:cNvSpPr>
          <p:nvPr>
            <p:ph type="title"/>
          </p:nvPr>
        </p:nvSpPr>
        <p:spPr/>
        <p:txBody>
          <a:bodyPr>
            <a:normAutofit fontScale="90000"/>
          </a:bodyPr>
          <a:lstStyle/>
          <a:p>
            <a:br>
              <a:rPr lang="en-GB" sz="4400" dirty="0"/>
            </a:br>
            <a:endParaRPr lang="en-IN" dirty="0"/>
          </a:p>
        </p:txBody>
      </p:sp>
      <p:pic>
        <p:nvPicPr>
          <p:cNvPr id="5" name="Content Placeholder 4">
            <a:extLst>
              <a:ext uri="{FF2B5EF4-FFF2-40B4-BE49-F238E27FC236}">
                <a16:creationId xmlns:a16="http://schemas.microsoft.com/office/drawing/2014/main" id="{446CBF50-CA3C-419E-A28E-F0075609EBCF}"/>
              </a:ext>
            </a:extLst>
          </p:cNvPr>
          <p:cNvPicPr>
            <a:picLocks noGrp="1" noChangeAspect="1"/>
          </p:cNvPicPr>
          <p:nvPr>
            <p:ph idx="1"/>
          </p:nvPr>
        </p:nvPicPr>
        <p:blipFill>
          <a:blip r:embed="rId2"/>
          <a:stretch>
            <a:fillRect/>
          </a:stretch>
        </p:blipFill>
        <p:spPr>
          <a:xfrm>
            <a:off x="477024" y="1216817"/>
            <a:ext cx="8229600" cy="2212183"/>
          </a:xfrm>
        </p:spPr>
      </p:pic>
    </p:spTree>
    <p:extLst>
      <p:ext uri="{BB962C8B-B14F-4D97-AF65-F5344CB8AC3E}">
        <p14:creationId xmlns:p14="http://schemas.microsoft.com/office/powerpoint/2010/main" val="1088848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442E-B2F4-4C39-9F21-9DA26D1566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E06CEF-FBE7-4B89-9FE3-04C2FAFA16BA}"/>
              </a:ext>
            </a:extLst>
          </p:cNvPr>
          <p:cNvSpPr>
            <a:spLocks noGrp="1"/>
          </p:cNvSpPr>
          <p:nvPr>
            <p:ph idx="1"/>
          </p:nvPr>
        </p:nvSpPr>
        <p:spPr/>
        <p:txBody>
          <a:bodyPr/>
          <a:lstStyle/>
          <a:p>
            <a:r>
              <a:rPr lang="en-IN" sz="2400" dirty="0"/>
              <a:t>3. Long Jump(LJMP </a:t>
            </a:r>
            <a:r>
              <a:rPr lang="en-IN" sz="2400" dirty="0" err="1"/>
              <a:t>ladd</a:t>
            </a:r>
            <a:r>
              <a:rPr lang="en-IN" sz="2400" dirty="0"/>
              <a:t>)</a:t>
            </a:r>
          </a:p>
          <a:p>
            <a:pPr lvl="1"/>
            <a:r>
              <a:rPr lang="en-IN" sz="2400" dirty="0" err="1"/>
              <a:t>ladd</a:t>
            </a:r>
            <a:r>
              <a:rPr lang="en-IN" sz="2400" dirty="0"/>
              <a:t>- 16 bit address (0000H to FFFFH)</a:t>
            </a:r>
          </a:p>
          <a:p>
            <a:pPr lvl="1"/>
            <a:r>
              <a:rPr lang="en-IN" sz="2400" dirty="0"/>
              <a:t>3 bytes (1 byte opcode +2 byte </a:t>
            </a:r>
            <a:r>
              <a:rPr lang="en-IN" sz="2400" dirty="0" err="1"/>
              <a:t>ladd</a:t>
            </a:r>
            <a:r>
              <a:rPr lang="en-IN" sz="2400" dirty="0"/>
              <a:t>)</a:t>
            </a:r>
          </a:p>
          <a:p>
            <a:pPr lvl="1"/>
            <a:r>
              <a:rPr lang="en-IN" sz="2400" dirty="0" err="1"/>
              <a:t>Eg</a:t>
            </a:r>
            <a:r>
              <a:rPr lang="en-IN" sz="2400" dirty="0"/>
              <a:t>: LJMP 5000H</a:t>
            </a:r>
          </a:p>
          <a:p>
            <a:pPr lvl="1"/>
            <a:r>
              <a:rPr lang="en-IN" sz="2400" dirty="0"/>
              <a:t>LCALL  also like this</a:t>
            </a:r>
            <a:endParaRPr lang="en-GB" sz="2400" dirty="0"/>
          </a:p>
          <a:p>
            <a:endParaRPr lang="en-IN" dirty="0"/>
          </a:p>
        </p:txBody>
      </p:sp>
    </p:spTree>
    <p:extLst>
      <p:ext uri="{BB962C8B-B14F-4D97-AF65-F5344CB8AC3E}">
        <p14:creationId xmlns:p14="http://schemas.microsoft.com/office/powerpoint/2010/main" val="702162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9DF6-210E-4A13-A86B-1EA3DE0F76F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0BAD7E1-63CD-4F65-99E7-9D088A078A7E}"/>
              </a:ext>
            </a:extLst>
          </p:cNvPr>
          <p:cNvPicPr>
            <a:picLocks noGrp="1" noChangeAspect="1"/>
          </p:cNvPicPr>
          <p:nvPr>
            <p:ph idx="1"/>
          </p:nvPr>
        </p:nvPicPr>
        <p:blipFill>
          <a:blip r:embed="rId2"/>
          <a:stretch>
            <a:fillRect/>
          </a:stretch>
        </p:blipFill>
        <p:spPr>
          <a:xfrm>
            <a:off x="1393865" y="1600200"/>
            <a:ext cx="6356269" cy="4525963"/>
          </a:xfrm>
        </p:spPr>
      </p:pic>
    </p:spTree>
    <p:extLst>
      <p:ext uri="{BB962C8B-B14F-4D97-AF65-F5344CB8AC3E}">
        <p14:creationId xmlns:p14="http://schemas.microsoft.com/office/powerpoint/2010/main" val="2110715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E606-E947-482E-9B56-0E40CAE8BC5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F8310B0-5174-44FC-BC3A-69BB9F671550}"/>
              </a:ext>
            </a:extLst>
          </p:cNvPr>
          <p:cNvPicPr>
            <a:picLocks noGrp="1" noChangeAspect="1"/>
          </p:cNvPicPr>
          <p:nvPr>
            <p:ph idx="1"/>
          </p:nvPr>
        </p:nvPicPr>
        <p:blipFill>
          <a:blip r:embed="rId2"/>
          <a:stretch>
            <a:fillRect/>
          </a:stretch>
        </p:blipFill>
        <p:spPr>
          <a:xfrm>
            <a:off x="457200" y="1713604"/>
            <a:ext cx="8229600" cy="4299154"/>
          </a:xfrm>
        </p:spPr>
      </p:pic>
    </p:spTree>
    <p:extLst>
      <p:ext uri="{BB962C8B-B14F-4D97-AF65-F5344CB8AC3E}">
        <p14:creationId xmlns:p14="http://schemas.microsoft.com/office/powerpoint/2010/main" val="178744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Autofit/>
          </a:bodyPr>
          <a:lstStyle/>
          <a:p>
            <a:r>
              <a:rPr lang="en-IN" sz="4000" b="1" dirty="0">
                <a:latin typeface="Times New Roman" pitchFamily="18" charset="0"/>
                <a:cs typeface="Times New Roman" pitchFamily="18" charset="0"/>
              </a:rPr>
              <a:t>Direct addressing mode </a:t>
            </a:r>
          </a:p>
        </p:txBody>
      </p:sp>
      <p:sp>
        <p:nvSpPr>
          <p:cNvPr id="7" name="Text Placeholder 6"/>
          <p:cNvSpPr>
            <a:spLocks noGrp="1"/>
          </p:cNvSpPr>
          <p:nvPr>
            <p:ph idx="1"/>
          </p:nvPr>
        </p:nvSpPr>
        <p:spPr>
          <a:xfrm>
            <a:off x="357158" y="1600200"/>
            <a:ext cx="8329642" cy="4900634"/>
          </a:xfrm>
        </p:spPr>
        <p:txBody>
          <a:bodyPr>
            <a:noAutofit/>
          </a:bodyPr>
          <a:lstStyle/>
          <a:p>
            <a:pPr>
              <a:buFont typeface="Arial" pitchFamily="34" charset="0"/>
              <a:buChar char="•"/>
            </a:pPr>
            <a:r>
              <a:rPr lang="en-IN" sz="2400" dirty="0">
                <a:latin typeface="Times New Roman" pitchFamily="18" charset="0"/>
                <a:cs typeface="Times New Roman" pitchFamily="18" charset="0"/>
              </a:rPr>
              <a:t>Only for Internal RAM and the SFRs</a:t>
            </a:r>
          </a:p>
          <a:p>
            <a:pPr>
              <a:buNone/>
            </a:pPr>
            <a:r>
              <a:rPr lang="en-IN" sz="2400" dirty="0" err="1"/>
              <a:t>Eg</a:t>
            </a:r>
            <a:r>
              <a:rPr lang="en-IN" sz="2400" dirty="0"/>
              <a:t>:-</a:t>
            </a:r>
            <a:r>
              <a:rPr lang="en-IN" sz="2400" b="1" dirty="0"/>
              <a:t>MOV R1, 42H </a:t>
            </a:r>
            <a:r>
              <a:rPr lang="en-IN" sz="2400" dirty="0"/>
              <a:t>: Move the contents of RAM location 42 into R1 register </a:t>
            </a:r>
          </a:p>
          <a:p>
            <a:pPr>
              <a:buNone/>
            </a:pPr>
            <a:r>
              <a:rPr lang="en-IN" sz="2400" dirty="0"/>
              <a:t>	</a:t>
            </a:r>
            <a:r>
              <a:rPr lang="en-IN" sz="2400" b="1" dirty="0"/>
              <a:t>MOV 49H,A </a:t>
            </a:r>
            <a:r>
              <a:rPr lang="en-IN" sz="2400" dirty="0"/>
              <a:t>: Move the contents of the accumulator into the RAM location 49</a:t>
            </a:r>
          </a:p>
          <a:p>
            <a:pPr>
              <a:buFont typeface="Wingdings" panose="05000000000000000000" pitchFamily="2" charset="2"/>
              <a:buChar char="Ø"/>
            </a:pPr>
            <a:r>
              <a:rPr lang="en-IN" sz="2400" dirty="0">
                <a:latin typeface="Times New Roman" pitchFamily="18" charset="0"/>
                <a:cs typeface="Times New Roman" pitchFamily="18" charset="0"/>
              </a:rPr>
              <a:t>MOV 30H,#30H</a:t>
            </a:r>
          </a:p>
          <a:p>
            <a:pPr>
              <a:buFont typeface="Wingdings" panose="05000000000000000000" pitchFamily="2" charset="2"/>
              <a:buChar char="Ø"/>
            </a:pPr>
            <a:r>
              <a:rPr lang="en-IN" sz="2400" dirty="0">
                <a:solidFill>
                  <a:srgbClr val="FF0000"/>
                </a:solidFill>
                <a:latin typeface="Times New Roman" pitchFamily="18" charset="0"/>
                <a:cs typeface="Times New Roman" pitchFamily="18" charset="0"/>
              </a:rPr>
              <a:t>MOV 01H,00H --------</a:t>
            </a:r>
            <a:r>
              <a:rPr lang="en-IN" sz="2400" dirty="0">
                <a:solidFill>
                  <a:srgbClr val="FF0000"/>
                </a:solidFill>
                <a:latin typeface="Times New Roman" pitchFamily="18" charset="0"/>
                <a:cs typeface="Times New Roman" pitchFamily="18" charset="0"/>
                <a:sym typeface="Wingdings" panose="05000000000000000000" pitchFamily="2" charset="2"/>
              </a:rPr>
              <a:t>allowed in MC (not in MP)</a:t>
            </a:r>
            <a:endParaRPr lang="en-IN" sz="2400" dirty="0">
              <a:solidFill>
                <a:srgbClr val="FF0000"/>
              </a:solidFill>
              <a:latin typeface="Times New Roman" pitchFamily="18" charset="0"/>
              <a:cs typeface="Times New Roman" pitchFamily="18" charset="0"/>
            </a:endParaRPr>
          </a:p>
          <a:p>
            <a:pPr>
              <a:buFont typeface="Wingdings" panose="05000000000000000000" pitchFamily="2" charset="2"/>
              <a:buChar char="Ø"/>
            </a:pPr>
            <a:r>
              <a:rPr lang="en-IN" sz="2400" dirty="0">
                <a:latin typeface="Times New Roman" pitchFamily="18" charset="0"/>
                <a:cs typeface="Times New Roman" pitchFamily="18" charset="0"/>
              </a:rPr>
              <a:t>MOV A,80H   -------------</a:t>
            </a:r>
            <a:r>
              <a:rPr lang="en-IN" sz="2400" dirty="0">
                <a:latin typeface="Times New Roman" pitchFamily="18" charset="0"/>
                <a:cs typeface="Times New Roman" pitchFamily="18" charset="0"/>
                <a:sym typeface="Wingdings" panose="05000000000000000000" pitchFamily="2" charset="2"/>
              </a:rPr>
              <a:t>  A P0  {SFR}</a:t>
            </a:r>
            <a:endParaRPr lang="en-IN" sz="2400" dirty="0">
              <a:latin typeface="Times New Roman" pitchFamily="18" charset="0"/>
              <a:cs typeface="Times New Roman" pitchFamily="18" charset="0"/>
            </a:endParaRPr>
          </a:p>
          <a:p>
            <a:pPr>
              <a:buFont typeface="Wingdings" panose="05000000000000000000" pitchFamily="2" charset="2"/>
              <a:buChar char="Ø"/>
            </a:pPr>
            <a:r>
              <a:rPr lang="en-IN" sz="2400" dirty="0">
                <a:latin typeface="Times New Roman" pitchFamily="18" charset="0"/>
                <a:cs typeface="Times New Roman" pitchFamily="18" charset="0"/>
              </a:rPr>
              <a:t>MOV 30H,A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6574-58D1-4E5E-92FE-E0FD7D88A5ED}"/>
              </a:ext>
            </a:extLst>
          </p:cNvPr>
          <p:cNvSpPr>
            <a:spLocks noGrp="1"/>
          </p:cNvSpPr>
          <p:nvPr>
            <p:ph type="title"/>
          </p:nvPr>
        </p:nvSpPr>
        <p:spPr/>
        <p:txBody>
          <a:bodyPr/>
          <a:lstStyle/>
          <a:p>
            <a:r>
              <a:rPr lang="en-US" dirty="0"/>
              <a:t>Conditional jump instructions</a:t>
            </a:r>
            <a:endParaRPr lang="en-IN" dirty="0"/>
          </a:p>
        </p:txBody>
      </p:sp>
      <p:sp>
        <p:nvSpPr>
          <p:cNvPr id="3" name="Content Placeholder 2">
            <a:extLst>
              <a:ext uri="{FF2B5EF4-FFF2-40B4-BE49-F238E27FC236}">
                <a16:creationId xmlns:a16="http://schemas.microsoft.com/office/drawing/2014/main" id="{205ADFF7-36E2-4763-B478-2DF148DE7B4F}"/>
              </a:ext>
            </a:extLst>
          </p:cNvPr>
          <p:cNvSpPr>
            <a:spLocks noGrp="1"/>
          </p:cNvSpPr>
          <p:nvPr>
            <p:ph idx="1"/>
          </p:nvPr>
        </p:nvSpPr>
        <p:spPr>
          <a:xfrm>
            <a:off x="444664" y="1556792"/>
            <a:ext cx="8229600" cy="4525963"/>
          </a:xfrm>
        </p:spPr>
        <p:txBody>
          <a:bodyPr/>
          <a:lstStyle/>
          <a:p>
            <a:r>
              <a:rPr lang="en-US" dirty="0"/>
              <a:t>1.</a:t>
            </a:r>
            <a:r>
              <a:rPr lang="en-US" sz="2400" dirty="0"/>
              <a:t>CJNE A,#25H ,label</a:t>
            </a:r>
          </a:p>
          <a:p>
            <a:pPr marL="0" indent="0">
              <a:buNone/>
            </a:pPr>
            <a:r>
              <a:rPr lang="en-US" sz="2400" dirty="0"/>
              <a:t>(Compare &amp; </a:t>
            </a:r>
            <a:r>
              <a:rPr lang="en-US" sz="2400" dirty="0" err="1"/>
              <a:t>jmp</a:t>
            </a:r>
            <a:r>
              <a:rPr lang="en-US" sz="2400" dirty="0"/>
              <a:t> if not equal)</a:t>
            </a:r>
          </a:p>
          <a:p>
            <a:r>
              <a:rPr lang="en-US" sz="2400" dirty="0"/>
              <a:t>CJNE A,25H ,label</a:t>
            </a:r>
          </a:p>
          <a:p>
            <a:r>
              <a:rPr lang="en-US" sz="2400" dirty="0"/>
              <a:t>CJNE R0,#25H ,label</a:t>
            </a:r>
          </a:p>
          <a:p>
            <a:r>
              <a:rPr lang="en-US" sz="2400" dirty="0"/>
              <a:t>CJNE @R0,25H ,label</a:t>
            </a:r>
          </a:p>
          <a:p>
            <a:r>
              <a:rPr lang="en-US" sz="2400" dirty="0"/>
              <a:t>2. DJNZ count, label (Decrement and </a:t>
            </a:r>
            <a:r>
              <a:rPr lang="en-US" sz="2400" dirty="0" err="1"/>
              <a:t>jmp</a:t>
            </a:r>
            <a:r>
              <a:rPr lang="en-US" sz="2400" dirty="0"/>
              <a:t> if not Zero)</a:t>
            </a:r>
          </a:p>
          <a:p>
            <a:r>
              <a:rPr lang="en-US" sz="2400" dirty="0"/>
              <a:t>DJNZ  R2,BACK</a:t>
            </a:r>
          </a:p>
          <a:p>
            <a:r>
              <a:rPr lang="en-US" sz="2400" dirty="0"/>
              <a:t>DJNZ  25H,BACK</a:t>
            </a:r>
          </a:p>
          <a:p>
            <a:endParaRPr lang="en-US" sz="2400" dirty="0"/>
          </a:p>
          <a:p>
            <a:endParaRPr lang="en-US" dirty="0"/>
          </a:p>
          <a:p>
            <a:endParaRPr lang="en-US" dirty="0"/>
          </a:p>
          <a:p>
            <a:endParaRPr lang="en-IN" dirty="0"/>
          </a:p>
        </p:txBody>
      </p:sp>
    </p:spTree>
    <p:extLst>
      <p:ext uri="{BB962C8B-B14F-4D97-AF65-F5344CB8AC3E}">
        <p14:creationId xmlns:p14="http://schemas.microsoft.com/office/powerpoint/2010/main" val="2698451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258C-EE77-4496-A99C-E034E62BF2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34D3BF-E480-4648-9F1D-092AF4E1C491}"/>
              </a:ext>
            </a:extLst>
          </p:cNvPr>
          <p:cNvSpPr>
            <a:spLocks noGrp="1"/>
          </p:cNvSpPr>
          <p:nvPr>
            <p:ph idx="1"/>
          </p:nvPr>
        </p:nvSpPr>
        <p:spPr/>
        <p:txBody>
          <a:bodyPr/>
          <a:lstStyle/>
          <a:p>
            <a:r>
              <a:rPr lang="en-US" dirty="0"/>
              <a:t>JC label</a:t>
            </a:r>
          </a:p>
          <a:p>
            <a:r>
              <a:rPr lang="en-US" dirty="0"/>
              <a:t>JNC label</a:t>
            </a:r>
          </a:p>
          <a:p>
            <a:r>
              <a:rPr lang="en-US" dirty="0"/>
              <a:t>JZ label</a:t>
            </a:r>
          </a:p>
          <a:p>
            <a:r>
              <a:rPr lang="en-US" dirty="0"/>
              <a:t>JNZ label</a:t>
            </a:r>
            <a:endParaRPr lang="en-IN" dirty="0"/>
          </a:p>
        </p:txBody>
      </p:sp>
    </p:spTree>
    <p:extLst>
      <p:ext uri="{BB962C8B-B14F-4D97-AF65-F5344CB8AC3E}">
        <p14:creationId xmlns:p14="http://schemas.microsoft.com/office/powerpoint/2010/main" val="1402047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94B6-5C6D-4E4C-BD52-7928A7FEB15C}"/>
              </a:ext>
            </a:extLst>
          </p:cNvPr>
          <p:cNvSpPr>
            <a:spLocks noGrp="1"/>
          </p:cNvSpPr>
          <p:nvPr>
            <p:ph type="title"/>
          </p:nvPr>
        </p:nvSpPr>
        <p:spPr/>
        <p:txBody>
          <a:bodyPr>
            <a:normAutofit fontScale="90000"/>
          </a:bodyPr>
          <a:lstStyle/>
          <a:p>
            <a:r>
              <a:rPr lang="en-US" dirty="0"/>
              <a:t>Bit wise Conditional jump instructions</a:t>
            </a:r>
            <a:endParaRPr lang="en-IN" dirty="0"/>
          </a:p>
        </p:txBody>
      </p:sp>
      <p:sp>
        <p:nvSpPr>
          <p:cNvPr id="3" name="Content Placeholder 2">
            <a:extLst>
              <a:ext uri="{FF2B5EF4-FFF2-40B4-BE49-F238E27FC236}">
                <a16:creationId xmlns:a16="http://schemas.microsoft.com/office/drawing/2014/main" id="{9EDEF2AB-3C2D-4C1A-952A-5574B5F1504A}"/>
              </a:ext>
            </a:extLst>
          </p:cNvPr>
          <p:cNvSpPr>
            <a:spLocks noGrp="1"/>
          </p:cNvSpPr>
          <p:nvPr>
            <p:ph idx="1"/>
          </p:nvPr>
        </p:nvSpPr>
        <p:spPr/>
        <p:txBody>
          <a:bodyPr/>
          <a:lstStyle/>
          <a:p>
            <a:r>
              <a:rPr lang="en-US" dirty="0"/>
              <a:t>JB </a:t>
            </a:r>
            <a:r>
              <a:rPr lang="en-US" dirty="0" err="1"/>
              <a:t>bit,label</a:t>
            </a:r>
            <a:endParaRPr lang="en-US" dirty="0"/>
          </a:p>
          <a:p>
            <a:pPr marL="0" indent="0">
              <a:buNone/>
            </a:pPr>
            <a:r>
              <a:rPr lang="en-US" dirty="0" err="1"/>
              <a:t>Eg</a:t>
            </a:r>
            <a:r>
              <a:rPr lang="en-US" dirty="0"/>
              <a:t>: JB P0.2,down</a:t>
            </a:r>
          </a:p>
          <a:p>
            <a:r>
              <a:rPr lang="en-US" dirty="0"/>
              <a:t>JNB </a:t>
            </a:r>
            <a:r>
              <a:rPr lang="en-US" dirty="0" err="1"/>
              <a:t>bit,label</a:t>
            </a:r>
            <a:endParaRPr lang="en-US" dirty="0"/>
          </a:p>
          <a:p>
            <a:pPr marL="0" indent="0">
              <a:buNone/>
            </a:pPr>
            <a:r>
              <a:rPr lang="en-US" dirty="0" err="1"/>
              <a:t>Eg</a:t>
            </a:r>
            <a:r>
              <a:rPr lang="en-US" dirty="0"/>
              <a:t>:   wait :JNB TF0,wait</a:t>
            </a:r>
          </a:p>
          <a:p>
            <a:r>
              <a:rPr lang="en-US" dirty="0"/>
              <a:t>JBC </a:t>
            </a:r>
            <a:r>
              <a:rPr lang="en-US" dirty="0" err="1"/>
              <a:t>bit,label</a:t>
            </a:r>
            <a:r>
              <a:rPr lang="en-US" dirty="0"/>
              <a:t> </a:t>
            </a:r>
            <a:r>
              <a:rPr lang="en-US" i="1" dirty="0"/>
              <a:t>( </a:t>
            </a:r>
            <a:r>
              <a:rPr lang="en-US" i="1" dirty="0" err="1"/>
              <a:t>jmp</a:t>
            </a:r>
            <a:r>
              <a:rPr lang="en-US" i="1" dirty="0"/>
              <a:t> if bit =1 then </a:t>
            </a:r>
            <a:r>
              <a:rPr lang="en-US" i="1" dirty="0" err="1"/>
              <a:t>goto</a:t>
            </a:r>
            <a:r>
              <a:rPr lang="en-US" i="1" dirty="0"/>
              <a:t> label ,while jumping clear bit also)</a:t>
            </a:r>
          </a:p>
          <a:p>
            <a:pPr marL="0" indent="0">
              <a:buNone/>
            </a:pPr>
            <a:r>
              <a:rPr lang="en-US" dirty="0" err="1"/>
              <a:t>Eg</a:t>
            </a:r>
            <a:r>
              <a:rPr lang="en-US" dirty="0"/>
              <a:t>: JBC P0.7,down, </a:t>
            </a:r>
            <a:r>
              <a:rPr lang="en-US" i="1" dirty="0"/>
              <a:t>(if p0.7=1 </a:t>
            </a:r>
            <a:r>
              <a:rPr lang="en-US" i="1" dirty="0" err="1"/>
              <a:t>jmp</a:t>
            </a:r>
            <a:r>
              <a:rPr lang="en-US" i="1" dirty="0"/>
              <a:t> to </a:t>
            </a:r>
            <a:r>
              <a:rPr lang="en-US" i="1" dirty="0" err="1"/>
              <a:t>locn</a:t>
            </a:r>
            <a:r>
              <a:rPr lang="en-US" i="1" dirty="0"/>
              <a:t> down and make po.7=0)</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66215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CALL /SUBROUTINE INSTRUCTIONS </a:t>
            </a:r>
            <a:br>
              <a:rPr lang="en-GB" dirty="0"/>
            </a:br>
            <a:endParaRPr lang="en-GB" dirty="0"/>
          </a:p>
        </p:txBody>
      </p:sp>
      <p:sp>
        <p:nvSpPr>
          <p:cNvPr id="3" name="Content Placeholder 2"/>
          <p:cNvSpPr>
            <a:spLocks noGrp="1"/>
          </p:cNvSpPr>
          <p:nvPr>
            <p:ph idx="1"/>
          </p:nvPr>
        </p:nvSpPr>
        <p:spPr/>
        <p:txBody>
          <a:bodyPr>
            <a:normAutofit fontScale="62500" lnSpcReduction="20000"/>
          </a:bodyPr>
          <a:lstStyle/>
          <a:p>
            <a:pPr>
              <a:lnSpc>
                <a:spcPct val="115000"/>
              </a:lnSpc>
              <a:spcAft>
                <a:spcPts val="1000"/>
              </a:spcAft>
            </a:pPr>
            <a:r>
              <a:rPr lang="en-IN" dirty="0">
                <a:latin typeface="Times New Roman" panose="02020603050405020304" pitchFamily="18" charset="0"/>
                <a:ea typeface="Calibri"/>
                <a:cs typeface="Times New Roman" panose="02020603050405020304" pitchFamily="18" charset="0"/>
              </a:rPr>
              <a:t>Subroutines are handled by CALL and RET instructions There are two types of CALL instructions </a:t>
            </a:r>
            <a:endParaRPr lang="en-GB" dirty="0">
              <a:latin typeface="Times New Roman" panose="02020603050405020304" pitchFamily="18" charset="0"/>
              <a:ea typeface="Calibri"/>
              <a:cs typeface="Times New Roman" panose="02020603050405020304" pitchFamily="18" charset="0"/>
            </a:endParaRPr>
          </a:p>
          <a:p>
            <a:pPr lvl="0"/>
            <a:r>
              <a:rPr lang="en-IN" b="1" dirty="0">
                <a:latin typeface="Times New Roman" panose="02020603050405020304" pitchFamily="18" charset="0"/>
                <a:cs typeface="Times New Roman" panose="02020603050405020304" pitchFamily="18" charset="0"/>
              </a:rPr>
              <a:t>LCALL address(16 bit)</a:t>
            </a:r>
            <a:endParaRPr lang="en-GB"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is long call instruction which unconditionally calls the subroutine located at the indicated 16 bit address. This is a 3 byte instruction. The LCALL instruction works as follows. </a:t>
            </a:r>
            <a:endParaRPr lang="en-GB"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During execution of LCALL, [PC] = [PC]+3; (if address where LCALL resides is say, 0x3254; during execution of this instruction [PC] = 3254h + 3h = 3257h</a:t>
            </a:r>
            <a:endParaRPr lang="en-GB" dirty="0">
              <a:latin typeface="Times New Roman" panose="02020603050405020304" pitchFamily="18" charset="0"/>
              <a:cs typeface="Times New Roman" panose="02020603050405020304" pitchFamily="18" charset="0"/>
            </a:endParaRPr>
          </a:p>
          <a:p>
            <a:pPr marL="800100" lvl="2" indent="0">
              <a:buNone/>
            </a:pPr>
            <a:r>
              <a:rPr lang="en-IN" sz="3200" dirty="0">
                <a:latin typeface="Times New Roman" panose="02020603050405020304" pitchFamily="18" charset="0"/>
                <a:cs typeface="Times New Roman" panose="02020603050405020304" pitchFamily="18" charset="0"/>
              </a:rPr>
              <a:t>b. [SP]=[SP]+1;  </a:t>
            </a:r>
            <a:endParaRPr lang="en-GB" sz="3200" dirty="0">
              <a:latin typeface="Times New Roman" panose="02020603050405020304" pitchFamily="18" charset="0"/>
              <a:cs typeface="Times New Roman" panose="02020603050405020304" pitchFamily="18" charset="0"/>
            </a:endParaRPr>
          </a:p>
          <a:p>
            <a:pPr marL="800100" lvl="2" indent="0">
              <a:buNone/>
            </a:pPr>
            <a:r>
              <a:rPr lang="en-IN" sz="3200" dirty="0">
                <a:latin typeface="Times New Roman" panose="02020603050405020304" pitchFamily="18" charset="0"/>
                <a:cs typeface="Times New Roman" panose="02020603050405020304" pitchFamily="18" charset="0"/>
              </a:rPr>
              <a:t>c. [[SP]] = [PC7-0]; </a:t>
            </a:r>
            <a:endParaRPr lang="en-GB" sz="3200" dirty="0">
              <a:latin typeface="Times New Roman" panose="02020603050405020304" pitchFamily="18" charset="0"/>
              <a:cs typeface="Times New Roman" panose="02020603050405020304" pitchFamily="18" charset="0"/>
            </a:endParaRPr>
          </a:p>
          <a:p>
            <a:pPr marL="800100" lvl="2" indent="0">
              <a:buNone/>
            </a:pPr>
            <a:r>
              <a:rPr lang="en-IN" sz="3200" dirty="0">
                <a:latin typeface="Times New Roman" panose="02020603050405020304" pitchFamily="18" charset="0"/>
                <a:cs typeface="Times New Roman" panose="02020603050405020304" pitchFamily="18" charset="0"/>
              </a:rPr>
              <a:t> d. [SP]=[SP]+1; </a:t>
            </a:r>
            <a:endParaRPr lang="en-GB" sz="3200" dirty="0">
              <a:latin typeface="Times New Roman" panose="02020603050405020304" pitchFamily="18" charset="0"/>
              <a:cs typeface="Times New Roman" panose="02020603050405020304" pitchFamily="18" charset="0"/>
            </a:endParaRPr>
          </a:p>
          <a:p>
            <a:pPr marL="800100" lvl="2" indent="0">
              <a:buNone/>
            </a:pPr>
            <a:r>
              <a:rPr lang="en-IN" sz="3200" dirty="0">
                <a:latin typeface="Times New Roman" panose="02020603050405020304" pitchFamily="18" charset="0"/>
                <a:cs typeface="Times New Roman" panose="02020603050405020304" pitchFamily="18" charset="0"/>
              </a:rPr>
              <a:t>e. [[SP]] = [PC15-8]; </a:t>
            </a:r>
            <a:endParaRPr lang="en-GB" sz="3200" dirty="0">
              <a:latin typeface="Times New Roman" panose="02020603050405020304" pitchFamily="18" charset="0"/>
              <a:cs typeface="Times New Roman" panose="02020603050405020304" pitchFamily="18" charset="0"/>
            </a:endParaRPr>
          </a:p>
          <a:p>
            <a:pPr marL="800100" lvl="2" indent="0">
              <a:buNone/>
            </a:pPr>
            <a:r>
              <a:rPr lang="en-IN" sz="3000" dirty="0"/>
              <a:t> </a:t>
            </a:r>
            <a:endParaRPr lang="en-GB" sz="3000" dirty="0"/>
          </a:p>
          <a:p>
            <a:endParaRPr lang="en-GB" dirty="0"/>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ACALL address(11 bit)</a:t>
            </a:r>
            <a:r>
              <a:rPr lang="en-IN" dirty="0"/>
              <a:t> </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This is absolute call instruction which unconditionally calls the subroutine located at the indicated 11 bit address. This is a 2 byte instruction. The ACALL instruction works as follows. </a:t>
            </a:r>
            <a:endParaRPr lang="en-GB"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400050" lvl="1" indent="0">
              <a:buNone/>
            </a:pPr>
            <a:r>
              <a:rPr lang="en-IN" dirty="0">
                <a:latin typeface="Times New Roman" panose="02020603050405020304" pitchFamily="18" charset="0"/>
                <a:cs typeface="Times New Roman" panose="02020603050405020304" pitchFamily="18" charset="0"/>
              </a:rPr>
              <a:t>a. During execution of ACALL, [PC] = [PC]+2; (if address where LCALL resides is say, 0x8549; during execution of this instruction [PC] = 8549h + 2h = 854Bh</a:t>
            </a:r>
            <a:endParaRPr lang="en-GB" dirty="0">
              <a:latin typeface="Times New Roman" panose="02020603050405020304" pitchFamily="18" charset="0"/>
              <a:cs typeface="Times New Roman" panose="02020603050405020304" pitchFamily="18" charset="0"/>
            </a:endParaRPr>
          </a:p>
          <a:p>
            <a:pPr marL="400050" lvl="1" indent="0">
              <a:buNone/>
            </a:pPr>
            <a:r>
              <a:rPr lang="en-IN" dirty="0">
                <a:latin typeface="Times New Roman" panose="02020603050405020304" pitchFamily="18" charset="0"/>
                <a:cs typeface="Times New Roman" panose="02020603050405020304" pitchFamily="18" charset="0"/>
              </a:rPr>
              <a:t> b. [SP]=[SP]+1</a:t>
            </a:r>
            <a:endParaRPr lang="en-GB" dirty="0">
              <a:latin typeface="Times New Roman" panose="02020603050405020304" pitchFamily="18" charset="0"/>
              <a:cs typeface="Times New Roman" panose="02020603050405020304" pitchFamily="18" charset="0"/>
            </a:endParaRPr>
          </a:p>
          <a:p>
            <a:pPr marL="400050" lvl="1" indent="0">
              <a:buNone/>
            </a:pPr>
            <a:r>
              <a:rPr lang="en-IN" dirty="0">
                <a:latin typeface="Times New Roman" panose="02020603050405020304" pitchFamily="18" charset="0"/>
                <a:cs typeface="Times New Roman" panose="02020603050405020304" pitchFamily="18" charset="0"/>
              </a:rPr>
              <a:t>c. [[SP]] = [PC7-0]</a:t>
            </a:r>
            <a:endParaRPr lang="en-GB" dirty="0">
              <a:latin typeface="Times New Roman" panose="02020603050405020304" pitchFamily="18" charset="0"/>
              <a:cs typeface="Times New Roman" panose="02020603050405020304" pitchFamily="18" charset="0"/>
            </a:endParaRPr>
          </a:p>
          <a:p>
            <a:pPr marL="400050" lvl="1" indent="0">
              <a:buNone/>
            </a:pPr>
            <a:r>
              <a:rPr lang="en-IN" dirty="0">
                <a:latin typeface="Times New Roman" panose="02020603050405020304" pitchFamily="18" charset="0"/>
                <a:cs typeface="Times New Roman" panose="02020603050405020304" pitchFamily="18" charset="0"/>
              </a:rPr>
              <a:t> d. [SP]=[SP]+1; (SP increments again and [SP]=09) </a:t>
            </a:r>
            <a:endParaRPr lang="en-GB" dirty="0">
              <a:latin typeface="Times New Roman" panose="02020603050405020304" pitchFamily="18" charset="0"/>
              <a:cs typeface="Times New Roman" panose="02020603050405020304" pitchFamily="18" charset="0"/>
            </a:endParaRPr>
          </a:p>
          <a:p>
            <a:pPr marL="400050" lvl="1" indent="0">
              <a:buNone/>
            </a:pPr>
            <a:r>
              <a:rPr lang="en-IN" dirty="0">
                <a:latin typeface="Times New Roman" panose="02020603050405020304" pitchFamily="18" charset="0"/>
                <a:cs typeface="Times New Roman" panose="02020603050405020304" pitchFamily="18" charset="0"/>
              </a:rPr>
              <a:t>e. [[SP]] = [PC15-8]</a:t>
            </a:r>
          </a:p>
          <a:p>
            <a:pPr marL="400050" lvl="1" indent="0">
              <a:buNone/>
            </a:pPr>
            <a:r>
              <a:rPr lang="en-IN" dirty="0">
                <a:latin typeface="Times New Roman" panose="02020603050405020304" pitchFamily="18" charset="0"/>
                <a:cs typeface="Times New Roman" panose="02020603050405020304" pitchFamily="18" charset="0"/>
              </a:rPr>
              <a:t>With these the address (0x854B) which was in PC is stored in stack.</a:t>
            </a:r>
            <a:endParaRPr lang="en-GB" dirty="0">
              <a:latin typeface="Times New Roman" panose="02020603050405020304" pitchFamily="18" charset="0"/>
              <a:cs typeface="Times New Roman" panose="02020603050405020304" pitchFamily="18" charset="0"/>
            </a:endParaRPr>
          </a:p>
          <a:p>
            <a:pPr marL="400050" lvl="1" indent="0">
              <a:buNone/>
            </a:pPr>
            <a:r>
              <a:rPr lang="en-IN" b="1"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400050" lvl="1" indent="0">
              <a:buNone/>
            </a:pPr>
            <a:r>
              <a:rPr lang="en-IN" dirty="0">
                <a:latin typeface="Times New Roman" panose="02020603050405020304" pitchFamily="18" charset="0"/>
                <a:cs typeface="Times New Roman" panose="02020603050405020304" pitchFamily="18" charset="0"/>
              </a:rPr>
              <a:t>f. [PC10-0]= address (11 bit); the new address of subroutine is loaded to PC. No flags are affected.</a:t>
            </a:r>
            <a:endParaRPr lang="en-GB" dirty="0">
              <a:latin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RET instruction</a:t>
            </a:r>
            <a:br>
              <a:rPr lang="en-GB" dirty="0"/>
            </a:br>
            <a:endParaRPr lang="en-GB" dirty="0"/>
          </a:p>
        </p:txBody>
      </p:sp>
      <p:sp>
        <p:nvSpPr>
          <p:cNvPr id="3" name="Content Placeholder 2"/>
          <p:cNvSpPr>
            <a:spLocks noGrp="1"/>
          </p:cNvSpPr>
          <p:nvPr>
            <p:ph idx="1"/>
          </p:nvPr>
        </p:nvSpPr>
        <p:spPr/>
        <p:txBody>
          <a:bodyPr>
            <a:normAutofit/>
          </a:bodyPr>
          <a:lstStyle/>
          <a:p>
            <a:pPr>
              <a:buNone/>
            </a:pPr>
            <a:r>
              <a:rPr lang="en-IN" sz="2400" dirty="0"/>
              <a:t>RET instruction pops top two contents from the stack and load it to PC. </a:t>
            </a:r>
            <a:endParaRPr lang="en-GB" sz="2400" dirty="0"/>
          </a:p>
          <a:p>
            <a:r>
              <a:rPr lang="en-IN" sz="2400" dirty="0"/>
              <a:t>g. [PC15-8] = [[SP]]</a:t>
            </a:r>
            <a:endParaRPr lang="en-GB" sz="2400" dirty="0"/>
          </a:p>
          <a:p>
            <a:r>
              <a:rPr lang="en-IN" sz="2400" dirty="0"/>
              <a:t> h. [SP]=[SP]-1</a:t>
            </a:r>
            <a:endParaRPr lang="en-GB" sz="2400" dirty="0"/>
          </a:p>
          <a:p>
            <a:r>
              <a:rPr lang="en-IN" sz="2400" dirty="0" err="1"/>
              <a:t>i</a:t>
            </a:r>
            <a:r>
              <a:rPr lang="en-IN" sz="2400" dirty="0"/>
              <a:t>. [PC7-0] = [[SP]] </a:t>
            </a:r>
            <a:endParaRPr lang="en-GB" sz="2400" dirty="0"/>
          </a:p>
          <a:p>
            <a:r>
              <a:rPr lang="en-IN" sz="2400" dirty="0"/>
              <a:t> j. [SP]=[SP]-1; (SP decrements again)</a:t>
            </a:r>
            <a:endParaRPr lang="en-GB" sz="2400" dirty="0"/>
          </a:p>
          <a:p>
            <a:endParaRPr lang="en-GB"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a:t>Boolean/ </a:t>
            </a:r>
            <a:r>
              <a:rPr lang="en-IN" sz="3600" b="1" u="sng" dirty="0"/>
              <a:t>BIT MANIPULATION INSTRUCTIONS</a:t>
            </a:r>
            <a:br>
              <a:rPr lang="en-GB" dirty="0"/>
            </a:br>
            <a:endParaRPr lang="en-GB" dirty="0"/>
          </a:p>
        </p:txBody>
      </p:sp>
      <p:sp>
        <p:nvSpPr>
          <p:cNvPr id="3" name="Content Placeholder 2"/>
          <p:cNvSpPr>
            <a:spLocks noGrp="1"/>
          </p:cNvSpPr>
          <p:nvPr>
            <p:ph idx="1"/>
          </p:nvPr>
        </p:nvSpPr>
        <p:spPr/>
        <p:txBody>
          <a:bodyPr/>
          <a:lstStyle/>
          <a:p>
            <a:r>
              <a:rPr lang="en-IN" dirty="0"/>
              <a:t>8051 has 128 bit addressable memory. Bit addressable SFRs and bit addressable PORT pins. It is possible to perform following bit wise operations for these bit addressable locations.</a:t>
            </a:r>
            <a:endParaRPr lang="en-GB" dirty="0"/>
          </a:p>
          <a:p>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Autofit/>
          </a:bodyPr>
          <a:lstStyle/>
          <a:p>
            <a:pPr>
              <a:lnSpc>
                <a:spcPct val="115000"/>
              </a:lnSpc>
              <a:spcAft>
                <a:spcPts val="1000"/>
              </a:spcAft>
            </a:pPr>
            <a:r>
              <a:rPr lang="en-IN" sz="1600" b="1" dirty="0">
                <a:latin typeface="Times New Roman"/>
                <a:ea typeface="Calibri"/>
                <a:cs typeface="Times New Roman"/>
              </a:rPr>
              <a:t>1.LOGICAL AND </a:t>
            </a:r>
            <a:endParaRPr lang="en-GB" sz="1600" dirty="0">
              <a:ea typeface="Calibri"/>
              <a:cs typeface="Times New Roman"/>
            </a:endParaRPr>
          </a:p>
          <a:p>
            <a:pPr indent="457200">
              <a:lnSpc>
                <a:spcPct val="115000"/>
              </a:lnSpc>
              <a:spcAft>
                <a:spcPts val="1000"/>
              </a:spcAft>
            </a:pPr>
            <a:r>
              <a:rPr lang="en-IN" sz="1600" dirty="0">
                <a:latin typeface="Times New Roman"/>
                <a:ea typeface="Calibri"/>
                <a:cs typeface="Times New Roman"/>
              </a:rPr>
              <a:t>a. ANL C,BIT</a:t>
            </a:r>
          </a:p>
          <a:p>
            <a:pPr indent="0">
              <a:lnSpc>
                <a:spcPct val="115000"/>
              </a:lnSpc>
              <a:spcAft>
                <a:spcPts val="1000"/>
              </a:spcAft>
              <a:buNone/>
            </a:pPr>
            <a:r>
              <a:rPr lang="en-IN" sz="1600" dirty="0" err="1">
                <a:latin typeface="Times New Roman"/>
                <a:ea typeface="Calibri"/>
                <a:cs typeface="Times New Roman"/>
              </a:rPr>
              <a:t>Eg</a:t>
            </a:r>
            <a:r>
              <a:rPr lang="en-IN" sz="1600" dirty="0">
                <a:latin typeface="Times New Roman"/>
                <a:ea typeface="Calibri"/>
                <a:cs typeface="Times New Roman"/>
              </a:rPr>
              <a:t>: ANL C, P0.2</a:t>
            </a:r>
          </a:p>
          <a:p>
            <a:pPr indent="0">
              <a:lnSpc>
                <a:spcPct val="115000"/>
              </a:lnSpc>
              <a:spcAft>
                <a:spcPts val="1000"/>
              </a:spcAft>
              <a:buNone/>
            </a:pPr>
            <a:r>
              <a:rPr lang="en-IN" sz="1600" dirty="0">
                <a:latin typeface="Times New Roman"/>
                <a:ea typeface="Calibri"/>
                <a:cs typeface="Times New Roman"/>
              </a:rPr>
              <a:t>        ANL C, 25H</a:t>
            </a:r>
          </a:p>
          <a:p>
            <a:pPr indent="457200">
              <a:lnSpc>
                <a:spcPct val="115000"/>
              </a:lnSpc>
              <a:spcAft>
                <a:spcPts val="1000"/>
              </a:spcAft>
            </a:pPr>
            <a:r>
              <a:rPr lang="en-IN" sz="1600" dirty="0">
                <a:latin typeface="Times New Roman"/>
                <a:ea typeface="Calibri"/>
                <a:cs typeface="Times New Roman"/>
              </a:rPr>
              <a:t>b. ANL C, /BIT;       </a:t>
            </a:r>
          </a:p>
          <a:p>
            <a:pPr indent="0">
              <a:lnSpc>
                <a:spcPct val="115000"/>
              </a:lnSpc>
              <a:spcAft>
                <a:spcPts val="1000"/>
              </a:spcAft>
              <a:buNone/>
            </a:pPr>
            <a:r>
              <a:rPr lang="en-GB" sz="1600" dirty="0" err="1">
                <a:ea typeface="Calibri"/>
                <a:cs typeface="Times New Roman"/>
              </a:rPr>
              <a:t>Eg</a:t>
            </a:r>
            <a:r>
              <a:rPr lang="en-GB" sz="1600" dirty="0">
                <a:ea typeface="Calibri"/>
                <a:cs typeface="Times New Roman"/>
              </a:rPr>
              <a:t>: ANL C, / P0.3   (C ^/P0.3)</a:t>
            </a:r>
          </a:p>
          <a:p>
            <a:pPr>
              <a:lnSpc>
                <a:spcPct val="115000"/>
              </a:lnSpc>
              <a:spcAft>
                <a:spcPts val="1000"/>
              </a:spcAft>
            </a:pPr>
            <a:r>
              <a:rPr lang="en-IN" sz="1600" b="1" dirty="0">
                <a:latin typeface="Times New Roman"/>
                <a:ea typeface="Calibri"/>
                <a:cs typeface="Times New Roman"/>
              </a:rPr>
              <a:t> 2. LOGICAL OR </a:t>
            </a:r>
            <a:endParaRPr lang="en-GB" sz="1600" dirty="0">
              <a:ea typeface="Calibri"/>
              <a:cs typeface="Times New Roman"/>
            </a:endParaRPr>
          </a:p>
          <a:p>
            <a:pPr indent="457200">
              <a:lnSpc>
                <a:spcPct val="115000"/>
              </a:lnSpc>
              <a:spcAft>
                <a:spcPts val="1000"/>
              </a:spcAft>
            </a:pPr>
            <a:r>
              <a:rPr lang="en-IN" sz="1600" dirty="0">
                <a:latin typeface="Times New Roman"/>
                <a:ea typeface="Calibri"/>
                <a:cs typeface="Times New Roman"/>
              </a:rPr>
              <a:t>a. ORL C,BIT                 </a:t>
            </a:r>
            <a:r>
              <a:rPr lang="en-IN" sz="1600" dirty="0" err="1">
                <a:latin typeface="Times New Roman"/>
                <a:ea typeface="Calibri"/>
                <a:cs typeface="Times New Roman"/>
              </a:rPr>
              <a:t>Eg</a:t>
            </a:r>
            <a:r>
              <a:rPr lang="en-IN" sz="1600" dirty="0">
                <a:latin typeface="Times New Roman"/>
                <a:ea typeface="Calibri"/>
                <a:cs typeface="Times New Roman"/>
              </a:rPr>
              <a:t>: ORL C, P0.2          </a:t>
            </a:r>
            <a:endParaRPr lang="en-GB" sz="1600" dirty="0">
              <a:ea typeface="Calibri"/>
              <a:cs typeface="Times New Roman"/>
            </a:endParaRPr>
          </a:p>
          <a:p>
            <a:pPr indent="457200">
              <a:lnSpc>
                <a:spcPct val="115000"/>
              </a:lnSpc>
              <a:spcAft>
                <a:spcPts val="1000"/>
              </a:spcAft>
            </a:pPr>
            <a:r>
              <a:rPr lang="en-IN" sz="1600" dirty="0">
                <a:latin typeface="Times New Roman"/>
                <a:ea typeface="Calibri"/>
                <a:cs typeface="Times New Roman"/>
              </a:rPr>
              <a:t> b. ORL C, /BIT; 	 </a:t>
            </a:r>
            <a:r>
              <a:rPr lang="en-IN" sz="1600" dirty="0" err="1">
                <a:latin typeface="Times New Roman"/>
                <a:ea typeface="Calibri"/>
                <a:cs typeface="Times New Roman"/>
              </a:rPr>
              <a:t>Eg</a:t>
            </a:r>
            <a:r>
              <a:rPr lang="en-IN" sz="1600" dirty="0">
                <a:latin typeface="Times New Roman"/>
                <a:ea typeface="Calibri"/>
                <a:cs typeface="Times New Roman"/>
              </a:rPr>
              <a:t>: ORL C, /P0.2 </a:t>
            </a:r>
            <a:endParaRPr lang="en-GB" sz="1600" dirty="0">
              <a:ea typeface="Calibri"/>
              <a:cs typeface="Times New Roman"/>
            </a:endParaRPr>
          </a:p>
          <a:p>
            <a:pPr marL="0" indent="0">
              <a:lnSpc>
                <a:spcPct val="115000"/>
              </a:lnSpc>
              <a:spcAft>
                <a:spcPts val="1000"/>
              </a:spcAft>
              <a:buNone/>
            </a:pPr>
            <a:r>
              <a:rPr lang="en-IN" sz="1600" b="1" dirty="0">
                <a:latin typeface="Times New Roman"/>
                <a:ea typeface="Calibri"/>
                <a:cs typeface="Times New Roman"/>
              </a:rPr>
              <a:t> </a:t>
            </a:r>
            <a:endParaRPr lang="en-GB"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219B-1C0D-4856-A37F-7090557259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8BED93-7B38-4630-8641-93A17A826B00}"/>
              </a:ext>
            </a:extLst>
          </p:cNvPr>
          <p:cNvSpPr>
            <a:spLocks noGrp="1"/>
          </p:cNvSpPr>
          <p:nvPr>
            <p:ph idx="1"/>
          </p:nvPr>
        </p:nvSpPr>
        <p:spPr>
          <a:xfrm>
            <a:off x="457200" y="1556792"/>
            <a:ext cx="8229600" cy="5141168"/>
          </a:xfrm>
        </p:spPr>
        <p:txBody>
          <a:bodyPr>
            <a:normAutofit lnSpcReduction="10000"/>
          </a:bodyPr>
          <a:lstStyle/>
          <a:p>
            <a:pPr marL="0" indent="0">
              <a:lnSpc>
                <a:spcPct val="115000"/>
              </a:lnSpc>
              <a:spcAft>
                <a:spcPts val="1000"/>
              </a:spcAft>
              <a:buNone/>
            </a:pPr>
            <a:r>
              <a:rPr lang="en-IN" b="1" dirty="0">
                <a:latin typeface="Times New Roman"/>
                <a:ea typeface="Calibri"/>
                <a:cs typeface="Times New Roman"/>
              </a:rPr>
              <a:t>3. CLR bit </a:t>
            </a:r>
            <a:endParaRPr lang="en-GB" sz="2800" dirty="0">
              <a:ea typeface="Calibri"/>
              <a:cs typeface="Times New Roman"/>
            </a:endParaRPr>
          </a:p>
          <a:p>
            <a:pPr indent="457200">
              <a:lnSpc>
                <a:spcPct val="115000"/>
              </a:lnSpc>
              <a:spcAft>
                <a:spcPts val="1000"/>
              </a:spcAft>
            </a:pPr>
            <a:r>
              <a:rPr lang="en-IN" dirty="0">
                <a:latin typeface="Times New Roman"/>
                <a:ea typeface="Calibri"/>
                <a:cs typeface="Times New Roman"/>
              </a:rPr>
              <a:t>a. CLR bit   </a:t>
            </a:r>
            <a:r>
              <a:rPr lang="en-IN" dirty="0" err="1">
                <a:latin typeface="Times New Roman"/>
                <a:ea typeface="Calibri"/>
                <a:cs typeface="Times New Roman"/>
              </a:rPr>
              <a:t>Eg</a:t>
            </a:r>
            <a:r>
              <a:rPr lang="en-IN" dirty="0">
                <a:latin typeface="Times New Roman"/>
                <a:ea typeface="Calibri"/>
                <a:cs typeface="Times New Roman"/>
              </a:rPr>
              <a:t>: CLR P0.2 </a:t>
            </a:r>
          </a:p>
          <a:p>
            <a:pPr indent="457200">
              <a:lnSpc>
                <a:spcPct val="115000"/>
              </a:lnSpc>
              <a:spcAft>
                <a:spcPts val="1000"/>
              </a:spcAft>
            </a:pPr>
            <a:r>
              <a:rPr lang="en-IN" dirty="0">
                <a:latin typeface="Times New Roman"/>
                <a:ea typeface="Calibri"/>
                <a:cs typeface="Times New Roman"/>
              </a:rPr>
              <a:t>b. CLR C     (C</a:t>
            </a:r>
            <a:r>
              <a:rPr lang="en-IN" dirty="0">
                <a:latin typeface="Times New Roman"/>
                <a:ea typeface="Calibri"/>
                <a:cs typeface="Times New Roman"/>
                <a:sym typeface="Wingdings" panose="05000000000000000000" pitchFamily="2" charset="2"/>
              </a:rPr>
              <a:t>-- 0)</a:t>
            </a:r>
          </a:p>
          <a:p>
            <a:pPr indent="0">
              <a:lnSpc>
                <a:spcPct val="115000"/>
              </a:lnSpc>
              <a:spcAft>
                <a:spcPts val="1000"/>
              </a:spcAft>
              <a:buNone/>
            </a:pPr>
            <a:r>
              <a:rPr lang="en-US" sz="3000" b="1" dirty="0">
                <a:ea typeface="Calibri"/>
                <a:cs typeface="Times New Roman"/>
              </a:rPr>
              <a:t>4. CPL bit</a:t>
            </a:r>
          </a:p>
          <a:p>
            <a:pPr indent="0">
              <a:lnSpc>
                <a:spcPct val="115000"/>
              </a:lnSpc>
              <a:spcAft>
                <a:spcPts val="1000"/>
              </a:spcAft>
              <a:buNone/>
            </a:pPr>
            <a:r>
              <a:rPr lang="en-US" sz="2800" dirty="0">
                <a:ea typeface="Calibri"/>
                <a:cs typeface="Times New Roman"/>
              </a:rPr>
              <a:t> a. CPL bit      </a:t>
            </a:r>
            <a:r>
              <a:rPr lang="en-US" sz="2800" dirty="0" err="1">
                <a:ea typeface="Calibri"/>
                <a:cs typeface="Times New Roman"/>
              </a:rPr>
              <a:t>Eg</a:t>
            </a:r>
            <a:r>
              <a:rPr lang="en-US" sz="2800" dirty="0">
                <a:ea typeface="Calibri"/>
                <a:cs typeface="Times New Roman"/>
              </a:rPr>
              <a:t>: CPL P0.2</a:t>
            </a:r>
          </a:p>
          <a:p>
            <a:pPr indent="0">
              <a:lnSpc>
                <a:spcPct val="115000"/>
              </a:lnSpc>
              <a:spcAft>
                <a:spcPts val="1000"/>
              </a:spcAft>
              <a:buNone/>
            </a:pPr>
            <a:r>
              <a:rPr lang="en-US" sz="2800" dirty="0">
                <a:ea typeface="Calibri"/>
                <a:cs typeface="Times New Roman"/>
              </a:rPr>
              <a:t>b. CPL C      </a:t>
            </a:r>
          </a:p>
          <a:p>
            <a:pPr indent="0">
              <a:lnSpc>
                <a:spcPct val="115000"/>
              </a:lnSpc>
              <a:spcAft>
                <a:spcPts val="1000"/>
              </a:spcAft>
              <a:buNone/>
            </a:pPr>
            <a:r>
              <a:rPr lang="en-US" sz="2800" dirty="0">
                <a:ea typeface="Calibri"/>
                <a:cs typeface="Times New Roman"/>
              </a:rPr>
              <a:t>c. CPL  02H   </a:t>
            </a:r>
          </a:p>
          <a:p>
            <a:pPr indent="0">
              <a:lnSpc>
                <a:spcPct val="115000"/>
              </a:lnSpc>
              <a:spcAft>
                <a:spcPts val="1000"/>
              </a:spcAft>
              <a:buNone/>
            </a:pPr>
            <a:endParaRPr lang="en-GB" sz="2800" dirty="0">
              <a:ea typeface="Calibri"/>
              <a:cs typeface="Times New Roman"/>
            </a:endParaRPr>
          </a:p>
          <a:p>
            <a:endParaRPr lang="en-IN" dirty="0"/>
          </a:p>
        </p:txBody>
      </p:sp>
    </p:spTree>
    <p:extLst>
      <p:ext uri="{BB962C8B-B14F-4D97-AF65-F5344CB8AC3E}">
        <p14:creationId xmlns:p14="http://schemas.microsoft.com/office/powerpoint/2010/main" val="1262052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DB5536-BABD-401F-9507-DEFDCFF5F431}"/>
              </a:ext>
            </a:extLst>
          </p:cNvPr>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pPr marL="0" indent="0">
              <a:buNone/>
            </a:pPr>
            <a:r>
              <a:rPr lang="en-GB" dirty="0"/>
              <a:t>5. SETB C</a:t>
            </a:r>
          </a:p>
          <a:p>
            <a:pPr marL="0" indent="0">
              <a:buNone/>
            </a:pPr>
            <a:r>
              <a:rPr lang="en-GB" dirty="0"/>
              <a:t>6. SETB bit   </a:t>
            </a:r>
            <a:r>
              <a:rPr lang="en-GB" dirty="0" err="1"/>
              <a:t>eg</a:t>
            </a:r>
            <a:r>
              <a:rPr lang="en-GB" dirty="0"/>
              <a:t>: SETB PSW.0</a:t>
            </a:r>
          </a:p>
          <a:p>
            <a:pPr marL="0" indent="0">
              <a:buNone/>
            </a:pPr>
            <a:r>
              <a:rPr lang="en-GB" dirty="0"/>
              <a:t>7. CLR C</a:t>
            </a:r>
          </a:p>
          <a:p>
            <a:pPr marL="0" indent="0">
              <a:buNone/>
            </a:pPr>
            <a:r>
              <a:rPr lang="en-GB" dirty="0"/>
              <a:t>8. CLR bit  </a:t>
            </a:r>
            <a:r>
              <a:rPr lang="en-GB" dirty="0" err="1"/>
              <a:t>eg</a:t>
            </a:r>
            <a:r>
              <a:rPr lang="en-GB" dirty="0"/>
              <a:t>: CLR P0.1</a:t>
            </a:r>
          </a:p>
          <a:p>
            <a:pPr marL="0" indent="0">
              <a:buNone/>
            </a:pPr>
            <a:r>
              <a:rPr lang="en-GB" dirty="0"/>
              <a:t>9. MOV </a:t>
            </a:r>
            <a:r>
              <a:rPr lang="en-GB" dirty="0" err="1"/>
              <a:t>C,bit</a:t>
            </a:r>
            <a:endParaRPr lang="en-GB" dirty="0"/>
          </a:p>
          <a:p>
            <a:pPr marL="0" indent="0">
              <a:buNone/>
            </a:pPr>
            <a:r>
              <a:rPr lang="en-GB" dirty="0" err="1"/>
              <a:t>Eg</a:t>
            </a:r>
            <a:r>
              <a:rPr lang="en-GB" dirty="0"/>
              <a:t>: MOV C, P0.3</a:t>
            </a:r>
          </a:p>
          <a:p>
            <a:pPr marL="0" indent="0">
              <a:buNone/>
            </a:pPr>
            <a:r>
              <a:rPr lang="en-GB" dirty="0"/>
              <a:t>       MOV C,25H</a:t>
            </a:r>
          </a:p>
          <a:p>
            <a:pPr marL="0" indent="0">
              <a:buNone/>
            </a:pPr>
            <a:r>
              <a:rPr lang="en-GB" dirty="0"/>
              <a:t>10. MOV </a:t>
            </a:r>
            <a:r>
              <a:rPr lang="en-GB" dirty="0" err="1"/>
              <a:t>bit,C</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4000" b="1" dirty="0">
                <a:latin typeface="Times New Roman" pitchFamily="18" charset="0"/>
                <a:cs typeface="Times New Roman" pitchFamily="18" charset="0"/>
              </a:rPr>
              <a:t>Register addressing mode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Autofit/>
          </a:bodyPr>
          <a:lstStyle/>
          <a:p>
            <a:r>
              <a:rPr lang="en-IN" dirty="0">
                <a:latin typeface="Times New Roman" pitchFamily="18" charset="0"/>
                <a:cs typeface="Times New Roman" pitchFamily="18" charset="0"/>
              </a:rPr>
              <a:t>Data operand to be manipulated lies in one of the registers</a:t>
            </a: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a:t>
            </a:r>
          </a:p>
          <a:p>
            <a:pPr lvl="1">
              <a:buFont typeface="Wingdings" pitchFamily="2" charset="2"/>
              <a:buChar char="Ø"/>
            </a:pPr>
            <a:r>
              <a:rPr lang="en-IN" sz="2000" b="1" dirty="0">
                <a:latin typeface="Times New Roman" pitchFamily="18" charset="0"/>
                <a:cs typeface="Times New Roman" pitchFamily="18" charset="0"/>
              </a:rPr>
              <a:t>MOV A,R0 </a:t>
            </a:r>
            <a:r>
              <a:rPr lang="en-IN" sz="2000" dirty="0">
                <a:latin typeface="Times New Roman" pitchFamily="18" charset="0"/>
                <a:cs typeface="Times New Roman" pitchFamily="18" charset="0"/>
              </a:rPr>
              <a:t>: Move the contents of the register R0 to the accumulator </a:t>
            </a:r>
          </a:p>
          <a:p>
            <a:pPr lvl="1">
              <a:buFont typeface="Wingdings" pitchFamily="2" charset="2"/>
              <a:buChar char="Ø"/>
            </a:pPr>
            <a:r>
              <a:rPr lang="en-IN" sz="2000" b="1" dirty="0">
                <a:latin typeface="Times New Roman" pitchFamily="18" charset="0"/>
                <a:cs typeface="Times New Roman" pitchFamily="18" charset="0"/>
              </a:rPr>
              <a:t>ADD A,R6 </a:t>
            </a:r>
            <a:r>
              <a:rPr lang="en-IN" sz="2000" dirty="0">
                <a:latin typeface="Times New Roman" pitchFamily="18" charset="0"/>
                <a:cs typeface="Times New Roman" pitchFamily="18" charset="0"/>
              </a:rPr>
              <a:t>:Add the contents of R6 register to the accumulator </a:t>
            </a:r>
          </a:p>
          <a:p>
            <a:pPr lvl="1">
              <a:buFont typeface="Wingdings" pitchFamily="2" charset="2"/>
              <a:buChar char="Ø"/>
            </a:pPr>
            <a:r>
              <a:rPr lang="en-IN" sz="2000" b="1" dirty="0">
                <a:latin typeface="Times New Roman" pitchFamily="18" charset="0"/>
                <a:cs typeface="Times New Roman" pitchFamily="18" charset="0"/>
              </a:rPr>
              <a:t>MOV P1, R2 : </a:t>
            </a:r>
            <a:r>
              <a:rPr lang="en-IN" sz="2000" dirty="0">
                <a:latin typeface="Times New Roman" pitchFamily="18" charset="0"/>
                <a:cs typeface="Times New Roman" pitchFamily="18" charset="0"/>
              </a:rPr>
              <a:t>Move the contents of the R2 register into port 1</a:t>
            </a:r>
          </a:p>
          <a:p>
            <a:pPr marL="457200" lvl="1" indent="0">
              <a:buNone/>
            </a:pPr>
            <a:endParaRPr lang="en-IN" sz="2000" dirty="0">
              <a:latin typeface="Times New Roman" pitchFamily="18" charset="0"/>
              <a:cs typeface="Times New Roman" pitchFamily="18" charset="0"/>
            </a:endParaRPr>
          </a:p>
          <a:p>
            <a:pPr marL="457200" lvl="1" indent="0">
              <a:buNone/>
            </a:pPr>
            <a:r>
              <a:rPr lang="en-IN" sz="2000" dirty="0">
                <a:solidFill>
                  <a:srgbClr val="FF0000"/>
                </a:solidFill>
                <a:latin typeface="Times New Roman" pitchFamily="18" charset="0"/>
                <a:cs typeface="Times New Roman" pitchFamily="18" charset="0"/>
              </a:rPr>
              <a:t>Note:   MOV  R0,R1    (not allowed)</a:t>
            </a:r>
          </a:p>
          <a:p>
            <a:pPr marL="457200" lvl="1" indent="0">
              <a:buNone/>
            </a:pPr>
            <a:r>
              <a:rPr lang="en-IN" sz="2000" dirty="0">
                <a:solidFill>
                  <a:srgbClr val="FF0000"/>
                </a:solidFill>
                <a:latin typeface="Times New Roman" pitchFamily="18" charset="0"/>
                <a:cs typeface="Times New Roman" pitchFamily="18" charset="0"/>
              </a:rPr>
              <a:t> So use   MOV A, R1</a:t>
            </a:r>
          </a:p>
          <a:p>
            <a:pPr marL="457200" lvl="1" indent="0">
              <a:buNone/>
            </a:pPr>
            <a:r>
              <a:rPr lang="en-IN" sz="2000" dirty="0">
                <a:solidFill>
                  <a:srgbClr val="FF0000"/>
                </a:solidFill>
                <a:latin typeface="Times New Roman" pitchFamily="18" charset="0"/>
                <a:cs typeface="Times New Roman" pitchFamily="18" charset="0"/>
              </a:rPr>
              <a:t>	        </a:t>
            </a:r>
            <a:r>
              <a:rPr lang="en-IN" sz="2000">
                <a:solidFill>
                  <a:srgbClr val="FF0000"/>
                </a:solidFill>
                <a:latin typeface="Times New Roman" pitchFamily="18" charset="0"/>
                <a:cs typeface="Times New Roman" pitchFamily="18" charset="0"/>
              </a:rPr>
              <a:t>MOV R0,A  </a:t>
            </a:r>
            <a:r>
              <a:rPr lang="en-IN" sz="2000" dirty="0">
                <a:solidFill>
                  <a:srgbClr val="FF0000"/>
                </a:solidFill>
                <a:latin typeface="Times New Roman" pitchFamily="18" charset="0"/>
                <a:cs typeface="Times New Roman" pitchFamily="18"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D28DD-A73A-41CB-A0B1-C59BB8AD0A7C}"/>
              </a:ext>
            </a:extLst>
          </p:cNvPr>
          <p:cNvSpPr>
            <a:spLocks noGrp="1"/>
          </p:cNvSpPr>
          <p:nvPr>
            <p:ph type="title"/>
          </p:nvPr>
        </p:nvSpPr>
        <p:spPr/>
        <p:txBody>
          <a:bodyPr/>
          <a:lstStyle/>
          <a:p>
            <a:r>
              <a:rPr lang="en-IN" dirty="0"/>
              <a:t>Addition of two 8-bit </a:t>
            </a:r>
            <a:r>
              <a:rPr lang="en-IN" dirty="0" err="1"/>
              <a:t>nos</a:t>
            </a:r>
            <a:endParaRPr lang="en-IN" dirty="0"/>
          </a:p>
        </p:txBody>
      </p:sp>
      <p:sp>
        <p:nvSpPr>
          <p:cNvPr id="5" name="Text Placeholder 4">
            <a:extLst>
              <a:ext uri="{FF2B5EF4-FFF2-40B4-BE49-F238E27FC236}">
                <a16:creationId xmlns:a16="http://schemas.microsoft.com/office/drawing/2014/main" id="{9FA2116B-4644-40B6-AF73-A9E5282DAF5A}"/>
              </a:ext>
            </a:extLst>
          </p:cNvPr>
          <p:cNvSpPr>
            <a:spLocks noGrp="1"/>
          </p:cNvSpPr>
          <p:nvPr>
            <p:ph type="body" idx="1"/>
          </p:nvPr>
        </p:nvSpPr>
        <p:spPr/>
        <p:txBody>
          <a:bodyPr/>
          <a:lstStyle/>
          <a:p>
            <a:endParaRPr lang="en-IN"/>
          </a:p>
        </p:txBody>
      </p:sp>
      <p:sp>
        <p:nvSpPr>
          <p:cNvPr id="6" name="Content Placeholder 5">
            <a:extLst>
              <a:ext uri="{FF2B5EF4-FFF2-40B4-BE49-F238E27FC236}">
                <a16:creationId xmlns:a16="http://schemas.microsoft.com/office/drawing/2014/main" id="{3A45B4CB-4FEC-4923-AAFB-11771B80B876}"/>
              </a:ext>
            </a:extLst>
          </p:cNvPr>
          <p:cNvSpPr>
            <a:spLocks noGrp="1"/>
          </p:cNvSpPr>
          <p:nvPr>
            <p:ph sz="half" idx="2"/>
          </p:nvPr>
        </p:nvSpPr>
        <p:spPr/>
        <p:txBody>
          <a:bodyPr>
            <a:normAutofit lnSpcReduction="10000"/>
          </a:bodyPr>
          <a:lstStyle/>
          <a:p>
            <a:pPr marL="0" indent="0">
              <a:buNone/>
            </a:pPr>
            <a:r>
              <a:rPr lang="en-IN" dirty="0"/>
              <a:t>MOV  DPTR, #4200H</a:t>
            </a:r>
          </a:p>
          <a:p>
            <a:pPr marL="0" indent="0">
              <a:buNone/>
            </a:pPr>
            <a:r>
              <a:rPr lang="en-IN" dirty="0"/>
              <a:t>MOVX  A, @DPTR</a:t>
            </a:r>
          </a:p>
          <a:p>
            <a:pPr marL="0" indent="0">
              <a:buNone/>
            </a:pPr>
            <a:r>
              <a:rPr lang="en-IN" dirty="0"/>
              <a:t>MOV  B, A</a:t>
            </a:r>
          </a:p>
          <a:p>
            <a:pPr marL="0" indent="0">
              <a:buNone/>
            </a:pPr>
            <a:r>
              <a:rPr lang="en-IN" dirty="0"/>
              <a:t>INC  DPTR</a:t>
            </a:r>
          </a:p>
          <a:p>
            <a:pPr marL="0" indent="0">
              <a:buNone/>
            </a:pPr>
            <a:r>
              <a:rPr lang="en-IN" dirty="0"/>
              <a:t>MOVX  A, @DPTR</a:t>
            </a:r>
          </a:p>
          <a:p>
            <a:pPr marL="0" indent="0">
              <a:buNone/>
            </a:pPr>
            <a:r>
              <a:rPr lang="en-IN" dirty="0"/>
              <a:t>MOV  R0, 00H</a:t>
            </a:r>
          </a:p>
          <a:p>
            <a:pPr marL="0" indent="0">
              <a:buNone/>
            </a:pPr>
            <a:r>
              <a:rPr lang="en-IN" dirty="0"/>
              <a:t>ADD A, B</a:t>
            </a:r>
          </a:p>
          <a:p>
            <a:pPr marL="0" indent="0">
              <a:buNone/>
            </a:pPr>
            <a:r>
              <a:rPr lang="en-IN" dirty="0"/>
              <a:t>JNC  L1</a:t>
            </a:r>
          </a:p>
          <a:p>
            <a:pPr marL="0" indent="0">
              <a:buNone/>
            </a:pPr>
            <a:r>
              <a:rPr lang="en-IN" dirty="0"/>
              <a:t>INC RO</a:t>
            </a:r>
          </a:p>
          <a:p>
            <a:pPr marL="0" indent="0">
              <a:buNone/>
            </a:pPr>
            <a:endParaRPr lang="en-IN" dirty="0"/>
          </a:p>
        </p:txBody>
      </p:sp>
      <p:sp>
        <p:nvSpPr>
          <p:cNvPr id="7" name="Text Placeholder 6">
            <a:extLst>
              <a:ext uri="{FF2B5EF4-FFF2-40B4-BE49-F238E27FC236}">
                <a16:creationId xmlns:a16="http://schemas.microsoft.com/office/drawing/2014/main" id="{02FE50E7-D8D9-47D9-8BDD-6B00AE433C48}"/>
              </a:ext>
            </a:extLst>
          </p:cNvPr>
          <p:cNvSpPr>
            <a:spLocks noGrp="1"/>
          </p:cNvSpPr>
          <p:nvPr>
            <p:ph type="body" sz="quarter" idx="3"/>
          </p:nvPr>
        </p:nvSpPr>
        <p:spPr/>
        <p:txBody>
          <a:bodyPr/>
          <a:lstStyle/>
          <a:p>
            <a:endParaRPr lang="en-IN"/>
          </a:p>
        </p:txBody>
      </p:sp>
      <p:sp>
        <p:nvSpPr>
          <p:cNvPr id="8" name="Content Placeholder 7">
            <a:extLst>
              <a:ext uri="{FF2B5EF4-FFF2-40B4-BE49-F238E27FC236}">
                <a16:creationId xmlns:a16="http://schemas.microsoft.com/office/drawing/2014/main" id="{6A8F4686-A0EE-4323-B1E4-DD5BC2484E27}"/>
              </a:ext>
            </a:extLst>
          </p:cNvPr>
          <p:cNvSpPr>
            <a:spLocks noGrp="1"/>
          </p:cNvSpPr>
          <p:nvPr>
            <p:ph sz="quarter" idx="4"/>
          </p:nvPr>
        </p:nvSpPr>
        <p:spPr/>
        <p:txBody>
          <a:bodyPr>
            <a:normAutofit lnSpcReduction="10000"/>
          </a:bodyPr>
          <a:lstStyle/>
          <a:p>
            <a:pPr marL="0" indent="0">
              <a:buNone/>
            </a:pPr>
            <a:r>
              <a:rPr lang="en-IN" dirty="0"/>
              <a:t>L1 :  INC DPTR</a:t>
            </a:r>
          </a:p>
          <a:p>
            <a:pPr marL="0" indent="0">
              <a:buNone/>
            </a:pPr>
            <a:r>
              <a:rPr lang="en-IN" dirty="0"/>
              <a:t>         MOVX @DPTR, A</a:t>
            </a:r>
          </a:p>
          <a:p>
            <a:pPr marL="0" indent="0">
              <a:buNone/>
            </a:pPr>
            <a:r>
              <a:rPr lang="en-IN" dirty="0"/>
              <a:t>          INC DPTR</a:t>
            </a:r>
          </a:p>
          <a:p>
            <a:pPr marL="0" indent="0">
              <a:buNone/>
            </a:pPr>
            <a:r>
              <a:rPr lang="en-IN" dirty="0"/>
              <a:t>           MOV A, R0</a:t>
            </a:r>
          </a:p>
          <a:p>
            <a:pPr marL="0" indent="0">
              <a:buNone/>
            </a:pPr>
            <a:r>
              <a:rPr lang="en-IN" dirty="0"/>
              <a:t>           MOVX @DPTR, A</a:t>
            </a:r>
          </a:p>
          <a:p>
            <a:pPr marL="0" indent="0">
              <a:buNone/>
            </a:pPr>
            <a:r>
              <a:rPr lang="en-IN" dirty="0"/>
              <a:t>HERE : SJMP   HERE</a:t>
            </a:r>
          </a:p>
          <a:p>
            <a:pPr marL="0" indent="0">
              <a:buNone/>
            </a:pPr>
            <a:endParaRPr lang="en-IN" dirty="0"/>
          </a:p>
          <a:p>
            <a:pPr marL="0" indent="0">
              <a:buNone/>
            </a:pPr>
            <a:endParaRPr lang="en-IN" dirty="0"/>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531C4F3-86C5-42F7-B8C4-61DB3F7EFF26}"/>
                  </a:ext>
                </a:extLst>
              </p14:cNvPr>
              <p14:cNvContentPartPr/>
              <p14:nvPr/>
            </p14:nvContentPartPr>
            <p14:xfrm>
              <a:off x="2387880" y="4597560"/>
              <a:ext cx="2178360" cy="2254320"/>
            </p14:xfrm>
          </p:contentPart>
        </mc:Choice>
        <mc:Fallback xmlns="">
          <p:pic>
            <p:nvPicPr>
              <p:cNvPr id="2" name="Ink 1">
                <a:extLst>
                  <a:ext uri="{FF2B5EF4-FFF2-40B4-BE49-F238E27FC236}">
                    <a16:creationId xmlns:a16="http://schemas.microsoft.com/office/drawing/2014/main" id="{D531C4F3-86C5-42F7-B8C4-61DB3F7EFF26}"/>
                  </a:ext>
                </a:extLst>
              </p:cNvPr>
              <p:cNvPicPr/>
              <p:nvPr/>
            </p:nvPicPr>
            <p:blipFill>
              <a:blip r:embed="rId3"/>
              <a:stretch>
                <a:fillRect/>
              </a:stretch>
            </p:blipFill>
            <p:spPr>
              <a:xfrm>
                <a:off x="2378520" y="4588200"/>
                <a:ext cx="2197080" cy="227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BA01D1F-2A1E-45A3-9830-5AA382F78D0E}"/>
                  </a:ext>
                </a:extLst>
              </p14:cNvPr>
              <p14:cNvContentPartPr/>
              <p14:nvPr/>
            </p14:nvContentPartPr>
            <p14:xfrm>
              <a:off x="2266920" y="4572000"/>
              <a:ext cx="6172560" cy="2134080"/>
            </p14:xfrm>
          </p:contentPart>
        </mc:Choice>
        <mc:Fallback xmlns="">
          <p:pic>
            <p:nvPicPr>
              <p:cNvPr id="3" name="Ink 2">
                <a:extLst>
                  <a:ext uri="{FF2B5EF4-FFF2-40B4-BE49-F238E27FC236}">
                    <a16:creationId xmlns:a16="http://schemas.microsoft.com/office/drawing/2014/main" id="{3BA01D1F-2A1E-45A3-9830-5AA382F78D0E}"/>
                  </a:ext>
                </a:extLst>
              </p:cNvPr>
              <p:cNvPicPr/>
              <p:nvPr/>
            </p:nvPicPr>
            <p:blipFill>
              <a:blip r:embed="rId5"/>
              <a:stretch>
                <a:fillRect/>
              </a:stretch>
            </p:blipFill>
            <p:spPr>
              <a:xfrm>
                <a:off x="2257560" y="4562640"/>
                <a:ext cx="6191280" cy="215280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1265-9A80-4029-B150-0EB5F5CD81A0}"/>
              </a:ext>
            </a:extLst>
          </p:cNvPr>
          <p:cNvSpPr>
            <a:spLocks noGrp="1"/>
          </p:cNvSpPr>
          <p:nvPr>
            <p:ph type="title"/>
          </p:nvPr>
        </p:nvSpPr>
        <p:spPr/>
        <p:txBody>
          <a:bodyPr/>
          <a:lstStyle/>
          <a:p>
            <a:r>
              <a:rPr lang="en-IN" dirty="0"/>
              <a:t>Subtraction of two 8-bit </a:t>
            </a:r>
            <a:r>
              <a:rPr lang="en-IN" dirty="0" err="1"/>
              <a:t>nos</a:t>
            </a:r>
            <a:endParaRPr lang="en-IN" dirty="0"/>
          </a:p>
        </p:txBody>
      </p:sp>
      <p:sp>
        <p:nvSpPr>
          <p:cNvPr id="3" name="Text Placeholder 2">
            <a:extLst>
              <a:ext uri="{FF2B5EF4-FFF2-40B4-BE49-F238E27FC236}">
                <a16:creationId xmlns:a16="http://schemas.microsoft.com/office/drawing/2014/main" id="{F8E2D8E7-7A97-4C74-9E43-616024D680FA}"/>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BA6F1B1E-7571-4337-A295-9EA7EB5AA102}"/>
              </a:ext>
            </a:extLst>
          </p:cNvPr>
          <p:cNvSpPr>
            <a:spLocks noGrp="1"/>
          </p:cNvSpPr>
          <p:nvPr>
            <p:ph sz="half" idx="2"/>
          </p:nvPr>
        </p:nvSpPr>
        <p:spPr/>
        <p:txBody>
          <a:bodyPr>
            <a:normAutofit fontScale="85000" lnSpcReduction="20000"/>
          </a:bodyPr>
          <a:lstStyle/>
          <a:p>
            <a:pPr marL="0" indent="0">
              <a:buNone/>
            </a:pPr>
            <a:r>
              <a:rPr lang="en-IN" dirty="0"/>
              <a:t>MOV  DPTR, #4200</a:t>
            </a:r>
          </a:p>
          <a:p>
            <a:pPr marL="0" indent="0">
              <a:buNone/>
            </a:pPr>
            <a:r>
              <a:rPr lang="en-IN" dirty="0"/>
              <a:t>MOVX  A, @DPTR</a:t>
            </a:r>
          </a:p>
          <a:p>
            <a:pPr marL="0" indent="0">
              <a:buNone/>
            </a:pPr>
            <a:r>
              <a:rPr lang="en-IN" dirty="0"/>
              <a:t>MOV  B, A</a:t>
            </a:r>
          </a:p>
          <a:p>
            <a:pPr marL="0" indent="0">
              <a:buNone/>
            </a:pPr>
            <a:r>
              <a:rPr lang="en-IN" dirty="0"/>
              <a:t>INC  DPTR</a:t>
            </a:r>
          </a:p>
          <a:p>
            <a:pPr marL="0" indent="0">
              <a:buNone/>
            </a:pPr>
            <a:r>
              <a:rPr lang="en-IN" dirty="0"/>
              <a:t>MOVX  A, @DPTR</a:t>
            </a:r>
          </a:p>
          <a:p>
            <a:pPr marL="0" indent="0">
              <a:buNone/>
            </a:pPr>
            <a:r>
              <a:rPr lang="en-IN" dirty="0"/>
              <a:t>MOV  R0, 00H </a:t>
            </a:r>
          </a:p>
          <a:p>
            <a:pPr marL="0" indent="0">
              <a:buNone/>
            </a:pPr>
            <a:r>
              <a:rPr lang="en-IN" dirty="0"/>
              <a:t>CLR C</a:t>
            </a:r>
            <a:endParaRPr lang="en-IN" baseline="-25000" dirty="0"/>
          </a:p>
          <a:p>
            <a:pPr marL="0" indent="0">
              <a:buNone/>
            </a:pPr>
            <a:r>
              <a:rPr lang="en-IN" dirty="0"/>
              <a:t>SUBB A, B</a:t>
            </a:r>
          </a:p>
          <a:p>
            <a:pPr marL="0" indent="0">
              <a:buNone/>
            </a:pPr>
            <a:r>
              <a:rPr lang="en-IN" dirty="0"/>
              <a:t>JNC  L1</a:t>
            </a:r>
          </a:p>
          <a:p>
            <a:pPr marL="0" indent="0">
              <a:buNone/>
            </a:pPr>
            <a:r>
              <a:rPr lang="en-IN" dirty="0"/>
              <a:t>CPL A</a:t>
            </a:r>
          </a:p>
          <a:p>
            <a:pPr marL="0" indent="0">
              <a:buNone/>
            </a:pPr>
            <a:r>
              <a:rPr lang="en-IN" dirty="0"/>
              <a:t>INC A</a:t>
            </a:r>
          </a:p>
          <a:p>
            <a:pPr marL="0" indent="0">
              <a:buNone/>
            </a:pPr>
            <a:r>
              <a:rPr lang="en-IN" dirty="0"/>
              <a:t>INC Ro</a:t>
            </a:r>
          </a:p>
          <a:p>
            <a:pPr marL="0" indent="0">
              <a:buNone/>
            </a:pPr>
            <a:endParaRPr lang="en-IN" dirty="0"/>
          </a:p>
          <a:p>
            <a:endParaRPr lang="en-IN" dirty="0"/>
          </a:p>
        </p:txBody>
      </p:sp>
      <p:sp>
        <p:nvSpPr>
          <p:cNvPr id="5" name="Text Placeholder 4">
            <a:extLst>
              <a:ext uri="{FF2B5EF4-FFF2-40B4-BE49-F238E27FC236}">
                <a16:creationId xmlns:a16="http://schemas.microsoft.com/office/drawing/2014/main" id="{7DCE57D4-69D3-427F-878E-9B6ED6166A6F}"/>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FDE57F42-9D89-4C03-81D5-2F2A3E4BE2B8}"/>
              </a:ext>
            </a:extLst>
          </p:cNvPr>
          <p:cNvSpPr>
            <a:spLocks noGrp="1"/>
          </p:cNvSpPr>
          <p:nvPr>
            <p:ph sz="quarter" idx="4"/>
          </p:nvPr>
        </p:nvSpPr>
        <p:spPr/>
        <p:txBody>
          <a:bodyPr>
            <a:normAutofit fontScale="85000" lnSpcReduction="20000"/>
          </a:bodyPr>
          <a:lstStyle/>
          <a:p>
            <a:pPr marL="0" indent="0">
              <a:buNone/>
            </a:pPr>
            <a:r>
              <a:rPr lang="en-IN" dirty="0"/>
              <a:t>L1 :  INC DPTR</a:t>
            </a:r>
          </a:p>
          <a:p>
            <a:pPr marL="0" indent="0">
              <a:buNone/>
            </a:pPr>
            <a:r>
              <a:rPr lang="en-IN" dirty="0"/>
              <a:t>         MOVX @DPTR, A</a:t>
            </a:r>
          </a:p>
          <a:p>
            <a:pPr marL="0" indent="0">
              <a:buNone/>
            </a:pPr>
            <a:r>
              <a:rPr lang="en-IN" dirty="0"/>
              <a:t>          INC DPTR</a:t>
            </a:r>
          </a:p>
          <a:p>
            <a:pPr marL="0" indent="0">
              <a:buNone/>
            </a:pPr>
            <a:r>
              <a:rPr lang="en-IN" dirty="0"/>
              <a:t>           MOV A, Ro</a:t>
            </a:r>
          </a:p>
          <a:p>
            <a:pPr marL="0" indent="0">
              <a:buNone/>
            </a:pPr>
            <a:r>
              <a:rPr lang="en-IN" dirty="0"/>
              <a:t>           MOVX @DPTR, A</a:t>
            </a:r>
          </a:p>
          <a:p>
            <a:pPr marL="0" indent="0">
              <a:buNone/>
            </a:pPr>
            <a:r>
              <a:rPr lang="en-IN" dirty="0"/>
              <a:t>HERE : SJMP   HERE</a:t>
            </a:r>
          </a:p>
          <a:p>
            <a:endParaRPr lang="en-IN" dirty="0"/>
          </a:p>
        </p:txBody>
      </p:sp>
    </p:spTree>
    <p:extLst>
      <p:ext uri="{BB962C8B-B14F-4D97-AF65-F5344CB8AC3E}">
        <p14:creationId xmlns:p14="http://schemas.microsoft.com/office/powerpoint/2010/main" val="224856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A871-C133-4787-8460-F8A7174CB06F}"/>
              </a:ext>
            </a:extLst>
          </p:cNvPr>
          <p:cNvSpPr>
            <a:spLocks noGrp="1"/>
          </p:cNvSpPr>
          <p:nvPr>
            <p:ph type="title"/>
          </p:nvPr>
        </p:nvSpPr>
        <p:spPr/>
        <p:txBody>
          <a:bodyPr/>
          <a:lstStyle/>
          <a:p>
            <a:r>
              <a:rPr lang="en-IN" dirty="0"/>
              <a:t>Multiply two 8-bit </a:t>
            </a:r>
            <a:r>
              <a:rPr lang="en-IN" dirty="0" err="1"/>
              <a:t>nos</a:t>
            </a:r>
            <a:endParaRPr lang="en-IN" dirty="0"/>
          </a:p>
        </p:txBody>
      </p:sp>
      <p:sp>
        <p:nvSpPr>
          <p:cNvPr id="3" name="Text Placeholder 2">
            <a:extLst>
              <a:ext uri="{FF2B5EF4-FFF2-40B4-BE49-F238E27FC236}">
                <a16:creationId xmlns:a16="http://schemas.microsoft.com/office/drawing/2014/main" id="{B7149EB8-612F-4DE7-9827-ECE7E1FA75D7}"/>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CC588D16-BAFC-4323-BBD4-FB66B9961722}"/>
              </a:ext>
            </a:extLst>
          </p:cNvPr>
          <p:cNvSpPr>
            <a:spLocks noGrp="1"/>
          </p:cNvSpPr>
          <p:nvPr>
            <p:ph sz="half" idx="2"/>
          </p:nvPr>
        </p:nvSpPr>
        <p:spPr/>
        <p:txBody>
          <a:bodyPr>
            <a:normAutofit fontScale="85000" lnSpcReduction="20000"/>
          </a:bodyPr>
          <a:lstStyle/>
          <a:p>
            <a:pPr marL="0" indent="0">
              <a:buNone/>
            </a:pPr>
            <a:r>
              <a:rPr lang="en-IN" dirty="0"/>
              <a:t>MOV DPTR, #4200H</a:t>
            </a:r>
          </a:p>
          <a:p>
            <a:pPr marL="0" indent="0">
              <a:buNone/>
            </a:pPr>
            <a:r>
              <a:rPr lang="en-IN" dirty="0"/>
              <a:t>MOVX A, @DPTR</a:t>
            </a:r>
          </a:p>
          <a:p>
            <a:pPr marL="0" indent="0">
              <a:buNone/>
            </a:pPr>
            <a:r>
              <a:rPr lang="en-IN" dirty="0"/>
              <a:t>MOV B,A</a:t>
            </a:r>
          </a:p>
          <a:p>
            <a:pPr marL="0" indent="0">
              <a:buNone/>
            </a:pPr>
            <a:r>
              <a:rPr lang="en-IN" dirty="0"/>
              <a:t>INC  DPTR</a:t>
            </a:r>
          </a:p>
          <a:p>
            <a:pPr marL="0" indent="0">
              <a:buNone/>
            </a:pPr>
            <a:r>
              <a:rPr lang="en-IN" dirty="0"/>
              <a:t>MOVX A, @DPTR</a:t>
            </a:r>
          </a:p>
          <a:p>
            <a:pPr marL="0" indent="0">
              <a:buNone/>
            </a:pPr>
            <a:r>
              <a:rPr lang="en-IN" dirty="0"/>
              <a:t>MUL AB</a:t>
            </a:r>
          </a:p>
          <a:p>
            <a:pPr marL="0" indent="0">
              <a:buNone/>
            </a:pPr>
            <a:r>
              <a:rPr lang="en-IN" dirty="0"/>
              <a:t>INC DPTR</a:t>
            </a:r>
          </a:p>
          <a:p>
            <a:pPr marL="0" indent="0">
              <a:buNone/>
            </a:pPr>
            <a:r>
              <a:rPr lang="en-IN" dirty="0"/>
              <a:t>MOVX @DPTR, A</a:t>
            </a:r>
          </a:p>
          <a:p>
            <a:pPr marL="0" indent="0">
              <a:buNone/>
            </a:pPr>
            <a:r>
              <a:rPr lang="en-IN" dirty="0"/>
              <a:t>MOV A, B</a:t>
            </a:r>
          </a:p>
          <a:p>
            <a:pPr marL="0" indent="0">
              <a:buNone/>
            </a:pPr>
            <a:r>
              <a:rPr lang="en-IN" dirty="0"/>
              <a:t>INC DPTR</a:t>
            </a:r>
          </a:p>
          <a:p>
            <a:pPr marL="0" indent="0">
              <a:buNone/>
            </a:pPr>
            <a:r>
              <a:rPr lang="en-IN" dirty="0"/>
              <a:t>MOVX @DPTR, A</a:t>
            </a:r>
          </a:p>
          <a:p>
            <a:pPr marL="0" indent="0">
              <a:buNone/>
            </a:pPr>
            <a:r>
              <a:rPr lang="en-IN" dirty="0"/>
              <a:t>HERE : SJMP   HERE</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5" name="Text Placeholder 4">
            <a:extLst>
              <a:ext uri="{FF2B5EF4-FFF2-40B4-BE49-F238E27FC236}">
                <a16:creationId xmlns:a16="http://schemas.microsoft.com/office/drawing/2014/main" id="{90267153-2CF0-4CEC-858B-2E1C14B959BD}"/>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154B597D-FBE5-49E3-928D-DB4579F6D74A}"/>
              </a:ext>
            </a:extLst>
          </p:cNvPr>
          <p:cNvSpPr>
            <a:spLocks noGrp="1"/>
          </p:cNvSpPr>
          <p:nvPr>
            <p:ph sz="quarter" idx="4"/>
          </p:nvPr>
        </p:nvSpPr>
        <p:spPr/>
        <p:txBody>
          <a:bodyPr>
            <a:normAutofit fontScale="85000" lnSpcReduction="20000"/>
          </a:bodyPr>
          <a:lstStyle/>
          <a:p>
            <a:r>
              <a:rPr lang="en-IN" dirty="0"/>
              <a:t>[4200] =FF</a:t>
            </a:r>
          </a:p>
          <a:p>
            <a:r>
              <a:rPr lang="en-IN" dirty="0"/>
              <a:t>[4201]=FF</a:t>
            </a:r>
          </a:p>
          <a:p>
            <a:pPr marL="0" indent="0">
              <a:buNone/>
            </a:pPr>
            <a:endParaRPr lang="en-IN" dirty="0"/>
          </a:p>
          <a:p>
            <a:pPr marL="0" indent="0">
              <a:buNone/>
            </a:pPr>
            <a:r>
              <a:rPr lang="en-IN" dirty="0"/>
              <a:t>FF x</a:t>
            </a:r>
          </a:p>
          <a:p>
            <a:pPr marL="0" indent="0">
              <a:buNone/>
            </a:pPr>
            <a:r>
              <a:rPr lang="en-IN" u="sng" dirty="0"/>
              <a:t>FF	</a:t>
            </a:r>
          </a:p>
          <a:p>
            <a:pPr marL="0" indent="0">
              <a:buNone/>
            </a:pPr>
            <a:endParaRPr lang="en-IN" dirty="0"/>
          </a:p>
          <a:p>
            <a:pPr marL="0" indent="0">
              <a:buNone/>
            </a:pPr>
            <a:r>
              <a:rPr lang="en-IN" dirty="0"/>
              <a:t>FE  01</a:t>
            </a:r>
          </a:p>
        </p:txBody>
      </p:sp>
    </p:spTree>
    <p:extLst>
      <p:ext uri="{BB962C8B-B14F-4D97-AF65-F5344CB8AC3E}">
        <p14:creationId xmlns:p14="http://schemas.microsoft.com/office/powerpoint/2010/main" val="1555848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5850-A3BD-4AB8-9B13-25F852713729}"/>
              </a:ext>
            </a:extLst>
          </p:cNvPr>
          <p:cNvSpPr>
            <a:spLocks noGrp="1"/>
          </p:cNvSpPr>
          <p:nvPr>
            <p:ph type="title"/>
          </p:nvPr>
        </p:nvSpPr>
        <p:spPr/>
        <p:txBody>
          <a:bodyPr/>
          <a:lstStyle/>
          <a:p>
            <a:r>
              <a:rPr lang="en-IN" dirty="0"/>
              <a:t>DIVIDE TWO 8-BIT NOS</a:t>
            </a:r>
          </a:p>
        </p:txBody>
      </p:sp>
      <p:sp>
        <p:nvSpPr>
          <p:cNvPr id="3" name="Text Placeholder 2">
            <a:extLst>
              <a:ext uri="{FF2B5EF4-FFF2-40B4-BE49-F238E27FC236}">
                <a16:creationId xmlns:a16="http://schemas.microsoft.com/office/drawing/2014/main" id="{EFDAA9A6-1231-40ED-B317-05341C14F7E2}"/>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7BC9F7C7-004E-42AC-914C-BFE8C1E086CD}"/>
              </a:ext>
            </a:extLst>
          </p:cNvPr>
          <p:cNvSpPr>
            <a:spLocks noGrp="1"/>
          </p:cNvSpPr>
          <p:nvPr>
            <p:ph sz="half" idx="2"/>
          </p:nvPr>
        </p:nvSpPr>
        <p:spPr/>
        <p:txBody>
          <a:bodyPr>
            <a:normAutofit fontScale="92500" lnSpcReduction="20000"/>
          </a:bodyPr>
          <a:lstStyle/>
          <a:p>
            <a:pPr marL="0" indent="0">
              <a:buNone/>
            </a:pPr>
            <a:r>
              <a:rPr lang="en-IN" dirty="0"/>
              <a:t>MOV DPTR, #4200H</a:t>
            </a:r>
          </a:p>
          <a:p>
            <a:pPr marL="0" indent="0">
              <a:buNone/>
            </a:pPr>
            <a:r>
              <a:rPr lang="en-IN" dirty="0"/>
              <a:t>MOVX A, @DPTR</a:t>
            </a:r>
          </a:p>
          <a:p>
            <a:pPr marL="0" indent="0">
              <a:buNone/>
            </a:pPr>
            <a:r>
              <a:rPr lang="en-IN" dirty="0"/>
              <a:t>MOV Ro , A</a:t>
            </a:r>
          </a:p>
          <a:p>
            <a:pPr marL="0" indent="0">
              <a:buNone/>
            </a:pPr>
            <a:r>
              <a:rPr lang="en-IN" dirty="0"/>
              <a:t>INC  DPTR</a:t>
            </a:r>
          </a:p>
          <a:p>
            <a:pPr marL="0" indent="0">
              <a:buNone/>
            </a:pPr>
            <a:r>
              <a:rPr lang="en-IN" dirty="0"/>
              <a:t>MOVX A, @DPTR</a:t>
            </a:r>
          </a:p>
          <a:p>
            <a:pPr marL="0" indent="0">
              <a:buNone/>
            </a:pPr>
            <a:r>
              <a:rPr lang="en-IN" dirty="0"/>
              <a:t>MOV B, A</a:t>
            </a:r>
          </a:p>
          <a:p>
            <a:pPr marL="0" indent="0">
              <a:buNone/>
            </a:pPr>
            <a:r>
              <a:rPr lang="en-IN" dirty="0"/>
              <a:t>MOV </a:t>
            </a:r>
            <a:r>
              <a:rPr lang="en-IN" dirty="0" err="1"/>
              <a:t>A,Ro</a:t>
            </a:r>
            <a:endParaRPr lang="en-IN" dirty="0"/>
          </a:p>
          <a:p>
            <a:pPr marL="0" indent="0">
              <a:buNone/>
            </a:pPr>
            <a:r>
              <a:rPr lang="en-IN" dirty="0"/>
              <a:t>DIV  AB</a:t>
            </a:r>
          </a:p>
          <a:p>
            <a:pPr marL="0" indent="0">
              <a:buNone/>
            </a:pPr>
            <a:r>
              <a:rPr lang="en-IN" dirty="0"/>
              <a:t>INC DPTR</a:t>
            </a:r>
          </a:p>
          <a:p>
            <a:pPr marL="0" indent="0">
              <a:buNone/>
            </a:pPr>
            <a:r>
              <a:rPr lang="en-IN" dirty="0"/>
              <a:t>MOVX @DPTR, A</a:t>
            </a:r>
          </a:p>
          <a:p>
            <a:pPr marL="0" indent="0">
              <a:buNone/>
            </a:pPr>
            <a:r>
              <a:rPr lang="en-IN" dirty="0"/>
              <a:t>MOV A, B</a:t>
            </a:r>
          </a:p>
          <a:p>
            <a:endParaRPr lang="en-IN" dirty="0"/>
          </a:p>
        </p:txBody>
      </p:sp>
      <p:sp>
        <p:nvSpPr>
          <p:cNvPr id="5" name="Text Placeholder 4">
            <a:extLst>
              <a:ext uri="{FF2B5EF4-FFF2-40B4-BE49-F238E27FC236}">
                <a16:creationId xmlns:a16="http://schemas.microsoft.com/office/drawing/2014/main" id="{30B0E868-30DF-4975-BC23-10D3C8850DCF}"/>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ABF6ECA4-333C-44D0-8F68-10C715AD9138}"/>
              </a:ext>
            </a:extLst>
          </p:cNvPr>
          <p:cNvSpPr>
            <a:spLocks noGrp="1"/>
          </p:cNvSpPr>
          <p:nvPr>
            <p:ph sz="quarter" idx="4"/>
          </p:nvPr>
        </p:nvSpPr>
        <p:spPr/>
        <p:txBody>
          <a:bodyPr>
            <a:normAutofit fontScale="92500" lnSpcReduction="20000"/>
          </a:bodyPr>
          <a:lstStyle/>
          <a:p>
            <a:pPr marL="0" indent="0">
              <a:buNone/>
            </a:pPr>
            <a:r>
              <a:rPr lang="en-IN"/>
              <a:t>INC DPTR</a:t>
            </a:r>
          </a:p>
          <a:p>
            <a:pPr marL="0" indent="0">
              <a:buNone/>
            </a:pPr>
            <a:r>
              <a:rPr lang="en-IN" dirty="0"/>
              <a:t>MOVX @DPTR, A</a:t>
            </a:r>
          </a:p>
          <a:p>
            <a:pPr marL="0" indent="0">
              <a:buNone/>
            </a:pPr>
            <a:r>
              <a:rPr lang="en-IN" dirty="0"/>
              <a:t>HERE : SJMP   HERE</a:t>
            </a:r>
          </a:p>
          <a:p>
            <a:pPr marL="0" indent="0">
              <a:buNone/>
            </a:pPr>
            <a:endParaRPr lang="en-IN" dirty="0"/>
          </a:p>
        </p:txBody>
      </p:sp>
    </p:spTree>
    <p:extLst>
      <p:ext uri="{BB962C8B-B14F-4D97-AF65-F5344CB8AC3E}">
        <p14:creationId xmlns:p14="http://schemas.microsoft.com/office/powerpoint/2010/main" val="2574179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058C-DA19-4527-AEC3-C4E86BB2DB08}"/>
              </a:ext>
            </a:extLst>
          </p:cNvPr>
          <p:cNvSpPr>
            <a:spLocks noGrp="1"/>
          </p:cNvSpPr>
          <p:nvPr>
            <p:ph type="title"/>
          </p:nvPr>
        </p:nvSpPr>
        <p:spPr/>
        <p:txBody>
          <a:bodyPr/>
          <a:lstStyle/>
          <a:p>
            <a:r>
              <a:rPr lang="en-US" dirty="0"/>
              <a:t>Find the largest no in the array</a:t>
            </a:r>
            <a:endParaRPr lang="en-IN" dirty="0"/>
          </a:p>
        </p:txBody>
      </p:sp>
      <p:sp>
        <p:nvSpPr>
          <p:cNvPr id="3" name="Text Placeholder 2">
            <a:extLst>
              <a:ext uri="{FF2B5EF4-FFF2-40B4-BE49-F238E27FC236}">
                <a16:creationId xmlns:a16="http://schemas.microsoft.com/office/drawing/2014/main" id="{BF669274-AA5D-48D5-AC78-7AA60C21D0F6}"/>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C1D4A8ED-CD70-4233-BEC6-FFB0F363B7CC}"/>
              </a:ext>
            </a:extLst>
          </p:cNvPr>
          <p:cNvSpPr>
            <a:spLocks noGrp="1"/>
          </p:cNvSpPr>
          <p:nvPr>
            <p:ph sz="half" idx="2"/>
          </p:nvPr>
        </p:nvSpPr>
        <p:spPr>
          <a:xfrm>
            <a:off x="531019" y="2174875"/>
            <a:ext cx="4040188" cy="3951288"/>
          </a:xfrm>
        </p:spPr>
        <p:txBody>
          <a:bodyPr>
            <a:normAutofit fontScale="85000" lnSpcReduction="20000"/>
          </a:bodyPr>
          <a:lstStyle/>
          <a:p>
            <a:pPr marL="0" indent="0">
              <a:buNone/>
            </a:pPr>
            <a:r>
              <a:rPr lang="en-US" dirty="0"/>
              <a:t>MOV DPTR ,#5000H</a:t>
            </a:r>
          </a:p>
          <a:p>
            <a:pPr marL="0" indent="0">
              <a:buNone/>
            </a:pPr>
            <a:r>
              <a:rPr lang="en-US" dirty="0"/>
              <a:t>MOVX A, @DPTR</a:t>
            </a:r>
          </a:p>
          <a:p>
            <a:pPr marL="0" indent="0">
              <a:buNone/>
            </a:pPr>
            <a:r>
              <a:rPr lang="en-US" dirty="0"/>
              <a:t>MOV Ro, 05H</a:t>
            </a:r>
          </a:p>
          <a:p>
            <a:pPr marL="0" indent="0">
              <a:buNone/>
            </a:pPr>
            <a:r>
              <a:rPr lang="en-US" dirty="0"/>
              <a:t>L1 : MOV B, A</a:t>
            </a:r>
          </a:p>
          <a:p>
            <a:pPr marL="0" indent="0">
              <a:buNone/>
            </a:pPr>
            <a:r>
              <a:rPr lang="en-US" dirty="0"/>
              <a:t>L3:DJNZ R0,L2</a:t>
            </a:r>
          </a:p>
          <a:p>
            <a:pPr marL="0" indent="0">
              <a:buNone/>
            </a:pPr>
            <a:r>
              <a:rPr lang="en-US" dirty="0"/>
              <a:t>    SJMP L4</a:t>
            </a:r>
          </a:p>
          <a:p>
            <a:pPr marL="0" indent="0">
              <a:buNone/>
            </a:pPr>
            <a:r>
              <a:rPr lang="en-US" dirty="0"/>
              <a:t>L2:  INC DPTR</a:t>
            </a:r>
          </a:p>
          <a:p>
            <a:pPr marL="0" indent="0">
              <a:buNone/>
            </a:pPr>
            <a:r>
              <a:rPr lang="en-US" dirty="0"/>
              <a:t>       MOVX A, @DPTR</a:t>
            </a:r>
          </a:p>
          <a:p>
            <a:pPr marL="0" indent="0">
              <a:buNone/>
            </a:pPr>
            <a:r>
              <a:rPr lang="en-US" dirty="0"/>
              <a:t>       CJNE A,B ,NEG</a:t>
            </a:r>
          </a:p>
          <a:p>
            <a:pPr marL="0" indent="0">
              <a:buNone/>
            </a:pPr>
            <a:r>
              <a:rPr lang="en-US" dirty="0"/>
              <a:t>        SJMP L3</a:t>
            </a:r>
          </a:p>
          <a:p>
            <a:pPr marL="0" indent="0">
              <a:buNone/>
            </a:pPr>
            <a:r>
              <a:rPr lang="en-US" dirty="0"/>
              <a:t> NEG:    JC L3</a:t>
            </a:r>
          </a:p>
          <a:p>
            <a:pPr marL="0" indent="0">
              <a:buNone/>
            </a:pPr>
            <a:r>
              <a:rPr lang="en-US" dirty="0"/>
              <a:t>       SJMP L1</a:t>
            </a:r>
          </a:p>
          <a:p>
            <a:pPr marL="0" indent="0">
              <a:buNone/>
            </a:pPr>
            <a:endParaRPr lang="en-IN" dirty="0"/>
          </a:p>
        </p:txBody>
      </p:sp>
      <p:sp>
        <p:nvSpPr>
          <p:cNvPr id="5" name="Text Placeholder 4">
            <a:extLst>
              <a:ext uri="{FF2B5EF4-FFF2-40B4-BE49-F238E27FC236}">
                <a16:creationId xmlns:a16="http://schemas.microsoft.com/office/drawing/2014/main" id="{D2990DB4-02F3-46C7-A53E-3E6C1885BD08}"/>
              </a:ext>
            </a:extLst>
          </p:cNvPr>
          <p:cNvSpPr>
            <a:spLocks noGrp="1"/>
          </p:cNvSpPr>
          <p:nvPr>
            <p:ph type="body" sz="quarter" idx="3"/>
          </p:nvPr>
        </p:nvSpPr>
        <p:spPr/>
        <p:txBody>
          <a:bodyPr/>
          <a:lstStyle/>
          <a:p>
            <a:endParaRPr lang="en-IN" dirty="0"/>
          </a:p>
        </p:txBody>
      </p:sp>
      <p:sp>
        <p:nvSpPr>
          <p:cNvPr id="6" name="Content Placeholder 5">
            <a:extLst>
              <a:ext uri="{FF2B5EF4-FFF2-40B4-BE49-F238E27FC236}">
                <a16:creationId xmlns:a16="http://schemas.microsoft.com/office/drawing/2014/main" id="{61BF1F29-F939-4A97-9819-57EAB964CE33}"/>
              </a:ext>
            </a:extLst>
          </p:cNvPr>
          <p:cNvSpPr>
            <a:spLocks noGrp="1"/>
          </p:cNvSpPr>
          <p:nvPr>
            <p:ph sz="quarter" idx="4"/>
          </p:nvPr>
        </p:nvSpPr>
        <p:spPr/>
        <p:txBody>
          <a:bodyPr>
            <a:normAutofit fontScale="85000" lnSpcReduction="20000"/>
          </a:bodyPr>
          <a:lstStyle/>
          <a:p>
            <a:pPr marL="0" indent="0">
              <a:buNone/>
            </a:pPr>
            <a:r>
              <a:rPr lang="en-US" dirty="0"/>
              <a:t>L4:  MOV A, B</a:t>
            </a:r>
          </a:p>
          <a:p>
            <a:pPr marL="0" indent="0">
              <a:buNone/>
            </a:pPr>
            <a:r>
              <a:rPr lang="en-US" dirty="0"/>
              <a:t>        INC DPTR</a:t>
            </a:r>
          </a:p>
          <a:p>
            <a:pPr marL="0" indent="0">
              <a:buNone/>
            </a:pPr>
            <a:r>
              <a:rPr lang="en-US" dirty="0"/>
              <a:t>         MOVX @DPTR,A</a:t>
            </a:r>
          </a:p>
          <a:p>
            <a:pPr marL="0" indent="0">
              <a:buNone/>
            </a:pPr>
            <a:r>
              <a:rPr lang="en-IN" dirty="0"/>
              <a:t>HERE : SJMP   HERE</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BF3DB96A-FBAB-493A-9A76-2AB89DB8F248}"/>
                  </a:ext>
                </a:extLst>
              </p14:cNvPr>
              <p14:cNvContentPartPr/>
              <p14:nvPr/>
            </p14:nvContentPartPr>
            <p14:xfrm>
              <a:off x="2362320" y="5181480"/>
              <a:ext cx="2400840" cy="495720"/>
            </p14:xfrm>
          </p:contentPart>
        </mc:Choice>
        <mc:Fallback xmlns="">
          <p:pic>
            <p:nvPicPr>
              <p:cNvPr id="7" name="Ink 6">
                <a:extLst>
                  <a:ext uri="{FF2B5EF4-FFF2-40B4-BE49-F238E27FC236}">
                    <a16:creationId xmlns:a16="http://schemas.microsoft.com/office/drawing/2014/main" id="{BF3DB96A-FBAB-493A-9A76-2AB89DB8F248}"/>
                  </a:ext>
                </a:extLst>
              </p:cNvPr>
              <p:cNvPicPr/>
              <p:nvPr/>
            </p:nvPicPr>
            <p:blipFill>
              <a:blip r:embed="rId3"/>
              <a:stretch>
                <a:fillRect/>
              </a:stretch>
            </p:blipFill>
            <p:spPr>
              <a:xfrm>
                <a:off x="2352960" y="5172120"/>
                <a:ext cx="2419560" cy="514440"/>
              </a:xfrm>
              <a:prstGeom prst="rect">
                <a:avLst/>
              </a:prstGeom>
            </p:spPr>
          </p:pic>
        </mc:Fallback>
      </mc:AlternateContent>
    </p:spTree>
    <p:extLst>
      <p:ext uri="{BB962C8B-B14F-4D97-AF65-F5344CB8AC3E}">
        <p14:creationId xmlns:p14="http://schemas.microsoft.com/office/powerpoint/2010/main" val="3707876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1BE09CA-9B24-9A58-EF2C-8C749114C3A3}"/>
              </a:ext>
            </a:extLst>
          </p:cNvPr>
          <p:cNvSpPr>
            <a:spLocks noGrp="1"/>
          </p:cNvSpPr>
          <p:nvPr>
            <p:ph type="title"/>
          </p:nvPr>
        </p:nvSpPr>
        <p:spPr/>
        <p:txBody>
          <a:bodyPr/>
          <a:lstStyle/>
          <a:p>
            <a:endParaRPr lang="en-IN"/>
          </a:p>
        </p:txBody>
      </p:sp>
      <p:pic>
        <p:nvPicPr>
          <p:cNvPr id="12" name="Content Placeholder 11">
            <a:extLst>
              <a:ext uri="{FF2B5EF4-FFF2-40B4-BE49-F238E27FC236}">
                <a16:creationId xmlns:a16="http://schemas.microsoft.com/office/drawing/2014/main" id="{8AE2EEF5-EA2F-812F-011C-D50F008C91AA}"/>
              </a:ext>
            </a:extLst>
          </p:cNvPr>
          <p:cNvPicPr>
            <a:picLocks noGrp="1" noChangeAspect="1"/>
          </p:cNvPicPr>
          <p:nvPr>
            <p:ph idx="1"/>
          </p:nvPr>
        </p:nvPicPr>
        <p:blipFill>
          <a:blip r:embed="rId2"/>
          <a:stretch>
            <a:fillRect/>
          </a:stretch>
        </p:blipFill>
        <p:spPr>
          <a:xfrm>
            <a:off x="723900" y="2691606"/>
            <a:ext cx="7696200" cy="2343150"/>
          </a:xfrm>
        </p:spPr>
      </p:pic>
      <p:pic>
        <p:nvPicPr>
          <p:cNvPr id="8" name="Picture 7">
            <a:extLst>
              <a:ext uri="{FF2B5EF4-FFF2-40B4-BE49-F238E27FC236}">
                <a16:creationId xmlns:a16="http://schemas.microsoft.com/office/drawing/2014/main" id="{E34C43DC-97DA-ADBA-E613-EF787439CEDF}"/>
              </a:ext>
            </a:extLst>
          </p:cNvPr>
          <p:cNvPicPr>
            <a:picLocks noChangeAspect="1"/>
          </p:cNvPicPr>
          <p:nvPr/>
        </p:nvPicPr>
        <p:blipFill>
          <a:blip r:embed="rId3"/>
          <a:stretch>
            <a:fillRect/>
          </a:stretch>
        </p:blipFill>
        <p:spPr>
          <a:xfrm>
            <a:off x="683568" y="332656"/>
            <a:ext cx="7920880" cy="911150"/>
          </a:xfrm>
          <a:prstGeom prst="rect">
            <a:avLst/>
          </a:prstGeom>
        </p:spPr>
      </p:pic>
    </p:spTree>
    <p:extLst>
      <p:ext uri="{BB962C8B-B14F-4D97-AF65-F5344CB8AC3E}">
        <p14:creationId xmlns:p14="http://schemas.microsoft.com/office/powerpoint/2010/main" val="1839950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5288-1859-E399-6C32-2086EB01A45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1E44779-FEB8-F84B-0CE6-219C2A1D0F76}"/>
              </a:ext>
            </a:extLst>
          </p:cNvPr>
          <p:cNvPicPr>
            <a:picLocks noGrp="1" noChangeAspect="1"/>
          </p:cNvPicPr>
          <p:nvPr>
            <p:ph idx="1"/>
          </p:nvPr>
        </p:nvPicPr>
        <p:blipFill>
          <a:blip r:embed="rId2"/>
          <a:stretch>
            <a:fillRect/>
          </a:stretch>
        </p:blipFill>
        <p:spPr>
          <a:xfrm>
            <a:off x="473885" y="274638"/>
            <a:ext cx="8229600" cy="4522514"/>
          </a:xfrm>
        </p:spPr>
      </p:pic>
    </p:spTree>
    <p:extLst>
      <p:ext uri="{BB962C8B-B14F-4D97-AF65-F5344CB8AC3E}">
        <p14:creationId xmlns:p14="http://schemas.microsoft.com/office/powerpoint/2010/main" val="3711427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14D9-5EA8-7503-5DF0-A7688296534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6A372E-F24F-7F38-48D3-FD9595940DA6}"/>
              </a:ext>
            </a:extLst>
          </p:cNvPr>
          <p:cNvPicPr>
            <a:picLocks noGrp="1" noChangeAspect="1"/>
          </p:cNvPicPr>
          <p:nvPr>
            <p:ph idx="1"/>
          </p:nvPr>
        </p:nvPicPr>
        <p:blipFill>
          <a:blip r:embed="rId2"/>
          <a:stretch>
            <a:fillRect/>
          </a:stretch>
        </p:blipFill>
        <p:spPr>
          <a:xfrm>
            <a:off x="457200" y="908720"/>
            <a:ext cx="8229600" cy="4608512"/>
          </a:xfrm>
        </p:spPr>
      </p:pic>
    </p:spTree>
    <p:extLst>
      <p:ext uri="{BB962C8B-B14F-4D97-AF65-F5344CB8AC3E}">
        <p14:creationId xmlns:p14="http://schemas.microsoft.com/office/powerpoint/2010/main" val="4057480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325B-655A-1069-BAF3-404BA3C3AD1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DD86370-CABB-5D52-CD21-DAAB29AAD231}"/>
              </a:ext>
            </a:extLst>
          </p:cNvPr>
          <p:cNvPicPr>
            <a:picLocks noGrp="1" noChangeAspect="1"/>
          </p:cNvPicPr>
          <p:nvPr>
            <p:ph idx="1"/>
          </p:nvPr>
        </p:nvPicPr>
        <p:blipFill>
          <a:blip r:embed="rId2"/>
          <a:stretch>
            <a:fillRect/>
          </a:stretch>
        </p:blipFill>
        <p:spPr>
          <a:xfrm>
            <a:off x="457200" y="1700809"/>
            <a:ext cx="8229600" cy="3837822"/>
          </a:xfrm>
        </p:spPr>
      </p:pic>
    </p:spTree>
    <p:extLst>
      <p:ext uri="{BB962C8B-B14F-4D97-AF65-F5344CB8AC3E}">
        <p14:creationId xmlns:p14="http://schemas.microsoft.com/office/powerpoint/2010/main" val="440656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1262-6FD3-3869-93D1-2FE7B6BC2F7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41B61EA-1858-BD6F-D601-6E41048DA768}"/>
              </a:ext>
            </a:extLst>
          </p:cNvPr>
          <p:cNvPicPr>
            <a:picLocks noGrp="1" noChangeAspect="1"/>
          </p:cNvPicPr>
          <p:nvPr>
            <p:ph idx="1"/>
          </p:nvPr>
        </p:nvPicPr>
        <p:blipFill>
          <a:blip r:embed="rId2"/>
          <a:stretch>
            <a:fillRect/>
          </a:stretch>
        </p:blipFill>
        <p:spPr>
          <a:xfrm>
            <a:off x="241392" y="1268760"/>
            <a:ext cx="8445408" cy="4854295"/>
          </a:xfrm>
        </p:spPr>
      </p:pic>
    </p:spTree>
    <p:extLst>
      <p:ext uri="{BB962C8B-B14F-4D97-AF65-F5344CB8AC3E}">
        <p14:creationId xmlns:p14="http://schemas.microsoft.com/office/powerpoint/2010/main" val="88446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itchFamily="18" charset="0"/>
                <a:cs typeface="Times New Roman" pitchFamily="18" charset="0"/>
              </a:rPr>
              <a:t>Register Indirect addressing mode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This is for internal RAM &amp; External RAM</a:t>
            </a:r>
          </a:p>
          <a:p>
            <a:r>
              <a:rPr lang="en-IN" sz="2400" dirty="0">
                <a:latin typeface="Times New Roman" panose="02020603050405020304" pitchFamily="18" charset="0"/>
                <a:cs typeface="Times New Roman" panose="02020603050405020304" pitchFamily="18" charset="0"/>
              </a:rPr>
              <a:t>To access Int RAM ,8-bit addresses required(R0/R1 only)</a:t>
            </a:r>
          </a:p>
          <a:p>
            <a:r>
              <a:rPr lang="en-IN" sz="2400" dirty="0">
                <a:latin typeface="Times New Roman" panose="02020603050405020304" pitchFamily="18" charset="0"/>
                <a:cs typeface="Times New Roman" panose="02020603050405020304" pitchFamily="18" charset="0"/>
              </a:rPr>
              <a:t>To access </a:t>
            </a:r>
            <a:r>
              <a:rPr lang="en-IN" sz="2400" dirty="0" err="1">
                <a:latin typeface="Times New Roman" panose="02020603050405020304" pitchFamily="18" charset="0"/>
                <a:cs typeface="Times New Roman" panose="02020603050405020304" pitchFamily="18" charset="0"/>
              </a:rPr>
              <a:t>ext</a:t>
            </a:r>
            <a:r>
              <a:rPr lang="en-IN" sz="2400" dirty="0">
                <a:latin typeface="Times New Roman" panose="02020603050405020304" pitchFamily="18" charset="0"/>
                <a:cs typeface="Times New Roman" panose="02020603050405020304" pitchFamily="18" charset="0"/>
              </a:rPr>
              <a:t> RAM , 16-bit addresses required(DPTR)</a:t>
            </a:r>
          </a:p>
          <a:p>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Internal RAM</a:t>
            </a:r>
          </a:p>
          <a:p>
            <a:pPr lvl="1">
              <a:buFont typeface="Wingdings" pitchFamily="2" charset="2"/>
              <a:buChar char="Ø"/>
            </a:pPr>
            <a:r>
              <a:rPr lang="en-IN" sz="2000" b="1" dirty="0">
                <a:latin typeface="Times New Roman" panose="02020603050405020304" pitchFamily="18" charset="0"/>
                <a:cs typeface="Times New Roman" panose="02020603050405020304" pitchFamily="18" charset="0"/>
              </a:rPr>
              <a:t>MOV A,@ R0 :</a:t>
            </a:r>
            <a:r>
              <a:rPr lang="en-IN" sz="2000" dirty="0">
                <a:latin typeface="Times New Roman" panose="02020603050405020304" pitchFamily="18" charset="0"/>
                <a:cs typeface="Times New Roman" panose="02020603050405020304" pitchFamily="18" charset="0"/>
              </a:rPr>
              <a:t>Move the contents of RAM location whose address is in R0 into </a:t>
            </a:r>
            <a:r>
              <a:rPr lang="en-IN" sz="2000" b="1" dirty="0">
                <a:latin typeface="Times New Roman" panose="02020603050405020304" pitchFamily="18" charset="0"/>
                <a:cs typeface="Times New Roman" panose="02020603050405020304" pitchFamily="18" charset="0"/>
              </a:rPr>
              <a:t>A (accumulator) </a:t>
            </a:r>
          </a:p>
          <a:p>
            <a:pPr lvl="1">
              <a:buFont typeface="Wingdings" pitchFamily="2" charset="2"/>
              <a:buChar char="Ø"/>
            </a:pPr>
            <a:r>
              <a:rPr lang="en-IN" sz="2000" b="1" dirty="0">
                <a:latin typeface="Times New Roman" panose="02020603050405020304" pitchFamily="18" charset="0"/>
                <a:cs typeface="Times New Roman" panose="02020603050405020304" pitchFamily="18" charset="0"/>
              </a:rPr>
              <a:t>MOV @ R1 , B </a:t>
            </a:r>
            <a:r>
              <a:rPr lang="en-IN" sz="2000" dirty="0">
                <a:latin typeface="Times New Roman" panose="02020603050405020304" pitchFamily="18" charset="0"/>
                <a:cs typeface="Times New Roman" panose="02020603050405020304" pitchFamily="18" charset="0"/>
              </a:rPr>
              <a:t>: Move the contents of B into RAM location whose address is held by R1</a:t>
            </a:r>
          </a:p>
          <a:p>
            <a:pPr marL="457200" lvl="1" indent="0">
              <a:buNone/>
            </a:pP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External RAM</a:t>
            </a:r>
          </a:p>
          <a:p>
            <a:pPr marL="457200" lvl="1" indent="0">
              <a:buNone/>
            </a:pPr>
            <a:r>
              <a:rPr lang="en-IN" sz="2000" dirty="0">
                <a:latin typeface="Times New Roman" panose="02020603050405020304" pitchFamily="18" charset="0"/>
                <a:cs typeface="Times New Roman" panose="02020603050405020304" pitchFamily="18" charset="0"/>
              </a:rPr>
              <a:t>      MOVX  A,@DPTR</a:t>
            </a:r>
          </a:p>
          <a:p>
            <a:pPr marL="457200" lvl="1" indent="0">
              <a:buNone/>
            </a:pPr>
            <a:r>
              <a:rPr lang="en-IN" sz="2000" dirty="0">
                <a:latin typeface="Times New Roman" panose="02020603050405020304" pitchFamily="18" charset="0"/>
                <a:cs typeface="Times New Roman" panose="02020603050405020304" pitchFamily="18" charset="0"/>
              </a:rPr>
              <a:t>      MOVX  DPTR, @A</a:t>
            </a:r>
          </a:p>
          <a:p>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BE3F-B186-7EEB-8B2B-AF1022229C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6A1128C-F5B7-F7F4-1FED-581EE32048D3}"/>
              </a:ext>
            </a:extLst>
          </p:cNvPr>
          <p:cNvPicPr>
            <a:picLocks noGrp="1" noChangeAspect="1"/>
          </p:cNvPicPr>
          <p:nvPr>
            <p:ph idx="1"/>
          </p:nvPr>
        </p:nvPicPr>
        <p:blipFill>
          <a:blip r:embed="rId2"/>
          <a:stretch>
            <a:fillRect/>
          </a:stretch>
        </p:blipFill>
        <p:spPr>
          <a:xfrm>
            <a:off x="457200" y="1700808"/>
            <a:ext cx="8229600" cy="3810781"/>
          </a:xfrm>
        </p:spPr>
      </p:pic>
    </p:spTree>
    <p:extLst>
      <p:ext uri="{BB962C8B-B14F-4D97-AF65-F5344CB8AC3E}">
        <p14:creationId xmlns:p14="http://schemas.microsoft.com/office/powerpoint/2010/main" val="241246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2B15-EF09-4395-B56E-A6DAEC31E1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83E4C5-017E-4436-BB03-BFFDD378508C}"/>
              </a:ext>
            </a:extLst>
          </p:cNvPr>
          <p:cNvSpPr>
            <a:spLocks noGrp="1"/>
          </p:cNvSpPr>
          <p:nvPr>
            <p:ph idx="1"/>
          </p:nvPr>
        </p:nvSpPr>
        <p:spPr>
          <a:xfrm>
            <a:off x="457200" y="1600200"/>
            <a:ext cx="8229600" cy="4983162"/>
          </a:xfrm>
        </p:spPr>
        <p:txBody>
          <a:bodyPr/>
          <a:lstStyle/>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BA5F12A-9E40-4663-9367-E45067A76F62}"/>
                  </a:ext>
                </a:extLst>
              </p14:cNvPr>
              <p14:cNvContentPartPr/>
              <p14:nvPr/>
            </p14:nvContentPartPr>
            <p14:xfrm>
              <a:off x="1803600" y="527040"/>
              <a:ext cx="1327320" cy="1937160"/>
            </p14:xfrm>
          </p:contentPart>
        </mc:Choice>
        <mc:Fallback xmlns="">
          <p:pic>
            <p:nvPicPr>
              <p:cNvPr id="4" name="Ink 3">
                <a:extLst>
                  <a:ext uri="{FF2B5EF4-FFF2-40B4-BE49-F238E27FC236}">
                    <a16:creationId xmlns:a16="http://schemas.microsoft.com/office/drawing/2014/main" id="{3BA5F12A-9E40-4663-9367-E45067A76F62}"/>
                  </a:ext>
                </a:extLst>
              </p:cNvPr>
              <p:cNvPicPr/>
              <p:nvPr/>
            </p:nvPicPr>
            <p:blipFill>
              <a:blip r:embed="rId3"/>
              <a:stretch>
                <a:fillRect/>
              </a:stretch>
            </p:blipFill>
            <p:spPr>
              <a:xfrm>
                <a:off x="1794240" y="517680"/>
                <a:ext cx="1346040" cy="1955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E6A85D3-5FC2-4B26-A930-2533B15EEF07}"/>
                  </a:ext>
                </a:extLst>
              </p14:cNvPr>
              <p14:cNvContentPartPr/>
              <p14:nvPr/>
            </p14:nvContentPartPr>
            <p14:xfrm>
              <a:off x="4076640" y="958680"/>
              <a:ext cx="2940480" cy="2807280"/>
            </p14:xfrm>
          </p:contentPart>
        </mc:Choice>
        <mc:Fallback xmlns="">
          <p:pic>
            <p:nvPicPr>
              <p:cNvPr id="5" name="Ink 4">
                <a:extLst>
                  <a:ext uri="{FF2B5EF4-FFF2-40B4-BE49-F238E27FC236}">
                    <a16:creationId xmlns:a16="http://schemas.microsoft.com/office/drawing/2014/main" id="{0E6A85D3-5FC2-4B26-A930-2533B15EEF07}"/>
                  </a:ext>
                </a:extLst>
              </p:cNvPr>
              <p:cNvPicPr/>
              <p:nvPr/>
            </p:nvPicPr>
            <p:blipFill>
              <a:blip r:embed="rId5"/>
              <a:stretch>
                <a:fillRect/>
              </a:stretch>
            </p:blipFill>
            <p:spPr>
              <a:xfrm>
                <a:off x="4067280" y="949320"/>
                <a:ext cx="2959200" cy="28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0B1F074-6E5A-4BED-A6DE-157114E58B92}"/>
                  </a:ext>
                </a:extLst>
              </p14:cNvPr>
              <p14:cNvContentPartPr/>
              <p14:nvPr/>
            </p14:nvContentPartPr>
            <p14:xfrm>
              <a:off x="209520" y="3645000"/>
              <a:ext cx="8738280" cy="2419560"/>
            </p14:xfrm>
          </p:contentPart>
        </mc:Choice>
        <mc:Fallback xmlns="">
          <p:pic>
            <p:nvPicPr>
              <p:cNvPr id="6" name="Ink 5">
                <a:extLst>
                  <a:ext uri="{FF2B5EF4-FFF2-40B4-BE49-F238E27FC236}">
                    <a16:creationId xmlns:a16="http://schemas.microsoft.com/office/drawing/2014/main" id="{80B1F074-6E5A-4BED-A6DE-157114E58B92}"/>
                  </a:ext>
                </a:extLst>
              </p:cNvPr>
              <p:cNvPicPr/>
              <p:nvPr/>
            </p:nvPicPr>
            <p:blipFill>
              <a:blip r:embed="rId7"/>
              <a:stretch>
                <a:fillRect/>
              </a:stretch>
            </p:blipFill>
            <p:spPr>
              <a:xfrm>
                <a:off x="200160" y="3635640"/>
                <a:ext cx="8757000" cy="243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8604C04B-9093-4FAD-957D-7045250FCB57}"/>
                  </a:ext>
                </a:extLst>
              </p14:cNvPr>
              <p14:cNvContentPartPr/>
              <p14:nvPr/>
            </p14:nvContentPartPr>
            <p14:xfrm>
              <a:off x="4108680" y="5651640"/>
              <a:ext cx="2400480" cy="1200240"/>
            </p14:xfrm>
          </p:contentPart>
        </mc:Choice>
        <mc:Fallback xmlns="">
          <p:pic>
            <p:nvPicPr>
              <p:cNvPr id="7" name="Ink 6">
                <a:extLst>
                  <a:ext uri="{FF2B5EF4-FFF2-40B4-BE49-F238E27FC236}">
                    <a16:creationId xmlns:a16="http://schemas.microsoft.com/office/drawing/2014/main" id="{8604C04B-9093-4FAD-957D-7045250FCB57}"/>
                  </a:ext>
                </a:extLst>
              </p:cNvPr>
              <p:cNvPicPr/>
              <p:nvPr/>
            </p:nvPicPr>
            <p:blipFill>
              <a:blip r:embed="rId9"/>
              <a:stretch>
                <a:fillRect/>
              </a:stretch>
            </p:blipFill>
            <p:spPr>
              <a:xfrm>
                <a:off x="4099320" y="5642280"/>
                <a:ext cx="2419200" cy="1218960"/>
              </a:xfrm>
              <a:prstGeom prst="rect">
                <a:avLst/>
              </a:prstGeom>
            </p:spPr>
          </p:pic>
        </mc:Fallback>
      </mc:AlternateContent>
    </p:spTree>
    <p:extLst>
      <p:ext uri="{BB962C8B-B14F-4D97-AF65-F5344CB8AC3E}">
        <p14:creationId xmlns:p14="http://schemas.microsoft.com/office/powerpoint/2010/main" val="317651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itchFamily="18" charset="0"/>
                <a:cs typeface="Times New Roman" pitchFamily="18" charset="0"/>
              </a:rPr>
              <a:t>Indexed addressing mode</a:t>
            </a:r>
          </a:p>
        </p:txBody>
      </p:sp>
      <p:sp>
        <p:nvSpPr>
          <p:cNvPr id="3" name="Content Placeholder 2"/>
          <p:cNvSpPr>
            <a:spLocks noGrp="1"/>
          </p:cNvSpPr>
          <p:nvPr>
            <p:ph idx="1"/>
          </p:nvPr>
        </p:nvSpPr>
        <p:spPr>
          <a:xfrm>
            <a:off x="457200" y="1600200"/>
            <a:ext cx="8229600" cy="5257800"/>
          </a:xfrm>
        </p:spPr>
        <p:txBody>
          <a:bodyPr>
            <a:noAutofit/>
          </a:bodyPr>
          <a:lstStyle/>
          <a:p>
            <a:r>
              <a:rPr lang="en-IN" sz="2400" dirty="0">
                <a:latin typeface="Times New Roman" pitchFamily="18" charset="0"/>
                <a:cs typeface="Times New Roman" pitchFamily="18" charset="0"/>
              </a:rPr>
              <a:t>Only for ROM</a:t>
            </a:r>
          </a:p>
          <a:p>
            <a:r>
              <a:rPr lang="en-IN" sz="2400" dirty="0">
                <a:latin typeface="Times New Roman" pitchFamily="18" charset="0"/>
                <a:cs typeface="Times New Roman" pitchFamily="18" charset="0"/>
              </a:rPr>
              <a:t>Address obtained from two registers</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a:t>
            </a:r>
          </a:p>
          <a:p>
            <a:pPr lvl="1">
              <a:buFont typeface="Wingdings" pitchFamily="2" charset="2"/>
              <a:buChar char="Ø"/>
            </a:pPr>
            <a:r>
              <a:rPr lang="en-IN" sz="2400" dirty="0">
                <a:latin typeface="Times New Roman" pitchFamily="18" charset="0"/>
                <a:cs typeface="Times New Roman" pitchFamily="18" charset="0"/>
              </a:rPr>
              <a:t>MOVC  A, @ A+DPTR </a:t>
            </a:r>
          </a:p>
          <a:p>
            <a:pPr lvl="1">
              <a:buFont typeface="Wingdings" pitchFamily="2" charset="2"/>
              <a:buChar char="Ø"/>
            </a:pPr>
            <a:r>
              <a:rPr lang="en-IN" sz="2400" dirty="0">
                <a:latin typeface="Times New Roman" pitchFamily="18" charset="0"/>
                <a:cs typeface="Times New Roman" pitchFamily="18" charset="0"/>
              </a:rPr>
              <a:t>	MOVC  A, @A+PC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8051 INSTRUCTION SET</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r>
              <a:rPr lang="en-IN" b="1" dirty="0"/>
              <a:t>1. Instruction Timings </a:t>
            </a:r>
            <a:endParaRPr lang="en-GB" dirty="0"/>
          </a:p>
          <a:p>
            <a:r>
              <a:rPr lang="en-IN" b="1" dirty="0"/>
              <a:t>T-state, Machine cycle and Instruction cycle</a:t>
            </a:r>
            <a:r>
              <a:rPr lang="en-IN" dirty="0"/>
              <a:t> are terms used in instruction timings.</a:t>
            </a:r>
            <a:endParaRPr lang="en-GB" dirty="0"/>
          </a:p>
          <a:p>
            <a:pPr>
              <a:lnSpc>
                <a:spcPct val="115000"/>
              </a:lnSpc>
              <a:spcAft>
                <a:spcPts val="1000"/>
              </a:spcAft>
            </a:pPr>
            <a:r>
              <a:rPr lang="en-IN" b="1" dirty="0">
                <a:latin typeface="Times New Roman"/>
                <a:ea typeface="Calibri"/>
                <a:cs typeface="Times New Roman"/>
              </a:rPr>
              <a:t>T-state</a:t>
            </a:r>
            <a:r>
              <a:rPr lang="en-IN" dirty="0">
                <a:latin typeface="Times New Roman"/>
                <a:ea typeface="Calibri"/>
                <a:cs typeface="Times New Roman"/>
              </a:rPr>
              <a:t> is defined as one subdivision of the operation performed in one clock period. </a:t>
            </a:r>
            <a:endParaRPr lang="en-GB" sz="2800" dirty="0">
              <a:ea typeface="Calibri"/>
              <a:cs typeface="Times New Roman"/>
            </a:endParaRPr>
          </a:p>
          <a:p>
            <a:pPr>
              <a:lnSpc>
                <a:spcPct val="115000"/>
              </a:lnSpc>
              <a:spcAft>
                <a:spcPts val="1000"/>
              </a:spcAft>
            </a:pPr>
            <a:r>
              <a:rPr lang="en-IN" b="1" dirty="0">
                <a:latin typeface="Times New Roman"/>
                <a:ea typeface="Calibri"/>
                <a:cs typeface="Times New Roman"/>
              </a:rPr>
              <a:t>Machine cycle</a:t>
            </a:r>
            <a:r>
              <a:rPr lang="en-IN" dirty="0">
                <a:latin typeface="Times New Roman"/>
                <a:ea typeface="Calibri"/>
                <a:cs typeface="Times New Roman"/>
              </a:rPr>
              <a:t> is defined as 12 oscillator periods. A machine cycle consists of six states and each state lasts for two oscillator periods. An instruction takes one to four machine cycles to execute an instruction. </a:t>
            </a:r>
            <a:endParaRPr lang="en-GB" sz="2800" dirty="0">
              <a:ea typeface="Calibri"/>
              <a:cs typeface="Times New Roman"/>
            </a:endParaRPr>
          </a:p>
          <a:p>
            <a:pPr>
              <a:lnSpc>
                <a:spcPct val="115000"/>
              </a:lnSpc>
              <a:spcAft>
                <a:spcPts val="1000"/>
              </a:spcAft>
            </a:pPr>
            <a:r>
              <a:rPr lang="en-IN" b="1" dirty="0">
                <a:latin typeface="Times New Roman"/>
                <a:ea typeface="Calibri"/>
                <a:cs typeface="Times New Roman"/>
              </a:rPr>
              <a:t>Instruction cycle</a:t>
            </a:r>
            <a:r>
              <a:rPr lang="en-IN" dirty="0">
                <a:latin typeface="Times New Roman"/>
                <a:ea typeface="Calibri"/>
                <a:cs typeface="Times New Roman"/>
              </a:rPr>
              <a:t> is defined as the time required for completing the execution of an instruction. The 8051 instruction cycle consists of one to four machine cycles.</a:t>
            </a:r>
            <a:endParaRPr lang="en-GB" sz="2800" dirty="0">
              <a:ea typeface="Calibri"/>
              <a:cs typeface="Times New Roman"/>
            </a:endParaRP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3936</TotalTime>
  <Words>3112</Words>
  <Application>Microsoft Office PowerPoint</Application>
  <PresentationFormat>On-screen Show (4:3)</PresentationFormat>
  <Paragraphs>407</Paragraphs>
  <Slides>60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Times New Roman</vt:lpstr>
      <vt:lpstr>Wingdings</vt:lpstr>
      <vt:lpstr>Office Theme</vt:lpstr>
      <vt:lpstr>MODULE-5</vt:lpstr>
      <vt:lpstr>8051 Addressing Modes</vt:lpstr>
      <vt:lpstr>  Immediate Addressing Mode </vt:lpstr>
      <vt:lpstr>Direct addressing mode </vt:lpstr>
      <vt:lpstr>Register addressing mode</vt:lpstr>
      <vt:lpstr>Register Indirect addressing mode</vt:lpstr>
      <vt:lpstr>PowerPoint Presentation</vt:lpstr>
      <vt:lpstr>Indexed addressing mode</vt:lpstr>
      <vt:lpstr>8051 INSTRUCTION SET </vt:lpstr>
      <vt:lpstr>The instructions of 8051 </vt:lpstr>
      <vt:lpstr>DATA TRANSFER INSTRUCTIONS </vt:lpstr>
      <vt:lpstr>PowerPoint Presentation</vt:lpstr>
      <vt:lpstr>PowerPoint Presentation</vt:lpstr>
      <vt:lpstr>PowerPoint Presentation</vt:lpstr>
      <vt:lpstr>PowerPoint Presentation</vt:lpstr>
      <vt:lpstr>PowerPoint Presentation</vt:lpstr>
      <vt:lpstr>ARITHMETIC INSTRUCTIONS </vt:lpstr>
      <vt:lpstr>PowerPoint Presentation</vt:lpstr>
      <vt:lpstr>PowerPoint Presentation</vt:lpstr>
      <vt:lpstr>PowerPoint Presentation</vt:lpstr>
      <vt:lpstr>2.Subtraction  </vt:lpstr>
      <vt:lpstr>PowerPoint Presentation</vt:lpstr>
      <vt:lpstr>3.Multiplication  </vt:lpstr>
      <vt:lpstr>4.Division </vt:lpstr>
      <vt:lpstr>6. Increment:  </vt:lpstr>
      <vt:lpstr>7.Decrement:  </vt:lpstr>
      <vt:lpstr> 5. DA A (Decimal Adjust After Addition).  </vt:lpstr>
      <vt:lpstr>PowerPoint Presentation</vt:lpstr>
      <vt:lpstr>LOGICAL INSTRUCTIONS  </vt:lpstr>
      <vt:lpstr>Logical OR </vt:lpstr>
      <vt:lpstr>Logical Ex-OR  </vt:lpstr>
      <vt:lpstr> </vt:lpstr>
      <vt:lpstr>Rotate Instructions </vt:lpstr>
      <vt:lpstr>BRANCH INSTRUCTIONS- Unconditional  </vt:lpstr>
      <vt:lpstr>PowerPoint Presentation</vt:lpstr>
      <vt:lpstr> </vt:lpstr>
      <vt:lpstr>PowerPoint Presentation</vt:lpstr>
      <vt:lpstr>PowerPoint Presentation</vt:lpstr>
      <vt:lpstr>PowerPoint Presentation</vt:lpstr>
      <vt:lpstr>Conditional jump instructions</vt:lpstr>
      <vt:lpstr>PowerPoint Presentation</vt:lpstr>
      <vt:lpstr>Bit wise Conditional jump instructions</vt:lpstr>
      <vt:lpstr>CALL /SUBROUTINE INSTRUCTIONS  </vt:lpstr>
      <vt:lpstr>ACALL address(11 bit)  </vt:lpstr>
      <vt:lpstr>RET instruction </vt:lpstr>
      <vt:lpstr>Boolean/ BIT MANIPULATION INSTRUCTIONS </vt:lpstr>
      <vt:lpstr>PowerPoint Presentation</vt:lpstr>
      <vt:lpstr>PowerPoint Presentation</vt:lpstr>
      <vt:lpstr>PowerPoint Presentation</vt:lpstr>
      <vt:lpstr>Addition of two 8-bit nos</vt:lpstr>
      <vt:lpstr>Subtraction of two 8-bit nos</vt:lpstr>
      <vt:lpstr>Multiply two 8-bit nos</vt:lpstr>
      <vt:lpstr>DIVIDE TWO 8-BIT NOS</vt:lpstr>
      <vt:lpstr>Find the largest no in the array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User2</dc:creator>
  <cp:lastModifiedBy>sojasalim@gmail.com</cp:lastModifiedBy>
  <cp:revision>163</cp:revision>
  <dcterms:created xsi:type="dcterms:W3CDTF">2010-01-01T17:28:58Z</dcterms:created>
  <dcterms:modified xsi:type="dcterms:W3CDTF">2022-12-16T02:03:27Z</dcterms:modified>
</cp:coreProperties>
</file>