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326" r:id="rId4"/>
    <p:sldId id="277" r:id="rId5"/>
    <p:sldId id="358" r:id="rId6"/>
    <p:sldId id="359" r:id="rId7"/>
    <p:sldId id="360" r:id="rId8"/>
    <p:sldId id="361" r:id="rId9"/>
    <p:sldId id="362" r:id="rId10"/>
    <p:sldId id="365" r:id="rId11"/>
    <p:sldId id="363" r:id="rId12"/>
    <p:sldId id="364" r:id="rId13"/>
    <p:sldId id="366" r:id="rId14"/>
    <p:sldId id="367" r:id="rId15"/>
    <p:sldId id="369" r:id="rId16"/>
    <p:sldId id="368" r:id="rId17"/>
    <p:sldId id="370" r:id="rId18"/>
    <p:sldId id="371" r:id="rId19"/>
    <p:sldId id="373" r:id="rId20"/>
    <p:sldId id="372" r:id="rId21"/>
    <p:sldId id="374" r:id="rId22"/>
    <p:sldId id="375" r:id="rId23"/>
    <p:sldId id="377" r:id="rId24"/>
    <p:sldId id="3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ja Salim" initials="SS" lastIdx="1" clrIdx="0">
    <p:extLst>
      <p:ext uri="{19B8F6BF-5375-455C-9EA6-DF929625EA0E}">
        <p15:presenceInfo xmlns:p15="http://schemas.microsoft.com/office/powerpoint/2012/main" userId="1344c56d0f999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0T05:40:28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16916 8008 0</inkml:trace>
  <inkml:trace contextRef="#ctx0" brushRef="#br0" timeOffset="612.52">16916 8008 0,'35'18'203,"-17"17"-187,17-17-16,1-1 15,-19 1 1,1-18-16,-1 18 16,36 17-1,-53-18 1,36-17 0,-19 18-1,71-18 1,124-88-1,-36-53 1,54-71 0,-1-88-1,-141 177 1,-17 52 0,-18 18-1,-53 36 1,0-1-1</inkml:trace>
  <inkml:trace contextRef="#ctx0" brushRef="#br0" timeOffset="5248.39">17128 16439 0,'35'0'281,"36"-52"-265,34-37-16,1-69 16,53-54-16,194-388 15,-247 424 1,17-18 0,-88 123-1,-17 54 1,-18-1-1</inkml:trace>
  <inkml:trace contextRef="#ctx0" brushRef="#br0" timeOffset="7801.45">15470 8731 0,'-18'18'187,"-35"35"-171,35 0-16,-105 88 15,35 18 1,35-1 0,35-87-16,1-1 15,-1 89 1,18-88-1,0-54 1,0 1 0,0 0-1,18-1 32,52 19-31,-17-19-16,88 54 15,-53-18 1,18 0 0,-71 0-1,1-1 1,-1 125 0,-35-1-1,-18-17 1,-70 35-1,0-88 1,0-36 0,-106 36 15,123-53-15,18-35-1,36-18 16,34 0 32,19 0-63,-19 17 16,18 1-16,-17 0 15,88 35 1,17 35-1,-34 0 1,34 159 0,-88-88-1,-17 35 1,-18-71 0,0 106-1,-18-70 1,-17-18-1,17-105 1,1-19 0,17 1-1,-18 0 1,18-1 0,0 18-1,0 1 1,0-1-1,35 18 1,71 53 0,0-18-1,71-35 17,-72-18-17,36 0 1,-35-35-1,-18-17 1,1-1 0,34-70-1,-35 53 1,-17-1 0,-71 19-1,18 17 1,-1 0-1,1 0 17</inkml:trace>
  <inkml:trace contextRef="#ctx0" brushRef="#br0" timeOffset="31521.62">20691 7073 0,'70'53'172,"19"0"-156,-37-18-16,-16-35 16,-19 0-1,1 0 1,17 0 15,18 0-31,-18-35 16,177-141-1,0-142 1,35-52 0,-18 87-1,-158 195-15,70-53 16,-71 53-1,-17 35 1,-53 35 0</inkml:trace>
  <inkml:trace contextRef="#ctx0" brushRef="#br0" timeOffset="38811.58">21837 9313 0,'18'0'219,"52"0"-219,36-17 31,-53 34-31,0 1 15,0 70 1,-18 0 0,-17-35-16,-18 53 15,-18 53 1,-105 141 15,70-106-15,-18-18-1,54-123 1,-19 0-16,19 35 16,-1 18-1,18 70 1,35-52 0,18 35-1,0 35 1,0-141-1,-53-36 1,0 1 0,36-18-1,69 35 1,107-35 0,-89 0-1,-17 0 16,-88-18-15,0 18 15,-36 18 1,18 0-32,-88 88 15,0 17 1,-1-17-1,54-53-15,-18 53 16,18-18 0,-18 0-1,53 71 1,0-89 0,0 1-1,0 35 16,0-18-15,35 0 0,1 0-1,-36-70 1,0 0 0,0 52-1,-71 36 1,-105 17-1,-107-52 1,107-53 0,-36-18-1,124 0 1,35 0 0,36 0 15,-1 0-16,18-18 32</inkml:trace>
  <inkml:trace contextRef="#ctx0" brushRef="#br0" timeOffset="51090.48">21661 15734 0,'53'53'250,"17"70"-235,19 1-15,-54-18 16,0-36-16,0-35 15,-35-17 1,18-18 31,17-18-31,-3915-87-1,8060-195 1,-4039 123-16,53-123 15,-53 71 1,-17 88 0,-71 88-1,-53 35 1,0 1 0,0-1-1</inkml:trace>
  <inkml:trace contextRef="#ctx0" brushRef="#br0" timeOffset="59212.25">9755 8714 0,'17'17'188,"1"1"-188,0-18 47,17 0-32,35-18 1,36-17-16,176-283 16,54-175-1,-54 105 1,-176 246 0,-1 19-1,-52 88 1,-17-1-1</inkml:trace>
  <inkml:trace contextRef="#ctx0" brushRef="#br0" timeOffset="60652.66">9437 13794 0,'53'-18'281,"0"-17"-281,176-195 31,-176 160-31,53-71 16,0 35-1,-53 53 1,-36 18-16,1-1 16,-18 19 15,0-1-15,18 18 62</inkml:trace>
  <inkml:trace contextRef="#ctx0" brushRef="#br0" timeOffset="64470.97">4498 11712 0,'71'53'172,"-36"0"-157,0-35-15,-17-18 16,-18 17-16,18-17 15,-1 0 1,1 0 15,17-35-31,106-53 16,71-71 0,-106 18-1,70-18-15,-88 71 31,-52 53-15,-36 17 0,0 0-1,0 36 32</inkml:trace>
  <inkml:trace contextRef="#ctx0" brushRef="#br0" timeOffset="67377.2">7285 18750 0,'18'0'265,"-1"0"-234,19 0-15,211-282 15,-159 158-31,53-122 16,-53 87 0,-35 88-1,-35 36 1,-18 17-1,0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0T05:47:17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10760 0,'36'17'203,"-19"1"-203,19 0 16,-1 17-16,0-17 15,-17-1 1,-18 1-1,17-18 1,36 0 15,18-18-15,105-105 0,283-301-1,-212 142 1,-124 123-1,-70 124-15,18-35 16,-36 52 0,-35 0-1,0 1 1,18 17 78</inkml:trace>
  <inkml:trace contextRef="#ctx0" brushRef="#br0" timeOffset="30613.54">12436 13776 0,'17'0'297,"1"0"-282,0 0 1,17-18-16,0 18 16,36-88-1,-36 35-15,36-53 16,-36 18-1,18 18 1,-53 52 0,0 0 15</inkml:trace>
  <inkml:trace contextRef="#ctx0" brushRef="#br0" timeOffset="31946.14">12506 14482 0,'18'0'281,"0"0"-266,34 0-15,19-18 16,-18-17-16,0-1 16,0-17-16,53-70 15,-36 35 1,-17-18 0,-18 71-1,-35 17 1,0 0 15</inkml:trace>
  <inkml:trace contextRef="#ctx0" brushRef="#br0" timeOffset="66280.31">10037 3739 0,'35'0'203,"-17"0"-203,-1 18 16,1-18 15,35-18-15,35-87-1,89-160 1,-54 89-16,18-107 16,-70 142-1,-54 106 1,-17 17 15</inkml:trace>
  <inkml:trace contextRef="#ctx0" brushRef="#br0" timeOffset="67681.38">10584 3722 0,'17'0'266,"1"0"-251,0-18-15,87-123 16,-52 70-16,124-193 15,-54 70 1,-70 106 0,18-18 15,-54 35-31,1 36 47</inkml:trace>
  <inkml:trace contextRef="#ctx0" brushRef="#br0" timeOffset="70833.38">11889 4057 0,'0'18'250,"18"-18"-234,-18 17-1,0 1 1,0 0 15,0-1 0,0 1 1,0-1-17,0 1 1,0 0 15,0-1-15,0 1-1,0 0 1,0-1 0,0 1-1,17 0 1,-17-1-1,18 36 1,0 18 0,-18-54-16,0 71 15,0-52 1,17-19 0,1 19-1,-18-19 1,17 1-1,1 17 1,0-17 15,-1-1-15,-17 1 46,0 0-46,0-1 15,0 1-31,-17-18 16,17 18-16,0 17 16,-18-17-1,0 17 1,18 18-1,-17-36 1,17 36 0,0 36-1,0-37 1,0 1 15,0-35-15,0 17-1,0 1 1,0-1 0,0 53-1,17 53 1,1-17 0,-18-1-1,35 142 1,1-1-1,-19-87 1,1-19 0,-18-52-1,0 18 1,0 34 15,0-52-15,0-35-1,0-54 1,0 1 0,0 17-1,0 1 1,18-1 0,-1 18-1,1-35 1,-18 17-1,0 18 1,0-18 0,0 0-1,-18 1 1,1 16 15,17-34-15,-18 35-1,0-35 1,18 17 0,-17-17-1,-1-1 1,18 36 0,0-18-1,0-17 1,0 17-1,0-17 1,-18 17 15,1-17-15,17 0 0,0-1-1,-18 1 1,0-1-1,18 19 1,-17-19 0,-1 1-1,1 0 1,17-1 0,-18-17-1,18 36 1,-18-36-1,18 17 17</inkml:trace>
  <inkml:trace contextRef="#ctx0" brushRef="#br0" timeOffset="80165.42">14588 5027 0,'17'0'281,"72"0"-265,34 0-16,18-53 15,53-70-15,177-195 16,-36 1 0,-229 229-16,17-36 15,-105 106 1,-18 1-1</inkml:trace>
  <inkml:trace contextRef="#ctx0" brushRef="#br0" timeOffset="81581.36">14305 6050 0,'18'0'203,"17"18"-187,54-18-1,-19-18 1,124-105 0,53-107-1,71-105 1,-248 247-1,-17 70 1,-35 1-16,-18-1 16,0 0-1</inkml:trace>
  <inkml:trace contextRef="#ctx0" brushRef="#br0" timeOffset="82722.53">14200 7161 0,'0'18'218,"35"0"-218,0-18 0,71 0 32,-53-18-17,-18 0-15,142-123 16,-89 71-1,106-89 1,-124 71 0,-34 53-1,-36 17 1</inkml:trace>
  <inkml:trace contextRef="#ctx0" brushRef="#br0" timeOffset="83990.15">13988 8026 0,'0'35'203,"35"-35"-187,-17 18-16,17-1 31,-17 1-15,35-18-16,53-18 15,-36 1-15,142-89 16,52-88-1,54-88 17,-195 176-32,-70 35 31,-35 71-15,-18-18-1,0 1 1</inkml:trace>
  <inkml:trace contextRef="#ctx0" brushRef="#br0" timeOffset="101390.58">19421 3951 0</inkml:trace>
  <inkml:trace contextRef="#ctx0" brushRef="#br0" timeOffset="102238.86">19421 3951 0,'-53'71'172,"-35"35"-157,35-1-15,-18-16 16,18 16-16,-17 107 16,52-89-1,18-34 1,0-72 0,35 36-16,18-35 15,35-18 1,106 18 15,-35-1-15,18 54-1,-89-1 1,35 124 0,-52 177-1,-71-142 1,-18-35-1,-70 71 1,-18-142 0,-35-52-1,-18-36 1,18-70 0,71-71-1,17-282 1,194-88 15,335-477-15,-247 583-1,-70 123 1,-35 70 0,-124 142-1,0 17 1,-53-70-1,-36 53 1,-52-36 0,-17-17-1,105 88 1,53-18 0,-18 18 15</inkml:trace>
  <inkml:trace contextRef="#ctx0" brushRef="#br0" timeOffset="103824.14">21784 3581 0,'-88'70'172,"-18"36"-172,0 0 15,1 0-15,34-36 16,18-17-16,-53 71 16,36-18-1,-36 123 1,-17 159-1,87-141 1,36-53 0,0 0-1,0-88 1,18-53 0,35 35-1,17-18 1,19-34 15,-37-19-31,72 1 16,35-18-1,52-53 1,-105 0 0,-35-17-1,-1-19 1,-70 36-1,0-17 1,-35-54 0,-18 54-1,-17-18 1,-19 35 0,19 35-1,-1 18 1,-88 71 15,1 35-15,34 17-1,18 18 1,54-53 0,34-17-1,18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7C24D-ECC5-46B2-A9A0-D9A88E3382A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9D61-1CD0-4BE8-AD28-8D791644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1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9D61-1CD0-4BE8-AD28-8D79164496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6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9D61-1CD0-4BE8-AD28-8D79164496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9D61-1CD0-4BE8-AD28-8D791644968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0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359B-F976-4471-AAB5-C72B587B3AF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7C9E-4601-4A21-8620-753629A71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09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 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8255 PPI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12B9-B598-4828-9E10-3A7F9DDE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1)Control word of 8255-I/O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A4ED-A351-411A-9A2D-31DEA111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8-bit data transfer using ports A,B or C, 8255 needs to be in the I/O mode</a:t>
            </a:r>
          </a:p>
          <a:p>
            <a:r>
              <a:rPr lang="en-US" dirty="0"/>
              <a:t>The bit pattern for the control word in the I/0 mode is shown in the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17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9C0C-7DE1-416C-BA3B-8F281D1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I/O mode control word register format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CC04A-A5BF-4AAB-8131-5CDED0BBB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230234"/>
            <a:ext cx="6063386" cy="5648086"/>
          </a:xfrm>
        </p:spPr>
      </p:pic>
    </p:spTree>
    <p:extLst>
      <p:ext uri="{BB962C8B-B14F-4D97-AF65-F5344CB8AC3E}">
        <p14:creationId xmlns:p14="http://schemas.microsoft.com/office/powerpoint/2010/main" val="346869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1C0-CECD-41CA-B0D5-C63D6558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2)Control word of 8255-BSR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5F18-380D-46DD-A96B-1337D3DF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 is only used for Port C</a:t>
            </a:r>
          </a:p>
          <a:p>
            <a:r>
              <a:rPr lang="en-US" dirty="0"/>
              <a:t>Individual bits of Port C can be set/reset</a:t>
            </a:r>
          </a:p>
          <a:p>
            <a:r>
              <a:rPr lang="en-US" dirty="0"/>
              <a:t>It is very useful as it provides 8 individually controllable lines</a:t>
            </a:r>
          </a:p>
          <a:p>
            <a:r>
              <a:rPr lang="en-US" dirty="0"/>
              <a:t>BSR operation will not affect D</a:t>
            </a:r>
            <a:r>
              <a:rPr lang="en-US" baseline="-25000" dirty="0"/>
              <a:t>7 </a:t>
            </a:r>
            <a:r>
              <a:rPr lang="en-US" dirty="0"/>
              <a:t>bit of BSR</a:t>
            </a:r>
          </a:p>
          <a:p>
            <a:r>
              <a:rPr lang="en-US" dirty="0"/>
              <a:t>The bit pattern for the control word is shown in the next slide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8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64A-E58A-4103-A4D0-0A60595C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BSR mode control word register format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35172-2654-41D3-9E16-321F7C4F9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88" y="1600200"/>
            <a:ext cx="6174224" cy="4525963"/>
          </a:xfrm>
        </p:spPr>
      </p:pic>
    </p:spTree>
    <p:extLst>
      <p:ext uri="{BB962C8B-B14F-4D97-AF65-F5344CB8AC3E}">
        <p14:creationId xmlns:p14="http://schemas.microsoft.com/office/powerpoint/2010/main" val="65108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1D6B-9D40-4338-808E-AE7884BE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modes of 8255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C11B-C76B-4FA6-AEC9-D2C4685B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0(Simple I/O or Basic I/O)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A, Port B used as 2 simple 8-bit I/O 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 is used as 2 simple 4-bit I/O 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port can be programmed individually as input or output 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 do not have handshaking or interrupting capability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slower devices cannot be interfaced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60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B74C-AFA7-4A92-824D-756B0D79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 1 (Handshake I/O or </a:t>
            </a:r>
            <a:r>
              <a:rPr lang="en-US" sz="3600" dirty="0" err="1"/>
              <a:t>Strobbed</a:t>
            </a:r>
            <a:r>
              <a:rPr lang="en-US" sz="3600" dirty="0"/>
              <a:t> I/O)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0E75-ACB8-4E53-8A74-CA68B197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signals are exchanged between the devices before the data transfer takes place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A and Port B are used as 2 8-bit ports that can be programmed in input or output mode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port uses 3 lines from port C for handshake. The remaining lines are used for simple I/O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driven data transfer possible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slower devices can be interfaced</a:t>
            </a:r>
          </a:p>
        </p:txBody>
      </p:sp>
    </p:spTree>
    <p:extLst>
      <p:ext uri="{BB962C8B-B14F-4D97-AF65-F5344CB8AC3E}">
        <p14:creationId xmlns:p14="http://schemas.microsoft.com/office/powerpoint/2010/main" val="384827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BED-DE5F-4FA2-B156-0F28FEAF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1- Handshake I/O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5741F-FFB4-4792-AFDA-A99B5541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1662906"/>
            <a:ext cx="7820025" cy="4400550"/>
          </a:xfrm>
        </p:spPr>
      </p:pic>
    </p:spTree>
    <p:extLst>
      <p:ext uri="{BB962C8B-B14F-4D97-AF65-F5344CB8AC3E}">
        <p14:creationId xmlns:p14="http://schemas.microsoft.com/office/powerpoint/2010/main" val="19039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43C1-F39C-483A-810E-98CCFB8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6715-588C-4693-842A-203C3633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gives STB signal ( active low ) to 8255 before sending data. If 8255 already has some data, then it doesn’t allow the Input device to send data.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8255 accepts data and stores it in the input buffer register. As soon as it receives the data, it gives an IBF signal ( input buffer is full ) . If IBF = 1, it does not allow any other data to enter 8255 PPI.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8255 has data that should be sent to 8086. It makes INTR high, which means it is interrupting the processor.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processor is free, it services this INTR. Then the Processor sends an RD ( active low ) signal and makes data transfer via data bus.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soon as the RD signal is given , INTR gets low.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8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5BA-84ED-4EEB-B5B6-9358A9BA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Complete stepwise handshaking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C6CF-D28A-4D3D-B591-B3109B4B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STB ( active low ) goes low.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IBF goes high.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INTR goes high.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RD ( active low ) goes low.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INTR goes low.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RD ( active low ) goes high.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IBF goes 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3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62A-17B1-4E4C-92AB-9539DFCA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Mode – 1 [ Output Handshaking ]</a:t>
            </a:r>
            <a:b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C48DD-999B-4444-B039-99843B8D2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724819"/>
            <a:ext cx="7277100" cy="4276725"/>
          </a:xfrm>
        </p:spPr>
      </p:pic>
    </p:spTree>
    <p:extLst>
      <p:ext uri="{BB962C8B-B14F-4D97-AF65-F5344CB8AC3E}">
        <p14:creationId xmlns:p14="http://schemas.microsoft.com/office/powerpoint/2010/main" val="37806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Programmable Input-Output Port (PIO)Intel 8255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data transfer between processor and slow devices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used with 8-bit,16-bit and higher capacity MP’s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three 8-bit bidirectional I/O ports - Port A, Port B, and Port C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3 modes of data transfer: Simple I/O, handshake I/O, and Bi-directional Handshake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it has Bit Set Reset mode to alter individual pins of Port C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0AA-F707-4340-A89C-1999A23D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1001-92E5-4546-B231-543F67C6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8255 sends an interrupt whenever it is ready to accept data from the processor. 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8086 needs to send a signal ( condition provided INTR is active ), then 8086 sends WR ( active low ) signal. If 8255 has some data in it, then INTR will be low, and 8086 will not send data to 8255 PPI.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8255 receives data it resets OBF ( output buffer is full ( it is an active low signal ).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the Output device acknowledges the received input.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29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750A-1005-474B-8BBD-EA82C6B3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Complete stepwise handshaking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28E8-1351-4E8E-966A-7F8929C5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 signal is activated.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 is set to low. [ now 8086 cannot send data again 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OBF goes low [ Output buffer is full 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goes low ( it is an active low signal 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OBF goes back to high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goes back to high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is successful, so INTR goes back to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48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D942-8690-4A8C-8B1B-D80CF852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Mode 2 [ Bidirectional Handshaking ]</a:t>
            </a:r>
            <a:b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B0BA-2E2F-4DE6-8DB5-46ACDDEA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mode, two-way handshaking can be done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 input handshaking, we require 3 pins for handshaking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Similarly 3 pins for output handshaking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bidirectional handshaking, we need 5 pins ( because one INTR is enough )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PA is in mode 2, which means it is utilizing ⅝ pins of port C for handshaking.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there are 3 remaining pins of port C, so definitely port B cannot be operated in mode-2, but while port-A is in mode-2, port-B can be operated in Mode – 0 or mode – 1.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1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EF77-DF09-4396-8B9C-1FD78106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C0808-6E7D-4F35-803A-AF76E2F44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826"/>
            <a:ext cx="8229600" cy="4224711"/>
          </a:xfrm>
        </p:spPr>
      </p:pic>
    </p:spTree>
    <p:extLst>
      <p:ext uri="{BB962C8B-B14F-4D97-AF65-F5344CB8AC3E}">
        <p14:creationId xmlns:p14="http://schemas.microsoft.com/office/powerpoint/2010/main" val="429461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93BE-F050-412A-837F-CB91745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DEF0E-D4BC-4135-972C-D6CD5A531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2763"/>
            <a:ext cx="8229600" cy="3320836"/>
          </a:xfrm>
        </p:spPr>
      </p:pic>
    </p:spTree>
    <p:extLst>
      <p:ext uri="{BB962C8B-B14F-4D97-AF65-F5344CB8AC3E}">
        <p14:creationId xmlns:p14="http://schemas.microsoft.com/office/powerpoint/2010/main" val="37341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82-A205-41C0-85CD-8BE1478C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8255 Pin Diagram | 8255 Block Diagram | Modes of Operation of 8255">
            <a:extLst>
              <a:ext uri="{FF2B5EF4-FFF2-40B4-BE49-F238E27FC236}">
                <a16:creationId xmlns:a16="http://schemas.microsoft.com/office/drawing/2014/main" id="{09351ABF-FA06-4BA5-AFA5-DB80F3494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38861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5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Block Diagram of 8255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610800"/>
            <a:ext cx="7138590" cy="501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FF07E0-4318-4203-B7BE-3A7D79D75CFB}"/>
                  </a:ext>
                </a:extLst>
              </p14:cNvPr>
              <p14:cNvContentPartPr/>
              <p14:nvPr/>
            </p14:nvContentPartPr>
            <p14:xfrm>
              <a:off x="1619280" y="2031840"/>
              <a:ext cx="6655320" cy="471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FF07E0-4318-4203-B7BE-3A7D79D75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920" y="2022480"/>
                <a:ext cx="6674040" cy="47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14E-65CC-445C-994E-7396DD3E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81DBD-F79D-47C4-8F35-CB60FB53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17638"/>
            <a:ext cx="5712581" cy="47085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B45F41-F526-49CD-8184-F5B392B54A61}"/>
                  </a:ext>
                </a:extLst>
              </p14:cNvPr>
              <p14:cNvContentPartPr/>
              <p14:nvPr/>
            </p14:nvContentPartPr>
            <p14:xfrm>
              <a:off x="3613320" y="977760"/>
              <a:ext cx="4248360" cy="423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B45F41-F526-49CD-8184-F5B392B54A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960" y="968400"/>
                <a:ext cx="4267080" cy="42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20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B27F-D007-4D9B-ACFB-5ACEC581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 of 8255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5E46-B048-4834-908C-18823745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can be divided in to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bus buffer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bidirectional buffer used to interface the internal data bus of 8255 with external (system)data bus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 transfer data to and from the 8255 through this buffer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control logic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accepts address &amp; control signals from the MP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signals determine whether it is a read/write operation and also select or reset the 8255 chip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bus (A1,A0) are used to select the Ports or Control word register as shown</a:t>
            </a:r>
          </a:p>
          <a:p>
            <a:pPr marL="0" indent="0">
              <a:buNone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96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402E-1130-485E-B51E-4C1F239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63756-D428-4F1F-A15D-81259FC8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2667000"/>
          </a:xfrm>
        </p:spPr>
      </p:pic>
    </p:spTree>
    <p:extLst>
      <p:ext uri="{BB962C8B-B14F-4D97-AF65-F5344CB8AC3E}">
        <p14:creationId xmlns:p14="http://schemas.microsoft.com/office/powerpoint/2010/main" val="30845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75B1-AB33-4B51-90CB-464C84B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5282-89A7-442C-97C2-0DAB30F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 control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control block controls Port A and Port 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accepts control signals from control word and forwards them to the respective ports</a:t>
            </a:r>
          </a:p>
          <a:p>
            <a:pPr marL="0" indent="0">
              <a:buNone/>
            </a:pPr>
            <a:r>
              <a:rPr lang="en-US" sz="2800" b="1" u="sng" dirty="0"/>
              <a:t>4)Group B control</a:t>
            </a:r>
            <a:r>
              <a:rPr lang="en-US" sz="2800" dirty="0"/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control block controls Port B and 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accepts control signals from control word and forwards them to the respective ports</a:t>
            </a:r>
            <a:endParaRPr lang="en-US" sz="2800" dirty="0"/>
          </a:p>
          <a:p>
            <a:pPr marL="0" indent="0">
              <a:buNone/>
            </a:pP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1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0BF3-A91E-4E98-BCA1-925E303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CDA1-2B9B-4601-A566-E5067367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Port A, Port B, Port 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8-bit bi-directional ports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programmed to work in the various modes as follows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port C can be programmed to work in BSR mode to manipulate its individual bits.</a:t>
            </a: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1D164-1330-4035-BED1-98E7F115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23920"/>
            <a:ext cx="8839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1051</Words>
  <Application>Microsoft Office PowerPoint</Application>
  <PresentationFormat>On-screen Show (4:3)</PresentationFormat>
  <Paragraphs>95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Times New Roman</vt:lpstr>
      <vt:lpstr>Wingdings</vt:lpstr>
      <vt:lpstr>Office Theme</vt:lpstr>
      <vt:lpstr> MODULE 4  </vt:lpstr>
      <vt:lpstr>Programmable Input-Output Port (PIO)Intel 8255</vt:lpstr>
      <vt:lpstr>PowerPoint Presentation</vt:lpstr>
      <vt:lpstr>Internal Block Diagram of 8255</vt:lpstr>
      <vt:lpstr>PowerPoint Presentation</vt:lpstr>
      <vt:lpstr>Blocks of 8255 architecture</vt:lpstr>
      <vt:lpstr>PowerPoint Presentation</vt:lpstr>
      <vt:lpstr>PowerPoint Presentation</vt:lpstr>
      <vt:lpstr>PowerPoint Presentation</vt:lpstr>
      <vt:lpstr>1)Control word of 8255-I/O mode</vt:lpstr>
      <vt:lpstr>I/O mode control word register format</vt:lpstr>
      <vt:lpstr>2)Control word of 8255-BSR mode</vt:lpstr>
      <vt:lpstr>BSR mode control word register format</vt:lpstr>
      <vt:lpstr>Data Transfer modes of 8255</vt:lpstr>
      <vt:lpstr>Mode 1 (Handshake I/O or Strobbed I/O) </vt:lpstr>
      <vt:lpstr>Mode 1- Handshake I/O</vt:lpstr>
      <vt:lpstr>PowerPoint Presentation</vt:lpstr>
      <vt:lpstr>Complete stepwise handshaking :</vt:lpstr>
      <vt:lpstr>Mode – 1 [ Output Handshaking ] </vt:lpstr>
      <vt:lpstr>PowerPoint Presentation</vt:lpstr>
      <vt:lpstr>Complete stepwise handshaking </vt:lpstr>
      <vt:lpstr>Mode 2 [ Bidirectional Handshaking ]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8259 Programmable interrupt controller</dc:title>
  <dc:creator>Roopesh</dc:creator>
  <cp:lastModifiedBy>Gouri Manha R</cp:lastModifiedBy>
  <cp:revision>147</cp:revision>
  <dcterms:created xsi:type="dcterms:W3CDTF">2017-10-18T12:27:07Z</dcterms:created>
  <dcterms:modified xsi:type="dcterms:W3CDTF">2023-11-03T05:20:31Z</dcterms:modified>
</cp:coreProperties>
</file>