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75C0-5C10-4CC6-9261-892257D2C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B529-9674-445F-A271-8FCA9942A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E4E-BA30-4A63-8E25-2BCF219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4EB4-25CA-455A-B992-19E055B9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684C-E766-478A-A5D1-B64D893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54C9-9DB7-4C5E-B472-543D0305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203FC-A3EB-4F6C-8281-17AD553E8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1C72-CD2E-4256-825D-2D58C706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0B3D-AB7D-4BA3-910C-CD039821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7B1B-78B6-4468-93AF-E51EC6F2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8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4CA2-C05A-4195-880D-4FFCFFF85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C194F-B021-4FA6-95AF-7883A2CF3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3578-C760-4571-8289-B40C1CCF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14A7-0CC9-49F9-9121-5ABEF01F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8BCF-49C6-4C2E-B809-055A0910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80CC-4DA9-40ED-9D5C-20A048B2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E7A0-67DF-4BD8-B7A5-362F284B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F673-FA5F-4AFF-AFA4-B90F17D5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2FEE-B677-4A87-896F-5AB1CAE4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EB4C-F8D0-4862-A30D-240CAA77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8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E13D-9EC3-40D7-8068-EA11CE27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EBE-D598-4262-A5DE-FF49436E6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AB66-5A9D-40FC-B6E8-C138671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A378-60EB-4F52-91E8-8130FF26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B17EB-388F-489F-8781-B5DBEC83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245D-91D8-4A98-B393-2C9010E5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75CE-5D8D-4DE8-8419-FE342F0BF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F2BF-D2DD-419A-B7DD-BE5EC810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FEDE-CF9B-4084-81BA-5B59B68D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8A2C-275B-4F2E-B6E8-B97A4E96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7176D-C993-4754-A35D-A60F992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02B-7E41-4C7A-9D03-FE369402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F351-D1DB-4B21-B4B7-BCABA00C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836CE-BC14-46D7-BC2E-25D2F017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9B85E-56F4-4865-87CE-74F3F3194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AEFC8-CF6A-40E1-820C-28E44FCAB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E7ED9-43AC-4B8F-BEEE-A60D444D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3AB70-888A-4BFF-95EE-0DDD1A0D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B8735-D864-4113-A6AD-10EAEE06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91F2-25AF-4D58-B1B4-3611786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7538B-325A-485A-B54E-516E5248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8735E-8355-49BF-AB47-4C4F2109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5BA25-A63E-4648-A8C0-83DFA089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5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80016-B1AA-4584-8A60-97B92BC2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CE641-C9C1-405D-A393-59CD3B40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FA373-AE5E-4569-A68E-FC5E7A9B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380-6845-42B4-99CA-0CD9A869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5C99-185B-40A7-8B98-3F899AE7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9278-AFE7-4880-AA1F-5706B87F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DEAA-786D-4139-8C97-275BBEA1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87EB-74D7-4106-876F-F8068FD2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7B6A-8C23-403C-B437-82E4B74D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386E-3223-446B-8CCE-A6BABDF0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FA48F-70E9-45FA-B17B-9431EAAB8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EE813-C550-4FD9-9FD7-D8BEDDA07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584D9-D632-46AC-ACF0-2965F42F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7066-1CCE-4860-A4BA-594DF3D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1C85-4261-431B-A321-35A05A4F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5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8B316-8272-441A-B26C-5DA8C470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CDEB-F233-4297-B21C-D20AA987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AEB5-CD13-4454-A93A-8D24239F3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ACC9-F391-44D9-8872-E015FB52642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601E-110F-4F5C-BD2E-82DC5ECD5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E0D9-D2E6-45B3-94DD-BD3065381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72DD-9196-4E15-9E56-A61BEE709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A889F4-3F4F-489B-B68A-37D8B8DD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DE47F8-569B-4642-AE27-B137C9C8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Structure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63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0B77-61D9-4680-9E11-358E6F38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5071-175D-4471-BE7A-03B9E37B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is 16-bit register that points to top of stack</a:t>
            </a:r>
          </a:p>
          <a:p>
            <a:r>
              <a:rPr lang="en-US" dirty="0"/>
              <a:t>Lies in the SS</a:t>
            </a:r>
          </a:p>
          <a:p>
            <a:r>
              <a:rPr lang="en-US" dirty="0"/>
              <a:t>SS may have a memory block of a max of 64 Kbyte locations</a:t>
            </a:r>
          </a:p>
          <a:p>
            <a:r>
              <a:rPr lang="en-US" dirty="0"/>
              <a:t>Stack seg register (SS) contains the base address of the stack seg in the memory</a:t>
            </a:r>
          </a:p>
          <a:p>
            <a:r>
              <a:rPr lang="en-US" dirty="0"/>
              <a:t>SS and SP together address the stack-top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68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7D2-E012-4837-842A-A53B953D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D873-F3F0-48F3-8ADE-EFC59AA1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SS =5000H, SP= 2050H .Find current stack top address?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8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CAD5-FF4A-4A0C-AAE4-C5E8428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FDB0A-9468-4972-9A64-FC10B796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47875"/>
            <a:ext cx="7924800" cy="3581400"/>
          </a:xfrm>
        </p:spPr>
      </p:pic>
    </p:spTree>
    <p:extLst>
      <p:ext uri="{BB962C8B-B14F-4D97-AF65-F5344CB8AC3E}">
        <p14:creationId xmlns:p14="http://schemas.microsoft.com/office/powerpoint/2010/main" val="31337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B192-E1A9-4209-9188-4DEF01F3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E48F8D-755E-478C-8E46-852E8FD4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87" y="2505869"/>
            <a:ext cx="7362825" cy="2990850"/>
          </a:xfrm>
        </p:spPr>
      </p:pic>
    </p:spTree>
    <p:extLst>
      <p:ext uri="{BB962C8B-B14F-4D97-AF65-F5344CB8AC3E}">
        <p14:creationId xmlns:p14="http://schemas.microsoft.com/office/powerpoint/2010/main" val="179472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0F70-8947-4584-A9F5-F8B3CC0A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BX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0FCD4-B388-43C3-8710-938DCCA47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060" y="1825625"/>
            <a:ext cx="5711880" cy="4351338"/>
          </a:xfrm>
        </p:spPr>
      </p:pic>
    </p:spTree>
    <p:extLst>
      <p:ext uri="{BB962C8B-B14F-4D97-AF65-F5344CB8AC3E}">
        <p14:creationId xmlns:p14="http://schemas.microsoft.com/office/powerpoint/2010/main" val="180793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3C4-9D4D-49C9-A1D9-B7E095B1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POP BX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D1665-103E-4976-9E15-624060348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216" y="1825625"/>
            <a:ext cx="4437568" cy="4351338"/>
          </a:xfrm>
        </p:spPr>
      </p:pic>
    </p:spTree>
    <p:extLst>
      <p:ext uri="{BB962C8B-B14F-4D97-AF65-F5344CB8AC3E}">
        <p14:creationId xmlns:p14="http://schemas.microsoft.com/office/powerpoint/2010/main" val="46177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Module 3</vt:lpstr>
      <vt:lpstr>PowerPoint Presentation</vt:lpstr>
      <vt:lpstr>PowerPoint Presentation</vt:lpstr>
      <vt:lpstr>PowerPoint Presentation</vt:lpstr>
      <vt:lpstr>PowerPoint Presentation</vt:lpstr>
      <vt:lpstr>PUSH BX</vt:lpstr>
      <vt:lpstr>POP BX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sojasalim@gmail.com</dc:creator>
  <cp:lastModifiedBy>Gouri Manha R</cp:lastModifiedBy>
  <cp:revision>8</cp:revision>
  <dcterms:created xsi:type="dcterms:W3CDTF">2022-01-02T06:36:03Z</dcterms:created>
  <dcterms:modified xsi:type="dcterms:W3CDTF">2023-10-18T16:15:37Z</dcterms:modified>
</cp:coreProperties>
</file>