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7" r:id="rId12"/>
    <p:sldId id="266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073B-1AFC-4310-A1C2-1C09A1A69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842FE-575B-402C-BD2C-ED72D542A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7C74-FFAC-4F56-B0BF-91CD14BC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3887-F6C7-4B15-BD52-855EE15D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58AD-CF0C-4A5D-8AF8-E69305A1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7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C4A7-A5B6-4F4C-923D-092F2929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B41E-6030-42EF-9F13-89649FF9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E755-813A-40B7-A9B9-FDC3108E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D191-02A2-49EF-BD21-ABD7AF89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CB2B-FE13-4A3D-B2AB-798BF62F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CD437-AA27-48C1-92DB-4CE7E9B7A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2E7A2-2D5F-44CD-8BC7-43D6ABD2F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1371-FEAD-4D77-B40D-A9196772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CFD-707A-49D6-9EB4-A0909168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564A-1CD4-4F79-A03D-A1823A27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4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BD8D-F8A9-4B8D-BEC9-AF76BDE0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B0D1-5FB6-4686-BD74-DCA9FDE96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F2090-F1F9-413D-903F-23EC3F1F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0718-639D-4658-AE0D-929B04B0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1367-0F03-44D3-8797-C30218EA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72BF-7F66-4953-8BFA-2D3DBD7B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502A-72B2-43E5-8FE3-346C5CD1B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07BA-71C5-4448-8BC0-4F1F56F8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986B-783A-4821-8EAD-7AD8B9E8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549A-DC67-48FD-8EEB-307377F8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8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6320-55E1-4958-ABD9-EE4F61AB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2CB3-1FD4-47C4-8647-DCB42294A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9B32-6C0E-4F18-8E5B-EC88A1BE5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C293C-9030-4BB0-849B-512E8680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1519-1276-484F-88B1-6B563FF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551-C96F-4C9A-B33C-773BF72C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2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C173-2552-4583-BAFD-0EBB623D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426C-FBB7-4CD4-A2F8-0709923A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D3609-6130-4A77-92D0-5722CF46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785E9-0E3D-46E6-801D-9221970E4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E61EB-0E09-4D98-9616-721BA6A7B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3A9F6-5D6B-45F6-BAF2-1EA4381C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D32AE-B607-46E9-B3B4-8547FC4B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58CDE-E0C3-4BE3-9233-32951061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81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54FC-F414-4706-A699-1DD9566B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7968A-26A3-4BE4-B9E6-06F983B6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C461C-822A-4C90-ACC1-EF14F2A4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09953-2F92-45E1-855D-DCEEC59A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5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85FC2-CD41-4381-A12F-DCDCEFF4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0F56E-DB64-4100-A845-CBE7050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274BB-EEDF-4DD1-B8A7-4FAC8DD5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E0FE-7612-4E82-87F7-8A998DD4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4445-6122-4EBE-A938-B0894430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0ECCE-1981-4395-9904-3DD1F5154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22E5E-5C14-4807-BFE5-DFCAB5B6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F6625-DC71-4CFB-8D1E-0FDD3469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1D366-F963-49FE-9A53-57EAA9B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5E63-6A92-48AD-BE2B-22CE83C2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76DCC-6876-4574-9866-45915A3D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B0F26-0421-42CA-ACC7-F6910958E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0861-47D4-418C-85CF-D4AF582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1861-B728-49A8-A258-BFD66B59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B669-CB53-411A-A06C-2D118AAB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01CAF-DFEF-4389-968C-BA47BB1B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FEEF-3C3A-4D8F-9D13-6D249A803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1585-A23E-4969-B038-CA51BE4FF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B738-A000-4CFE-A82D-9F1CF59F966C}" type="datetimeFigureOut">
              <a:rPr lang="en-IN" smtClean="0"/>
              <a:t>02-02-2022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AC39-88C6-44C1-A902-5E7E9B7A7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ABE59-C95A-451E-96B4-8B03B12C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5BFC-E6F8-45B5-97B5-D7A9C75CD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FA01-5BA9-4FD3-9624-547A94C06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A5C99-C632-4333-B629-E00D7FD5B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interval timer 8254</a:t>
            </a:r>
          </a:p>
        </p:txBody>
      </p:sp>
    </p:spTree>
    <p:extLst>
      <p:ext uri="{BB962C8B-B14F-4D97-AF65-F5344CB8AC3E}">
        <p14:creationId xmlns:p14="http://schemas.microsoft.com/office/powerpoint/2010/main" val="196367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FC3D-BEB0-41C6-AE21-09EAFCC9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modes of 8254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2CCC-6889-4112-A5E0-1F66C616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0:INTERRUPT ON TERMINAL COUNT 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1F0A5-97A3-4754-9FEA-F60D8B4D6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81275"/>
            <a:ext cx="9029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CFBD-4CDA-450A-ACED-959DCF64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D45D8-43FF-41B4-B023-F8A5FE8BB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5203"/>
            <a:ext cx="10515600" cy="4172181"/>
          </a:xfrm>
        </p:spPr>
      </p:pic>
    </p:spTree>
    <p:extLst>
      <p:ext uri="{BB962C8B-B14F-4D97-AF65-F5344CB8AC3E}">
        <p14:creationId xmlns:p14="http://schemas.microsoft.com/office/powerpoint/2010/main" val="26671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5475-0D7B-4B83-B3BF-80E7422D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BF84E-5821-4EFE-9519-816B1421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043906"/>
            <a:ext cx="10172700" cy="3914775"/>
          </a:xfrm>
        </p:spPr>
      </p:pic>
    </p:spTree>
    <p:extLst>
      <p:ext uri="{BB962C8B-B14F-4D97-AF65-F5344CB8AC3E}">
        <p14:creationId xmlns:p14="http://schemas.microsoft.com/office/powerpoint/2010/main" val="168451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A723-5792-42ED-9742-72090A2C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25A1B-7936-48A4-ACF7-7A6D7FC9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340"/>
            <a:ext cx="10515600" cy="4311907"/>
          </a:xfrm>
        </p:spPr>
      </p:pic>
    </p:spTree>
    <p:extLst>
      <p:ext uri="{BB962C8B-B14F-4D97-AF65-F5344CB8AC3E}">
        <p14:creationId xmlns:p14="http://schemas.microsoft.com/office/powerpoint/2010/main" val="293771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4DD-D067-40DB-ADBF-FC606AEA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31D44-D2FF-420F-8B33-D7CCA4070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984"/>
            <a:ext cx="10515600" cy="4154619"/>
          </a:xfrm>
        </p:spPr>
      </p:pic>
    </p:spTree>
    <p:extLst>
      <p:ext uri="{BB962C8B-B14F-4D97-AF65-F5344CB8AC3E}">
        <p14:creationId xmlns:p14="http://schemas.microsoft.com/office/powerpoint/2010/main" val="316626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D487-B058-44CA-9588-B55E61A1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A96A7-1B68-445C-8763-95D3373AB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659"/>
            <a:ext cx="10515600" cy="4165270"/>
          </a:xfrm>
        </p:spPr>
      </p:pic>
    </p:spTree>
    <p:extLst>
      <p:ext uri="{BB962C8B-B14F-4D97-AF65-F5344CB8AC3E}">
        <p14:creationId xmlns:p14="http://schemas.microsoft.com/office/powerpoint/2010/main" val="300576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A96D-D33B-4F37-BFB1-46BF3FAF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70311-3B45-4981-8F0A-7000A42EE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5869"/>
            <a:ext cx="10515600" cy="3690850"/>
          </a:xfrm>
        </p:spPr>
      </p:pic>
    </p:spTree>
    <p:extLst>
      <p:ext uri="{BB962C8B-B14F-4D97-AF65-F5344CB8AC3E}">
        <p14:creationId xmlns:p14="http://schemas.microsoft.com/office/powerpoint/2010/main" val="398569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1E0E-6ED2-42AE-A808-E2C47FCD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F0DB1-E942-47BD-AED6-6DBCBEF3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7331"/>
            <a:ext cx="10515600" cy="4007926"/>
          </a:xfrm>
        </p:spPr>
      </p:pic>
    </p:spTree>
    <p:extLst>
      <p:ext uri="{BB962C8B-B14F-4D97-AF65-F5344CB8AC3E}">
        <p14:creationId xmlns:p14="http://schemas.microsoft.com/office/powerpoint/2010/main" val="110762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EA08-7938-4977-BB20-9866EBEB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31A70-98EA-43DA-9D4B-973951DD7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75" y="2162969"/>
            <a:ext cx="8324850" cy="3676650"/>
          </a:xfrm>
        </p:spPr>
      </p:pic>
    </p:spTree>
    <p:extLst>
      <p:ext uri="{BB962C8B-B14F-4D97-AF65-F5344CB8AC3E}">
        <p14:creationId xmlns:p14="http://schemas.microsoft.com/office/powerpoint/2010/main" val="4133459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1B77-DC85-490D-9C6B-11B795CA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F65F4-6D2A-4ECD-AE62-D265C4FB8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907"/>
            <a:ext cx="10515600" cy="4134774"/>
          </a:xfrm>
        </p:spPr>
      </p:pic>
    </p:spTree>
    <p:extLst>
      <p:ext uri="{BB962C8B-B14F-4D97-AF65-F5344CB8AC3E}">
        <p14:creationId xmlns:p14="http://schemas.microsoft.com/office/powerpoint/2010/main" val="238669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8BF2-FC26-443D-A106-CCD11E13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>8254 programmable interval timer</a:t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F344-9B6B-4068-AA8D-6306FF25D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8254 is a device designed to solve the timing control problems in a microprocessor.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3 independent counters, each capable of handling clock inputs up to 10 MHz, and size of each counter is 16 bit.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operates in +5V regulated power supply and has 24 pin signals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modes are software programmable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8254 is an advanced version of 8253 which did not offered the feature of read back command.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9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6F40-835C-464E-936A-7DD3E281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3E4DB-C326-4672-871D-E4310E618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050" y="2101056"/>
            <a:ext cx="9105900" cy="3800475"/>
          </a:xfrm>
        </p:spPr>
      </p:pic>
    </p:spTree>
    <p:extLst>
      <p:ext uri="{BB962C8B-B14F-4D97-AF65-F5344CB8AC3E}">
        <p14:creationId xmlns:p14="http://schemas.microsoft.com/office/powerpoint/2010/main" val="377908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9EAB-7796-4E0F-9C46-B95A0021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F3B4B-E510-4B23-930D-6065D1A61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220"/>
            <a:ext cx="10515600" cy="4336148"/>
          </a:xfrm>
        </p:spPr>
      </p:pic>
    </p:spTree>
    <p:extLst>
      <p:ext uri="{BB962C8B-B14F-4D97-AF65-F5344CB8AC3E}">
        <p14:creationId xmlns:p14="http://schemas.microsoft.com/office/powerpoint/2010/main" val="160698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7176-1F3F-46A9-9BD9-74D21929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8254 Architecture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EC219300-0FB3-425F-95FC-CD4F30B213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00225"/>
            <a:ext cx="7720632" cy="437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3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45BF-3675-4D40-8B18-726ACC01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F26E-F2E9-4137-B48D-641BC3C4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BUS 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3-state, bi-directional, 8-bit buffer is used to interface the 8254 to the system bus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LOGIC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Read/Write Logic accepts inputs from the system bus and generates control signals for the other functional blocks of the 8254.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 and A 0 select one of the three counters or the Control Word Register to be read from/written into. •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“low” on the RD input tells the 8254 that the CPU is reading one of the counters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1019-A5EF-4E13-B13D-4DAE82D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FC64-E2FC-4206-A906-B96C05D0F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“low” on the WR input tells the 8254 that the CPU is writing either a Control Word or an initial count.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RD and WR are qualified by CS; RD and WR are ignored unless the 8254 has been selected by holding CS low.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WORD REGISTER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:The Control Word Register is selected by the Read/Write Logic when A1,A0 = 11.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CPU then does a write operation to the 8254, the data is stored in the Control Word Register and is interpreted as a Control Word used to define the operation of the Counters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10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F936-AA36-4FFA-8244-040E2D47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6DB7-4439-464A-A9AF-EF3E85A88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</p:spPr>
        <p:txBody>
          <a:bodyPr/>
          <a:lstStyle/>
          <a:p>
            <a:r>
              <a:rPr lang="en-US" dirty="0"/>
              <a:t>The Control Word Register can only be written to; status information is available with the Read-Back Command.</a:t>
            </a:r>
          </a:p>
          <a:p>
            <a:r>
              <a:rPr lang="en-US" dirty="0"/>
              <a:t>COUNTER 0, COUNTER 1, COUNTER 2 :These three functional blocks are identical in operation, so only a single Counter will be described.</a:t>
            </a:r>
          </a:p>
          <a:p>
            <a:r>
              <a:rPr lang="en-US" dirty="0"/>
              <a:t>The Counters are fully independent. Each Counter may operate in a different Mode. • </a:t>
            </a:r>
          </a:p>
          <a:p>
            <a:r>
              <a:rPr lang="en-US" dirty="0"/>
              <a:t>The Control Word Register is not part of the Counter itself, but its contents determine how the Counter operates.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22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8AEB-4621-49EE-A14A-DFE3A4BD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of 8254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A73AB-FF07-4267-BBA4-93F6A078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894" y="1825625"/>
            <a:ext cx="6678211" cy="4351338"/>
          </a:xfrm>
        </p:spPr>
      </p:pic>
    </p:spTree>
    <p:extLst>
      <p:ext uri="{BB962C8B-B14F-4D97-AF65-F5344CB8AC3E}">
        <p14:creationId xmlns:p14="http://schemas.microsoft.com/office/powerpoint/2010/main" val="9065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764C-4A47-4DDD-A67F-5CBDC5D4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2B561-13AD-4325-AEE3-187BB502E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468" y="1825625"/>
            <a:ext cx="7249063" cy="4351338"/>
          </a:xfrm>
        </p:spPr>
      </p:pic>
    </p:spTree>
    <p:extLst>
      <p:ext uri="{BB962C8B-B14F-4D97-AF65-F5344CB8AC3E}">
        <p14:creationId xmlns:p14="http://schemas.microsoft.com/office/powerpoint/2010/main" val="120078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5C0-9B67-42F2-8EC0-7A45A3AD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06A5C-BDB0-4BE5-BECC-1592E5597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2005806"/>
            <a:ext cx="8191500" cy="3990975"/>
          </a:xfrm>
        </p:spPr>
      </p:pic>
    </p:spTree>
    <p:extLst>
      <p:ext uri="{BB962C8B-B14F-4D97-AF65-F5344CB8AC3E}">
        <p14:creationId xmlns:p14="http://schemas.microsoft.com/office/powerpoint/2010/main" val="213073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401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sofia-pro</vt:lpstr>
      <vt:lpstr>Times New Roman</vt:lpstr>
      <vt:lpstr>Office Theme</vt:lpstr>
      <vt:lpstr>Module 4</vt:lpstr>
      <vt:lpstr>8254 programmable interval timer </vt:lpstr>
      <vt:lpstr>8254 Architecture </vt:lpstr>
      <vt:lpstr>PowerPoint Presentation</vt:lpstr>
      <vt:lpstr>PowerPoint Presentation</vt:lpstr>
      <vt:lpstr>PowerPoint Presentation</vt:lpstr>
      <vt:lpstr>Programming of 8254</vt:lpstr>
      <vt:lpstr>PowerPoint Presentation</vt:lpstr>
      <vt:lpstr>PowerPoint Presentation</vt:lpstr>
      <vt:lpstr>Timer modes of 8254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sojasalim@gmail.com</dc:creator>
  <cp:lastModifiedBy>sojasalim@gmail.com</cp:lastModifiedBy>
  <cp:revision>5</cp:revision>
  <dcterms:created xsi:type="dcterms:W3CDTF">2022-02-01T18:02:53Z</dcterms:created>
  <dcterms:modified xsi:type="dcterms:W3CDTF">2022-02-02T17:09:55Z</dcterms:modified>
</cp:coreProperties>
</file>