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6C7B-1DEA-4B91-97FE-C74757388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64D36-BD86-4CE1-A384-5B73FBDA4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487B8-C1E2-42E0-B582-11213735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623A-FD91-4D82-9DB7-2B8433CF7503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76963-5666-4C88-8AA6-E24E65F5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084B1-9D68-4D58-B631-EE56CB1B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4295-E11C-4848-A6CA-CD8606CAB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8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F53E-B0C1-4668-9214-A7E06427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6C730-F4E3-44B3-857E-C5877A4E6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9B498-E5BB-40D8-8BD7-D3D3BEF9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623A-FD91-4D82-9DB7-2B8433CF7503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DEF5D-ABBE-4AEC-B609-6926BAFC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D010C-6B44-4799-9370-6114DAB8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4295-E11C-4848-A6CA-CD8606CAB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2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2D366-918C-4F2A-A00C-08C23CC30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9D0DD-63F9-4929-B447-A4F6F0A3C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3240A-7C10-4AB4-955F-C97B9379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623A-FD91-4D82-9DB7-2B8433CF7503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BD63E-30A0-4751-A577-8107D4D6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7ED79-A1DF-4EC6-BDD3-8A78E6C4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4295-E11C-4848-A6CA-CD8606CAB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9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D368-088C-49E2-B6A2-1FB60FF9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F6B6-D100-42DC-942D-6EFD2907A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99A33-77EF-4A22-88C8-33A7FE4A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623A-FD91-4D82-9DB7-2B8433CF7503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A8C84-8AF9-496B-A64A-EC400939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5F934-C439-4FA2-A524-776F092A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4295-E11C-4848-A6CA-CD8606CAB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07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1E32-EC46-49EE-B6AE-E65719459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99A6E-7FA0-499A-A95C-A9218E44D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DD0D6-1BEF-4418-820E-66F18B0D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623A-FD91-4D82-9DB7-2B8433CF7503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77778-5290-4912-BD8B-4A0344AB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3B851-53D1-4BF2-9643-23BCC78F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4295-E11C-4848-A6CA-CD8606CAB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28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C4DE-0F1F-488B-8DDC-1E679D4B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2843-9067-4FF6-B261-0FF218AC5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CFED5-5BD0-492D-B43B-116F3DD69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59EE6-486D-4E68-A10D-27EDB268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623A-FD91-4D82-9DB7-2B8433CF7503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BE611-E138-4D00-AAC2-7F785F32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B3B8B-3F83-4DCC-A308-3E9E806D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4295-E11C-4848-A6CA-CD8606CAB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10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D01C-8259-4911-8FBC-62EA8D36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6EF50-2F87-458F-9E05-74D99424F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8BFBC-6B64-4751-9FEF-7EC421581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CD927-F448-47AE-ACD9-C09EB2111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D5373-4F15-4B9A-8319-F0E13DEA9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93CD9-F785-41D7-854E-A8AE7462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623A-FD91-4D82-9DB7-2B8433CF7503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960FF-A7E8-4FAC-80B8-80455C9E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BCCF0-E799-4CA7-A7CD-D63EEE6D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4295-E11C-4848-A6CA-CD8606CAB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32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8354-9766-478A-9489-1629E10FD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0FDD4-0F9A-45E0-BECD-287FECE9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623A-FD91-4D82-9DB7-2B8433CF7503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D1315-455E-4FC5-A95A-BB043A72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5FD00-A67E-4AFE-A4F6-579CA9D5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4295-E11C-4848-A6CA-CD8606CAB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80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A0724-2B3F-4D73-A4D1-B951E750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623A-FD91-4D82-9DB7-2B8433CF7503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42E81C-2E89-4FAE-8078-47E1E3B9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0ECEE-1C47-4103-9BB3-BE2F92D0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4295-E11C-4848-A6CA-CD8606CAB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03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D22F-E032-47F4-A0D8-6B5AD4DE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2F51D-9EE7-4E69-A451-B15BF8465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24717-D14C-4D30-8890-04C52C003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645A1-6548-4B3C-B044-C5B254B1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623A-FD91-4D82-9DB7-2B8433CF7503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90ED9-C1EE-4F6C-BCC4-268E2732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A90D6-6122-4B4F-A406-D6F0D6AD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4295-E11C-4848-A6CA-CD8606CAB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90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CB85-0053-4C9C-BBDB-C57E6CDE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55AD1-382B-43C7-9411-221983EB6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8D727-AD21-4C03-ACAD-2A593ABAA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12E80-AC41-45BF-8CA0-DCF07962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623A-FD91-4D82-9DB7-2B8433CF7503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5E086-8824-4304-AEA5-BF9D6E34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0A130-D8AB-4B1D-A873-798706F5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4295-E11C-4848-A6CA-CD8606CAB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9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AF59D-E804-48E3-9BAD-F5D4D8BC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4417A-0518-4B7C-8369-654AE738C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539D7-A52D-4472-BA13-4DAB1B526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C623A-FD91-4D82-9DB7-2B8433CF7503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80A3-A5B2-4827-B4DA-53B2C9E50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27F30-0CA7-4BD4-8FC0-04D44CC9D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24295-E11C-4848-A6CA-CD8606CAB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35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onal.mclaughlin.17@ucl.ac.uk" TargetMode="External"/><Relationship Id="rId2" Type="http://schemas.openxmlformats.org/officeDocument/2006/relationships/hyperlink" Target="mailto:d.mclaughlin2@ulster.ac.uk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github.com/donalmclaughlin/Nibec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Amazon-Web-Services-tutorials/AWS-Machine-Learning-Example/704145-2.html" TargetMode="External"/><Relationship Id="rId2" Type="http://schemas.openxmlformats.org/officeDocument/2006/relationships/hyperlink" Target="https://www.lynda.com/Amazon-Web-Services-tutorials/Amazon-Web-Services-Essential-Training/569195-2.html?srchtrk=index:3%0alinktypeid:2%0aq:amazon+web+services%0apage:1%0as:relevance%0asa:true%0aproducttypeid: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ynda.com/Amazon-Web-Services-tutorials/Train-model-SageMaker-job/624308/716750-4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B302-9723-4A22-ACA2-7EF36BA2C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75" y="1195488"/>
            <a:ext cx="10923711" cy="3654697"/>
          </a:xfrm>
        </p:spPr>
        <p:txBody>
          <a:bodyPr>
            <a:noAutofit/>
          </a:bodyPr>
          <a:lstStyle/>
          <a:p>
            <a:pPr algn="l"/>
            <a:r>
              <a:rPr lang="en-GB" sz="3600" dirty="0"/>
              <a:t>Donal McLaughlin</a:t>
            </a:r>
            <a:br>
              <a:rPr lang="en-GB" sz="3600" dirty="0"/>
            </a:br>
            <a:r>
              <a:rPr lang="en-GB" sz="2800" i="1" dirty="0"/>
              <a:t>Electronic Engineer – Research Associate</a:t>
            </a:r>
            <a:br>
              <a:rPr lang="en-GB" sz="2800" i="1" dirty="0"/>
            </a:br>
            <a:r>
              <a:rPr lang="en-GB" sz="2800" i="1" dirty="0"/>
              <a:t>UCL Computer Science MSc Student</a:t>
            </a:r>
            <a:br>
              <a:rPr lang="en-GB" sz="2800" dirty="0"/>
            </a:br>
            <a:r>
              <a:rPr lang="en-GB" sz="2800" dirty="0"/>
              <a:t>Email:		</a:t>
            </a:r>
            <a:r>
              <a:rPr lang="en-GB" sz="2800" dirty="0">
                <a:hlinkClick r:id="rId2"/>
              </a:rPr>
              <a:t>d.mclaughlin2@ulster.ac.uk</a:t>
            </a:r>
            <a:br>
              <a:rPr lang="en-GB" sz="2800" dirty="0"/>
            </a:br>
            <a:r>
              <a:rPr lang="en-GB" sz="2800" dirty="0"/>
              <a:t>		</a:t>
            </a:r>
            <a:r>
              <a:rPr lang="en-GB" sz="2800" dirty="0">
                <a:hlinkClick r:id="rId3"/>
              </a:rPr>
              <a:t>donal.mclaughlin.17@ucl.ac.uk</a:t>
            </a:r>
            <a:br>
              <a:rPr lang="en-GB" sz="2800" dirty="0"/>
            </a:br>
            <a:r>
              <a:rPr lang="en-GB" sz="2800" dirty="0"/>
              <a:t>Mobile: 	+44 7922129420</a:t>
            </a:r>
            <a:br>
              <a:rPr lang="en-GB" sz="2800" dirty="0"/>
            </a:br>
            <a:r>
              <a:rPr lang="en-GB" sz="2800" dirty="0"/>
              <a:t>GitHub:	</a:t>
            </a:r>
            <a:r>
              <a:rPr lang="en-GB" sz="2800" dirty="0">
                <a:hlinkClick r:id="rId4"/>
              </a:rPr>
              <a:t>https://github.com/donalmclaughlin/Nibec.git</a:t>
            </a:r>
            <a:br>
              <a:rPr lang="en-GB" sz="2800" dirty="0"/>
            </a:br>
            <a:r>
              <a:rPr lang="en-GB" sz="2800" dirty="0"/>
              <a:t>Project:	</a:t>
            </a:r>
            <a:r>
              <a:rPr lang="en-US" sz="2800" b="1" i="1" dirty="0"/>
              <a:t>Development of a high sensitivity CRP lateral 					flow IoT device using CMOS sensors</a:t>
            </a:r>
            <a:endParaRPr lang="en-GB" sz="3600" b="1" i="1" dirty="0"/>
          </a:p>
        </p:txBody>
      </p:sp>
      <p:pic>
        <p:nvPicPr>
          <p:cNvPr id="3074" name="Picture 2" descr="Image result for ulster university">
            <a:extLst>
              <a:ext uri="{FF2B5EF4-FFF2-40B4-BE49-F238E27FC236}">
                <a16:creationId xmlns:a16="http://schemas.microsoft.com/office/drawing/2014/main" id="{DCBDEFF1-E679-45E9-A322-7F2950FD3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0"/>
            <a:ext cx="160934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ile:University College London logo.svg">
            <a:extLst>
              <a:ext uri="{FF2B5EF4-FFF2-40B4-BE49-F238E27FC236}">
                <a16:creationId xmlns:a16="http://schemas.microsoft.com/office/drawing/2014/main" id="{002D70A8-C215-4D02-A0DF-F64BE2029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575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6A77C5-30FA-454B-BE71-C4E5D681569E}"/>
              </a:ext>
            </a:extLst>
          </p:cNvPr>
          <p:cNvSpPr/>
          <p:nvPr/>
        </p:nvSpPr>
        <p:spPr>
          <a:xfrm>
            <a:off x="295275" y="4817819"/>
            <a:ext cx="116014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  <a:ea typeface="+mj-ea"/>
                <a:cs typeface="+mj-cs"/>
              </a:rPr>
              <a:t>Intended goals: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+mj-ea"/>
                <a:cs typeface="+mj-cs"/>
              </a:rPr>
              <a:t>To design and build an IOT device using an Photon Particle setup to image Lateral Flow Strips using a CMOS camera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+mj-ea"/>
                <a:cs typeface="+mj-cs"/>
              </a:rPr>
              <a:t>To connect the IOT device to a MySQL database within Amazon Web Services (AWS)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+mj-ea"/>
                <a:cs typeface="+mj-cs"/>
              </a:rPr>
              <a:t>To statistically </a:t>
            </a:r>
            <a:r>
              <a:rPr lang="en-US" dirty="0" err="1">
                <a:latin typeface="+mj-lt"/>
                <a:ea typeface="+mj-ea"/>
                <a:cs typeface="+mj-cs"/>
              </a:rPr>
              <a:t>analyse</a:t>
            </a:r>
            <a:r>
              <a:rPr lang="en-US" dirty="0">
                <a:latin typeface="+mj-lt"/>
                <a:ea typeface="+mj-ea"/>
                <a:cs typeface="+mj-cs"/>
              </a:rPr>
              <a:t> the lateral flow gold colloid strip images using R / </a:t>
            </a:r>
            <a:r>
              <a:rPr lang="en-US" dirty="0" err="1">
                <a:latin typeface="+mj-lt"/>
                <a:ea typeface="+mj-ea"/>
                <a:cs typeface="+mj-cs"/>
              </a:rPr>
              <a:t>Matlab</a:t>
            </a:r>
            <a:r>
              <a:rPr lang="en-US" dirty="0">
                <a:latin typeface="+mj-lt"/>
                <a:ea typeface="+mj-ea"/>
                <a:cs typeface="+mj-cs"/>
              </a:rPr>
              <a:t> / Python/ Amazon ML within AWS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+mj-ea"/>
                <a:cs typeface="+mj-cs"/>
              </a:rPr>
              <a:t>To build a web interface using web technologies (HTML5, CSS and JavaScript) and server side scripting languages such as PHP to display CRP concentrations and trends.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086E68-443D-467A-BCAA-EB661BD32371}"/>
              </a:ext>
            </a:extLst>
          </p:cNvPr>
          <p:cNvSpPr/>
          <p:nvPr/>
        </p:nvSpPr>
        <p:spPr>
          <a:xfrm>
            <a:off x="9115425" y="101189"/>
            <a:ext cx="3076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  <a:ea typeface="+mj-ea"/>
                <a:cs typeface="+mj-cs"/>
              </a:rPr>
              <a:t>Last Updated:	22/06/18</a:t>
            </a:r>
          </a:p>
        </p:txBody>
      </p:sp>
    </p:spTree>
    <p:extLst>
      <p:ext uri="{BB962C8B-B14F-4D97-AF65-F5344CB8AC3E}">
        <p14:creationId xmlns:p14="http://schemas.microsoft.com/office/powerpoint/2010/main" val="291170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BF61-7610-459E-8617-D7701D0D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/>
              <a:t>Completed	-	Fri 22/06/18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75F10-D90A-443B-BAB5-D568D1E09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Connection between the photon-particle device and MySQL database on AWS via webhooks, Amazon API Gateway and Amazon Lambda</a:t>
            </a:r>
          </a:p>
          <a:p>
            <a:pPr lvl="1"/>
            <a:r>
              <a:rPr lang="en-GB" dirty="0"/>
              <a:t>Photon is currently running a random number generator with no sensors attached</a:t>
            </a:r>
          </a:p>
          <a:p>
            <a:r>
              <a:rPr lang="en-GB" dirty="0"/>
              <a:t>Use of AWS’s Amazon Machine Leaning function to train and test dummy CRP results from a LED-LED detector device. </a:t>
            </a:r>
          </a:p>
          <a:p>
            <a:pPr lvl="1"/>
            <a:r>
              <a:rPr lang="en-GB" dirty="0"/>
              <a:t>This function can be used to predict concentrations of the antibody generated within contact of the CRP.</a:t>
            </a:r>
          </a:p>
          <a:p>
            <a:r>
              <a:rPr lang="en-GB" dirty="0"/>
              <a:t>Version Control Setup</a:t>
            </a:r>
          </a:p>
          <a:p>
            <a:pPr lvl="1"/>
            <a:r>
              <a:rPr lang="en-GB" dirty="0"/>
              <a:t>Dropbox	</a:t>
            </a:r>
          </a:p>
          <a:p>
            <a:pPr lvl="1"/>
            <a:r>
              <a:rPr lang="en-GB" dirty="0"/>
              <a:t>GitHub		https://github.com/donalmclaughlin/Nibec.git</a:t>
            </a:r>
          </a:p>
          <a:p>
            <a:r>
              <a:rPr lang="en-GB" dirty="0"/>
              <a:t>Lynda Tutorials:</a:t>
            </a:r>
          </a:p>
          <a:p>
            <a:pPr lvl="1"/>
            <a:r>
              <a:rPr lang="en-GB" dirty="0">
                <a:hlinkClick r:id="rId2"/>
              </a:rPr>
              <a:t>AWS Essential Training</a:t>
            </a:r>
            <a:endParaRPr lang="en-GB" dirty="0"/>
          </a:p>
          <a:p>
            <a:pPr lvl="1"/>
            <a:r>
              <a:rPr lang="en-US" dirty="0">
                <a:hlinkClick r:id="rId3"/>
              </a:rPr>
              <a:t>AWS Machine Learning by Example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AWS Machine Leaning Essential Training</a:t>
            </a:r>
            <a:endParaRPr lang="en-US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00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226C-EBEF-4526-8FCB-326DBAA8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71" y="-10140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Completed Architecture connections	22/06/18</a:t>
            </a:r>
          </a:p>
        </p:txBody>
      </p:sp>
      <p:pic>
        <p:nvPicPr>
          <p:cNvPr id="1026" name="Picture 2" descr="Image result for photon particle device">
            <a:extLst>
              <a:ext uri="{FF2B5EF4-FFF2-40B4-BE49-F238E27FC236}">
                <a16:creationId xmlns:a16="http://schemas.microsoft.com/office/drawing/2014/main" id="{368D614C-2A3D-442D-BBA3-BDBD2CEDF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68"/>
          <a:stretch/>
        </p:blipFill>
        <p:spPr bwMode="auto">
          <a:xfrm>
            <a:off x="256066" y="2012645"/>
            <a:ext cx="1164268" cy="197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hoton particle  cloud icon">
            <a:extLst>
              <a:ext uri="{FF2B5EF4-FFF2-40B4-BE49-F238E27FC236}">
                <a16:creationId xmlns:a16="http://schemas.microsoft.com/office/drawing/2014/main" id="{1DC37ECD-0DD1-41CE-8F4B-D61EE40786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360" y="2231046"/>
            <a:ext cx="2042746" cy="153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onsole.particle.io/assets/webhooks-3ad4cfa6d028ce5979e15b64f6beab48.png">
            <a:extLst>
              <a:ext uri="{FF2B5EF4-FFF2-40B4-BE49-F238E27FC236}">
                <a16:creationId xmlns:a16="http://schemas.microsoft.com/office/drawing/2014/main" id="{AE9195E3-91FF-4A4A-9AE3-222C8053D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133" y="253987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mazon api gateway">
            <a:extLst>
              <a:ext uri="{FF2B5EF4-FFF2-40B4-BE49-F238E27FC236}">
                <a16:creationId xmlns:a16="http://schemas.microsoft.com/office/drawing/2014/main" id="{20164299-768F-41D6-A971-69933093E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30" y="2145688"/>
            <a:ext cx="1702777" cy="170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mazon lambda">
            <a:extLst>
              <a:ext uri="{FF2B5EF4-FFF2-40B4-BE49-F238E27FC236}">
                <a16:creationId xmlns:a16="http://schemas.microsoft.com/office/drawing/2014/main" id="{C90077CB-3901-468F-90E1-98DA491FF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1" r="25865"/>
          <a:stretch/>
        </p:blipFill>
        <p:spPr bwMode="auto">
          <a:xfrm>
            <a:off x="7826873" y="2317864"/>
            <a:ext cx="1538417" cy="158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mazon rds">
            <a:extLst>
              <a:ext uri="{FF2B5EF4-FFF2-40B4-BE49-F238E27FC236}">
                <a16:creationId xmlns:a16="http://schemas.microsoft.com/office/drawing/2014/main" id="{19FB5806-7C04-47A7-98E0-9246E185C9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4" t="13462" r="15598" b="12308"/>
          <a:stretch/>
        </p:blipFill>
        <p:spPr bwMode="auto">
          <a:xfrm>
            <a:off x="10017640" y="2259988"/>
            <a:ext cx="1538417" cy="170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7D8671-F39A-48FB-A195-0191F6F78B2F}"/>
              </a:ext>
            </a:extLst>
          </p:cNvPr>
          <p:cNvSpPr txBox="1"/>
          <p:nvPr/>
        </p:nvSpPr>
        <p:spPr>
          <a:xfrm>
            <a:off x="325315" y="3983710"/>
            <a:ext cx="109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Photon Particle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C666C2-F71A-41BC-A59E-BBAD9A21CDA6}"/>
              </a:ext>
            </a:extLst>
          </p:cNvPr>
          <p:cNvSpPr txBox="1"/>
          <p:nvPr/>
        </p:nvSpPr>
        <p:spPr>
          <a:xfrm>
            <a:off x="2261223" y="3983710"/>
            <a:ext cx="109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Photon Cloud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9883EB-3F1F-44FA-932A-3CA623750143}"/>
              </a:ext>
            </a:extLst>
          </p:cNvPr>
          <p:cNvSpPr txBox="1"/>
          <p:nvPr/>
        </p:nvSpPr>
        <p:spPr>
          <a:xfrm>
            <a:off x="4010381" y="3952570"/>
            <a:ext cx="1287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Webhook Integration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C12970-745E-4E27-84C6-7EE6B2D478C9}"/>
              </a:ext>
            </a:extLst>
          </p:cNvPr>
          <p:cNvSpPr txBox="1"/>
          <p:nvPr/>
        </p:nvSpPr>
        <p:spPr>
          <a:xfrm>
            <a:off x="7952128" y="4001513"/>
            <a:ext cx="1287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AWS Lambda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3AA3A-AE6D-4FB7-84E6-E31DDF57FE22}"/>
              </a:ext>
            </a:extLst>
          </p:cNvPr>
          <p:cNvSpPr txBox="1"/>
          <p:nvPr/>
        </p:nvSpPr>
        <p:spPr>
          <a:xfrm>
            <a:off x="5852914" y="4005018"/>
            <a:ext cx="1495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Amazon API Gateway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F5EED-7431-4646-B23C-2995CB577347}"/>
              </a:ext>
            </a:extLst>
          </p:cNvPr>
          <p:cNvSpPr txBox="1"/>
          <p:nvPr/>
        </p:nvSpPr>
        <p:spPr>
          <a:xfrm>
            <a:off x="10142895" y="4026777"/>
            <a:ext cx="1287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Amazon RDS</a:t>
            </a:r>
          </a:p>
        </p:txBody>
      </p:sp>
      <p:pic>
        <p:nvPicPr>
          <p:cNvPr id="1038" name="Picture 14" descr="Image result for mysql">
            <a:extLst>
              <a:ext uri="{FF2B5EF4-FFF2-40B4-BE49-F238E27FC236}">
                <a16:creationId xmlns:a16="http://schemas.microsoft.com/office/drawing/2014/main" id="{CA9A60C4-FFB1-45A9-AD31-B1FE56D97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494" y="2733396"/>
            <a:ext cx="1022344" cy="5273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6220E0-4BF9-4AD1-805A-29EE6D7B51A6}"/>
              </a:ext>
            </a:extLst>
          </p:cNvPr>
          <p:cNvSpPr txBox="1"/>
          <p:nvPr/>
        </p:nvSpPr>
        <p:spPr>
          <a:xfrm>
            <a:off x="112896" y="4747254"/>
            <a:ext cx="167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Language used:</a:t>
            </a:r>
          </a:p>
          <a:p>
            <a:pPr algn="ctr"/>
            <a:r>
              <a:rPr lang="en-GB" b="1" i="1" dirty="0"/>
              <a:t>C++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DCC3CF-E561-4A81-AA4A-A31D918C8DCF}"/>
              </a:ext>
            </a:extLst>
          </p:cNvPr>
          <p:cNvCxnSpPr>
            <a:cxnSpLocks/>
            <a:stCxn id="1030" idx="3"/>
            <a:endCxn id="1032" idx="1"/>
          </p:cNvCxnSpPr>
          <p:nvPr/>
        </p:nvCxnSpPr>
        <p:spPr>
          <a:xfrm>
            <a:off x="5111533" y="2997077"/>
            <a:ext cx="5820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20D6DC-0B68-4E59-869E-C811FACB111C}"/>
              </a:ext>
            </a:extLst>
          </p:cNvPr>
          <p:cNvSpPr txBox="1"/>
          <p:nvPr/>
        </p:nvSpPr>
        <p:spPr>
          <a:xfrm>
            <a:off x="4786131" y="1763122"/>
            <a:ext cx="11626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Data (JSON format) and HTTP Request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039A77-FC7E-449A-9127-40B6C0FB0688}"/>
              </a:ext>
            </a:extLst>
          </p:cNvPr>
          <p:cNvCxnSpPr>
            <a:cxnSpLocks/>
          </p:cNvCxnSpPr>
          <p:nvPr/>
        </p:nvCxnSpPr>
        <p:spPr>
          <a:xfrm>
            <a:off x="7244776" y="2997076"/>
            <a:ext cx="5820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063844-5480-4BAF-B7C7-AE86B57BAFE4}"/>
              </a:ext>
            </a:extLst>
          </p:cNvPr>
          <p:cNvCxnSpPr>
            <a:cxnSpLocks/>
          </p:cNvCxnSpPr>
          <p:nvPr/>
        </p:nvCxnSpPr>
        <p:spPr>
          <a:xfrm>
            <a:off x="9365290" y="2997076"/>
            <a:ext cx="5820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272481-725C-4749-82B8-1CE1A692C5D5}"/>
              </a:ext>
            </a:extLst>
          </p:cNvPr>
          <p:cNvCxnSpPr>
            <a:cxnSpLocks/>
          </p:cNvCxnSpPr>
          <p:nvPr/>
        </p:nvCxnSpPr>
        <p:spPr>
          <a:xfrm>
            <a:off x="3638445" y="2997076"/>
            <a:ext cx="5820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422AA4-21F0-4A9A-9150-7F2A27CEA277}"/>
              </a:ext>
            </a:extLst>
          </p:cNvPr>
          <p:cNvCxnSpPr>
            <a:cxnSpLocks/>
          </p:cNvCxnSpPr>
          <p:nvPr/>
        </p:nvCxnSpPr>
        <p:spPr>
          <a:xfrm>
            <a:off x="1420334" y="2963737"/>
            <a:ext cx="5483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51EC9C0-64A0-4F66-A58E-C116FBE1F001}"/>
              </a:ext>
            </a:extLst>
          </p:cNvPr>
          <p:cNvSpPr txBox="1"/>
          <p:nvPr/>
        </p:nvSpPr>
        <p:spPr>
          <a:xfrm>
            <a:off x="4786131" y="1763306"/>
            <a:ext cx="11626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Data (JSON format) and HTTP Request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09556C-5405-456B-8BEA-B4086A2EA167}"/>
              </a:ext>
            </a:extLst>
          </p:cNvPr>
          <p:cNvSpPr txBox="1"/>
          <p:nvPr/>
        </p:nvSpPr>
        <p:spPr>
          <a:xfrm>
            <a:off x="1315344" y="1962208"/>
            <a:ext cx="1602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 err="1"/>
              <a:t>Particle.publish</a:t>
            </a:r>
            <a:r>
              <a:rPr lang="en-GB" sz="1600" i="1" dirty="0"/>
              <a:t>() via WIFI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1C493E-E8E0-48D9-BC67-116487785504}"/>
              </a:ext>
            </a:extLst>
          </p:cNvPr>
          <p:cNvSpPr txBox="1"/>
          <p:nvPr/>
        </p:nvSpPr>
        <p:spPr>
          <a:xfrm>
            <a:off x="7708738" y="4690892"/>
            <a:ext cx="180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Language used: </a:t>
            </a:r>
            <a:r>
              <a:rPr lang="en-GB" b="1" i="1" dirty="0"/>
              <a:t>Node.js 6.10</a:t>
            </a:r>
          </a:p>
        </p:txBody>
      </p:sp>
      <p:pic>
        <p:nvPicPr>
          <p:cNvPr id="1040" name="Picture 16" descr="Image result for wamp">
            <a:extLst>
              <a:ext uri="{FF2B5EF4-FFF2-40B4-BE49-F238E27FC236}">
                <a16:creationId xmlns:a16="http://schemas.microsoft.com/office/drawing/2014/main" id="{EB075DE5-4687-4C46-A079-EE55C35E9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282" y="4809963"/>
            <a:ext cx="1158768" cy="115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1752DC1-3B57-43B6-8C5D-C855584082B6}"/>
              </a:ext>
            </a:extLst>
          </p:cNvPr>
          <p:cNvSpPr txBox="1"/>
          <p:nvPr/>
        </p:nvSpPr>
        <p:spPr>
          <a:xfrm>
            <a:off x="9942824" y="5967986"/>
            <a:ext cx="1624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WAMP Server Local Host to host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BB2A4E-2B68-43CC-82AE-6375E52BB76F}"/>
              </a:ext>
            </a:extLst>
          </p:cNvPr>
          <p:cNvSpPr txBox="1"/>
          <p:nvPr/>
        </p:nvSpPr>
        <p:spPr>
          <a:xfrm>
            <a:off x="8802153" y="1993019"/>
            <a:ext cx="1602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SQL INSERT statement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2072E1-B3D7-4B82-AD10-813D332758F7}"/>
              </a:ext>
            </a:extLst>
          </p:cNvPr>
          <p:cNvSpPr txBox="1"/>
          <p:nvPr/>
        </p:nvSpPr>
        <p:spPr>
          <a:xfrm>
            <a:off x="7396407" y="5766306"/>
            <a:ext cx="2579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Languages used: </a:t>
            </a:r>
            <a:r>
              <a:rPr lang="en-GB" b="1" i="1" dirty="0"/>
              <a:t>HTML5, CSS, JavaScript and server-side PHP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B0ACB1-EB9A-4257-A764-C58435573726}"/>
              </a:ext>
            </a:extLst>
          </p:cNvPr>
          <p:cNvCxnSpPr>
            <a:cxnSpLocks/>
            <a:endCxn id="1040" idx="0"/>
          </p:cNvCxnSpPr>
          <p:nvPr/>
        </p:nvCxnSpPr>
        <p:spPr>
          <a:xfrm>
            <a:off x="10768488" y="4598901"/>
            <a:ext cx="3178" cy="21106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DF1E768-B8EF-4C58-8DF8-22D190F8C6EE}"/>
              </a:ext>
            </a:extLst>
          </p:cNvPr>
          <p:cNvSpPr txBox="1"/>
          <p:nvPr/>
        </p:nvSpPr>
        <p:spPr>
          <a:xfrm>
            <a:off x="11218736" y="4890768"/>
            <a:ext cx="10416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*Soon to be deployed to AWS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5122B-30CE-4067-9889-4377609EDF6D}"/>
              </a:ext>
            </a:extLst>
          </p:cNvPr>
          <p:cNvSpPr txBox="1"/>
          <p:nvPr/>
        </p:nvSpPr>
        <p:spPr>
          <a:xfrm>
            <a:off x="143529" y="5870530"/>
            <a:ext cx="4771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NB: As of 22/06/18: the photon is a random generator and only one variable is being published to the Amazon RDS</a:t>
            </a:r>
          </a:p>
        </p:txBody>
      </p:sp>
    </p:spTree>
    <p:extLst>
      <p:ext uri="{BB962C8B-B14F-4D97-AF65-F5344CB8AC3E}">
        <p14:creationId xmlns:p14="http://schemas.microsoft.com/office/powerpoint/2010/main" val="193399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EA32-C104-4D65-B97B-A6E35297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/>
              <a:t>For Next Week	-	22/06/18 =&gt; 29/06/18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785E3-4D86-4B40-A77D-7A0BAEBE6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basic web application on Localhost to query the database using primarily PHP</a:t>
            </a:r>
          </a:p>
          <a:p>
            <a:r>
              <a:rPr lang="en-GB" dirty="0"/>
              <a:t>Connect temperature and light capturing sensors onto the photon device and upload to the MySQL database on AWS</a:t>
            </a:r>
          </a:p>
          <a:p>
            <a:r>
              <a:rPr lang="en-GB" dirty="0"/>
              <a:t>Design the GUI for the web application dashboard for displaying results from the database and research techniques on displaying optimised results</a:t>
            </a:r>
          </a:p>
          <a:p>
            <a:r>
              <a:rPr lang="en-GB" dirty="0"/>
              <a:t>Publish the web application onto AWS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78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Donal McLaughlin Electronic Engineer – Research Associate UCL Computer Science MSc Student Email:  d.mclaughlin2@ulster.ac.uk   donal.mclaughlin.17@ucl.ac.uk Mobile:  +44 7922129420 GitHub: https://github.com/donalmclaughlin/Nibec.git Project: Development of a high sensitivity CRP lateral      flow IoT device using CMOS sensors</vt:lpstr>
      <vt:lpstr>Completed - Fri 22/06/18</vt:lpstr>
      <vt:lpstr>Completed Architecture connections 22/06/18</vt:lpstr>
      <vt:lpstr>For Next Week - 22/06/18 =&gt; 29/06/18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Donal McLaughlin Electronic Engineer – Research Associate</dc:title>
  <dc:creator>McLaughlin, Donal</dc:creator>
  <cp:lastModifiedBy>McLaughlin, Donal</cp:lastModifiedBy>
  <cp:revision>17</cp:revision>
  <dcterms:created xsi:type="dcterms:W3CDTF">2018-06-22T08:15:41Z</dcterms:created>
  <dcterms:modified xsi:type="dcterms:W3CDTF">2018-06-22T11:29:47Z</dcterms:modified>
</cp:coreProperties>
</file>