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b9a0b07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b9a0b07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09105847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09105847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09105847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09105847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hyperlink" Target="https://github.com/donank/smart-bottl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ho.i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472975" y="1490850"/>
            <a:ext cx="6548400" cy="19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Ọ̀ṣun</a:t>
            </a:r>
            <a:endParaRPr sz="5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Smart Water Bottle</a:t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-10125" y="0"/>
            <a:ext cx="22983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50" y="1534200"/>
            <a:ext cx="1471875" cy="20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/>
        </p:nvSpPr>
        <p:spPr>
          <a:xfrm>
            <a:off x="7093675" y="4276725"/>
            <a:ext cx="46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Repository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81000" y="754200"/>
            <a:ext cx="4394400" cy="36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lt2"/>
                </a:solidFill>
              </a:rPr>
              <a:t>More than 144 million people depend on surface drinking water</a:t>
            </a:r>
            <a:endParaRPr b="0"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lt2"/>
                </a:solidFill>
              </a:rPr>
              <a:t>Contaminated drinking water estimated to cause</a:t>
            </a:r>
            <a:r>
              <a:rPr lang="en" sz="2100">
                <a:solidFill>
                  <a:schemeClr val="lt2"/>
                </a:solidFill>
              </a:rPr>
              <a:t> </a:t>
            </a:r>
            <a:endParaRPr sz="3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485,000</a:t>
            </a:r>
            <a:r>
              <a:rPr lang="en"/>
              <a:t> </a:t>
            </a:r>
            <a:r>
              <a:rPr lang="en">
                <a:solidFill>
                  <a:schemeClr val="lt2"/>
                </a:solidFill>
              </a:rPr>
              <a:t>Diarrhoeal deaths each year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www.who.int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4566375" y="10125"/>
            <a:ext cx="4577700" cy="5143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Waterborne infections affects 20–50% of</a:t>
            </a:r>
            <a:endParaRPr sz="2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all travellers or about 10 million people per year</a:t>
            </a:r>
            <a:endParaRPr sz="2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25"/>
            <a:ext cx="4254600" cy="4980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8" name="Google Shape;88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Our Solution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p15"/>
          <p:cNvSpPr txBox="1"/>
          <p:nvPr>
            <p:ph idx="4294967295" type="body"/>
          </p:nvPr>
        </p:nvSpPr>
        <p:spPr>
          <a:xfrm>
            <a:off x="2855550" y="1236036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smart device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which acts as a first line of defense and helps the user decide in real time, whether the water in the bottle is fit for drinking.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Real Time Analysis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Quickly analyse the quality of the water and process the results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User Friendly Output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Processed results displayed on the consumer’s mobile app or smart watch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Consumption Tracking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Day to day tracking of water consumption to help the consumer make more conscious decisions about their water intake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0"/>
          </a:srgbClr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650" y="91650"/>
            <a:ext cx="650897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132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