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4" r:id="rId4"/>
    <p:sldId id="285" r:id="rId5"/>
    <p:sldId id="262" r:id="rId6"/>
    <p:sldId id="264" r:id="rId7"/>
    <p:sldId id="267" r:id="rId8"/>
    <p:sldId id="270" r:id="rId9"/>
    <p:sldId id="275" r:id="rId10"/>
    <p:sldId id="266" r:id="rId11"/>
    <p:sldId id="263" r:id="rId12"/>
    <p:sldId id="276" r:id="rId13"/>
    <p:sldId id="268" r:id="rId14"/>
    <p:sldId id="269" r:id="rId15"/>
    <p:sldId id="271" r:id="rId16"/>
    <p:sldId id="272" r:id="rId17"/>
    <p:sldId id="273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92705" autoAdjust="0"/>
  </p:normalViewPr>
  <p:slideViewPr>
    <p:cSldViewPr>
      <p:cViewPr>
        <p:scale>
          <a:sx n="60" d="100"/>
          <a:sy n="60" d="100"/>
        </p:scale>
        <p:origin x="-176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012480"/>
        <c:axId val="51676288"/>
      </c:lineChart>
      <c:catAx>
        <c:axId val="77012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762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51676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012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62496"/>
        <c:axId val="51642944"/>
      </c:lineChart>
      <c:catAx>
        <c:axId val="77162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42944"/>
        <c:crosses val="autoZero"/>
        <c:auto val="1"/>
        <c:lblAlgn val="ctr"/>
        <c:lblOffset val="100"/>
        <c:noMultiLvlLbl val="0"/>
      </c:catAx>
      <c:valAx>
        <c:axId val="51642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162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63008"/>
        <c:axId val="51644672"/>
      </c:lineChart>
      <c:catAx>
        <c:axId val="77163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1644672"/>
        <c:crosses val="autoZero"/>
        <c:auto val="1"/>
        <c:lblAlgn val="ctr"/>
        <c:lblOffset val="100"/>
        <c:noMultiLvlLbl val="0"/>
      </c:catAx>
      <c:valAx>
        <c:axId val="51644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7163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</a:t>
            </a:r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</a:t>
            </a:r>
            <a:r>
              <a:rPr lang="hu-HU" dirty="0" smtClean="0"/>
              <a:t>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  <a:endParaRPr lang="hu-HU" dirty="0" smtClean="0"/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</a:t>
            </a:r>
            <a:r>
              <a:rPr lang="hu-HU" dirty="0" smtClean="0"/>
              <a:t>legyen (1300+ JAR)</a:t>
            </a:r>
            <a:endParaRPr lang="hu-HU" dirty="0" smtClean="0"/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</a:t>
            </a:r>
            <a:r>
              <a:rPr lang="hu-HU" dirty="0" smtClean="0"/>
              <a:t>5-10 </a:t>
            </a:r>
            <a:r>
              <a:rPr lang="hu-HU" dirty="0" smtClean="0"/>
              <a:t>projekt – és </a:t>
            </a:r>
            <a:r>
              <a:rPr lang="hu-HU" dirty="0" smtClean="0"/>
              <a:t>a szoftverinfrastruktúra </a:t>
            </a:r>
            <a:r>
              <a:rPr lang="hu-HU" dirty="0" smtClean="0"/>
              <a:t>– </a:t>
            </a:r>
            <a:r>
              <a:rPr lang="hu-HU" dirty="0" smtClean="0"/>
              <a:t>100+ </a:t>
            </a:r>
            <a:r>
              <a:rPr lang="hu-HU" dirty="0" smtClean="0"/>
              <a:t>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</a:t>
            </a:r>
            <a:r>
              <a:rPr lang="hu-HU" dirty="0" smtClean="0"/>
              <a:t>mennyiségű bináris komponens hatékony </a:t>
            </a:r>
            <a:r>
              <a:rPr lang="hu-HU" dirty="0" smtClean="0"/>
              <a:t>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  <a:endParaRPr lang="hu-HU" dirty="0" smtClean="0"/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</a:t>
            </a:r>
            <a:r>
              <a:rPr lang="hu-HU" dirty="0" smtClean="0"/>
              <a:t>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</a:t>
            </a:r>
            <a:r>
              <a:rPr lang="hu-HU" dirty="0" smtClean="0"/>
              <a:t>1300 Java projekt, projektenként átlag </a:t>
            </a:r>
            <a:r>
              <a:rPr lang="hu-HU" dirty="0" smtClean="0"/>
              <a:t>15 aktív verzió / projekt, </a:t>
            </a:r>
            <a:r>
              <a:rPr lang="hu-HU" dirty="0" smtClean="0"/>
              <a:t>átlagosan </a:t>
            </a:r>
            <a:r>
              <a:rPr lang="hu-HU" dirty="0" smtClean="0"/>
              <a:t>összesen 10 </a:t>
            </a:r>
            <a:r>
              <a:rPr lang="hu-HU" dirty="0" smtClean="0"/>
              <a:t>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Project </a:t>
            </a:r>
            <a:r>
              <a:rPr lang="hu-HU" dirty="0" smtClean="0"/>
              <a:t>A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problémák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Project B</a:t>
            </a:r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5402598" y="4277800"/>
            <a:ext cx="3436602" cy="1970600"/>
          </a:xfrm>
          <a:prstGeom prst="wedgeRectCallout">
            <a:avLst>
              <a:gd name="adj1" fmla="val -61188"/>
              <a:gd name="adj2" fmla="val -117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b="1" dirty="0" smtClean="0"/>
              <a:t>Kihívások:</a:t>
            </a:r>
            <a:endParaRPr lang="hu-HU" b="1" dirty="0" smtClean="0"/>
          </a:p>
          <a:p>
            <a:r>
              <a:rPr lang="hu-HU" dirty="0" smtClean="0"/>
              <a:t>OO </a:t>
            </a:r>
            <a:r>
              <a:rPr lang="hu-HU" dirty="0"/>
              <a:t>rendszerek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/>
              <a:t> sokféle függőség</a:t>
            </a:r>
          </a:p>
          <a:p>
            <a:r>
              <a:rPr lang="hu-HU" dirty="0" smtClean="0"/>
              <a:t>Nagy szoftverinfrastuktúra</a:t>
            </a:r>
            <a:endParaRPr lang="hu-HU" dirty="0"/>
          </a:p>
          <a:p>
            <a:pPr lvl="1"/>
            <a:r>
              <a:rPr lang="hu-HU" dirty="0"/>
              <a:t>Tisztán forráskód alapú analízis lassú</a:t>
            </a:r>
          </a:p>
          <a:p>
            <a:pPr lvl="1"/>
            <a:r>
              <a:rPr lang="hu-HU" dirty="0" smtClean="0"/>
              <a:t>Nem </a:t>
            </a:r>
            <a:r>
              <a:rPr lang="hu-HU" dirty="0"/>
              <a:t>mindig elérhető a forráskód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TODO Ábra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/>
              <a:t>Sokféle </a:t>
            </a:r>
            <a:r>
              <a:rPr lang="hu-HU" dirty="0" smtClean="0"/>
              <a:t>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00200" y="4905004"/>
            <a:ext cx="2286000" cy="1285107"/>
            <a:chOff x="1600200" y="4905004"/>
            <a:chExt cx="2286000" cy="1285107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600200" y="4947596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905000" y="2286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</a:t>
            </a:r>
            <a:r>
              <a:rPr lang="hu-HU" b="1" dirty="0" smtClean="0"/>
              <a:t>méretétől </a:t>
            </a:r>
            <a:r>
              <a:rPr lang="hu-HU" b="1" dirty="0" smtClean="0"/>
              <a:t>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" y="1235188"/>
            <a:ext cx="8991600" cy="5623484"/>
            <a:chOff x="38100" y="1492405"/>
            <a:chExt cx="8991600" cy="5405700"/>
          </a:xfrm>
        </p:grpSpPr>
        <p:sp>
          <p:nvSpPr>
            <p:cNvPr id="6" name="Rectangle 5"/>
            <p:cNvSpPr/>
            <p:nvPr/>
          </p:nvSpPr>
          <p:spPr>
            <a:xfrm>
              <a:off x="38100" y="4592781"/>
              <a:ext cx="8991600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" y="1492405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  <a:endParaRPr lang="hu-HU" dirty="0" smtClean="0"/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  <a:endParaRPr lang="hu-HU" dirty="0" smtClean="0"/>
          </a:p>
          <a:p>
            <a:pPr lvl="1"/>
            <a:r>
              <a:rPr lang="hu-HU" dirty="0" smtClean="0"/>
              <a:t>Forráskód </a:t>
            </a:r>
            <a:r>
              <a:rPr lang="hu-HU" dirty="0" smtClean="0"/>
              <a:t>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</a:t>
            </a:r>
            <a:r>
              <a:rPr lang="hu-HU" b="1" dirty="0" smtClean="0"/>
              <a:t>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</a:t>
            </a:r>
            <a:r>
              <a:rPr lang="hu-HU" dirty="0" smtClean="0"/>
              <a:t>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2360</TotalTime>
  <Words>831</Words>
  <Application>Microsoft Office PowerPoint</Application>
  <PresentationFormat>On-screen Show (4:3)</PresentationFormat>
  <Paragraphs>254</Paragraphs>
  <Slides>21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Nagy szoftverinfrastruktúra feletti inkrementális függőségi analízis</vt:lpstr>
      <vt:lpstr>Függőségi problémák</vt:lpstr>
      <vt:lpstr>TODO Ábra</vt:lpstr>
      <vt:lpstr>Függőségmenedzsment a gyakorlatban</vt:lpstr>
      <vt:lpstr>Inkrementális, hibrid Függőségi analízis</vt:lpstr>
      <vt:lpstr>Architektúra</vt:lpstr>
      <vt:lpstr>Hibrid függőségi analízis</vt:lpstr>
      <vt:lpstr>Kiterjesztett architektúra</vt:lpstr>
      <vt:lpstr>Inkrementális lekérdezések gráfminták alapján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210</cp:revision>
  <dcterms:created xsi:type="dcterms:W3CDTF">2012-11-10T12:17:04Z</dcterms:created>
  <dcterms:modified xsi:type="dcterms:W3CDTF">2012-11-13T17:35:17Z</dcterms:modified>
</cp:coreProperties>
</file>