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1" r:id="rId3"/>
    <p:sldId id="260" r:id="rId4"/>
    <p:sldId id="263" r:id="rId5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50" d="100"/>
          <a:sy n="150" d="100"/>
        </p:scale>
        <p:origin x="-198" y="64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</dgm:pt>
    <dgm:pt modelId="{622038D5-8748-48DD-A25A-D0AF25586C10}" type="pres">
      <dgm:prSet presAssocID="{12DE9912-F042-414E-B3B6-FBC124BD5B25}" presName="connectorText" presStyleLbl="sibTrans2D1" presStyleIdx="0" presStyleCnt="3"/>
      <dgm:spPr/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</dgm:pt>
    <dgm:pt modelId="{8D47B5A0-A41F-4ADC-8730-561B3C2419BC}" type="pres">
      <dgm:prSet presAssocID="{3A7FBFD5-C68E-4BFB-B00D-9581F32F2774}" presName="connectorText" presStyleLbl="sibTrans2D1" presStyleIdx="1" presStyleCnt="3"/>
      <dgm:spPr/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</dgm:pt>
    <dgm:pt modelId="{FCCAC406-000E-4BB6-9C34-BD0B3882E050}" type="pres">
      <dgm:prSet presAssocID="{DE19FD3A-FEDA-4520-83A1-2BD07D8316B3}" presName="connectorText" presStyleLbl="sibTrans2D1" presStyleIdx="2" presStyleCnt="3"/>
      <dgm:spPr/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1869457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/>
          <p:cNvSpPr/>
          <p:nvPr/>
        </p:nvSpPr>
        <p:spPr>
          <a:xfrm>
            <a:off x="1855937" y="4016896"/>
            <a:ext cx="153293" cy="164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</p:cNvCxnSpPr>
          <p:nvPr/>
        </p:nvCxnSpPr>
        <p:spPr>
          <a:xfrm rot="16200000" flipH="1">
            <a:off x="781226" y="2262983"/>
            <a:ext cx="784272" cy="135105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03138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repo</a:t>
            </a:r>
            <a:r>
              <a:rPr lang="en-US" sz="1200" dirty="0" err="1"/>
              <a:t>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385048"/>
            <a:ext cx="1" cy="358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4"/>
            <a:ext cx="936103" cy="72459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  <a:endParaRPr lang="en-US" sz="1200" dirty="0" smtClean="0"/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429000" y="1004045"/>
            <a:ext cx="1002754" cy="13681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Foo.class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247824" y="1688121"/>
            <a:ext cx="6327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5402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069891" y="1012092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431754" y="1688121"/>
            <a:ext cx="6640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4258777" y="1009191"/>
            <a:ext cx="170631" cy="159297"/>
          </a:xfrm>
          <a:prstGeom prst="bentConnector3">
            <a:avLst>
              <a:gd name="adj1" fmla="val 974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”java.io.PrintStream”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smtClean="0">
                <a:cs typeface="Courier New" pitchFamily="49" charset="0"/>
              </a:rPr>
              <a:t>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4649"/>
            <a:ext cx="1587324" cy="156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5108"/>
            <a:ext cx="1587324" cy="197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78682" y="2164249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278682" y="2324708"/>
            <a:ext cx="152658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155</Words>
  <Application>Microsoft Office PowerPoint</Application>
  <PresentationFormat>A4 Paper (210x297 mm)</PresentationFormat>
  <Paragraphs>96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Office-téma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111</cp:revision>
  <dcterms:created xsi:type="dcterms:W3CDTF">2012-10-04T10:30:46Z</dcterms:created>
  <dcterms:modified xsi:type="dcterms:W3CDTF">2012-10-17T17:53:13Z</dcterms:modified>
</cp:coreProperties>
</file>