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50" d="100"/>
          <a:sy n="150" d="100"/>
        </p:scale>
        <p:origin x="-144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215</Words>
  <Application>Microsoft Office PowerPoint</Application>
  <PresentationFormat>A4 Paper (210x297 mm)</PresentationFormat>
  <Paragraphs>122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130</cp:revision>
  <dcterms:created xsi:type="dcterms:W3CDTF">2012-10-04T10:30:46Z</dcterms:created>
  <dcterms:modified xsi:type="dcterms:W3CDTF">2012-10-28T15:05:27Z</dcterms:modified>
</cp:coreProperties>
</file>