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0" r:id="rId4"/>
    <p:sldId id="263" r:id="rId5"/>
    <p:sldId id="264" r:id="rId6"/>
    <p:sldId id="265" r:id="rId7"/>
    <p:sldId id="266" r:id="rId8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150" d="100"/>
          <a:sy n="150" d="100"/>
        </p:scale>
        <p:origin x="-1032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E30-B0A2-4FEA-AA20-530F7C5B4F57}">
      <dsp:nvSpPr>
        <dsp:cNvPr id="0" name=""/>
        <dsp:cNvSpPr/>
      </dsp:nvSpPr>
      <dsp:spPr>
        <a:xfrm>
          <a:off x="303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Startup</a:t>
          </a:r>
          <a:endParaRPr lang="en-US" sz="1400" kern="1200" dirty="0"/>
        </a:p>
      </dsp:txBody>
      <dsp:txXfrm>
        <a:off x="3030" y="49036"/>
        <a:ext cx="1377953" cy="546557"/>
      </dsp:txXfrm>
    </dsp:sp>
    <dsp:sp modelId="{E5FF585A-6EEB-4240-B449-78DB777BD3C8}">
      <dsp:nvSpPr>
        <dsp:cNvPr id="0" name=""/>
        <dsp:cNvSpPr/>
      </dsp:nvSpPr>
      <dsp:spPr>
        <a:xfrm>
          <a:off x="285262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Load Java Model Structure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Search dependencies</a:t>
          </a:r>
          <a:endParaRPr lang="en-US" sz="1200" kern="1200" dirty="0"/>
        </a:p>
      </dsp:txBody>
      <dsp:txXfrm>
        <a:off x="317691" y="628023"/>
        <a:ext cx="1313095" cy="1042366"/>
      </dsp:txXfrm>
    </dsp:sp>
    <dsp:sp modelId="{CEB601EB-83B9-4501-849D-EC92EFED9F85}">
      <dsp:nvSpPr>
        <dsp:cNvPr id="0" name=""/>
        <dsp:cNvSpPr/>
      </dsp:nvSpPr>
      <dsp:spPr>
        <a:xfrm>
          <a:off x="1589877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9877" y="219394"/>
        <a:ext cx="339931" cy="205842"/>
      </dsp:txXfrm>
    </dsp:sp>
    <dsp:sp modelId="{F29EBD48-39FE-46A3-8159-E25C865C6BF8}">
      <dsp:nvSpPr>
        <dsp:cNvPr id="0" name=""/>
        <dsp:cNvSpPr/>
      </dsp:nvSpPr>
      <dsp:spPr>
        <a:xfrm>
          <a:off x="2216555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Java code changes</a:t>
          </a:r>
          <a:endParaRPr lang="en-US" sz="1400" kern="1200" dirty="0"/>
        </a:p>
      </dsp:txBody>
      <dsp:txXfrm>
        <a:off x="2216555" y="49036"/>
        <a:ext cx="1377953" cy="546557"/>
      </dsp:txXfrm>
    </dsp:sp>
    <dsp:sp modelId="{884BE4BE-800C-4710-B702-504DB05EE476}">
      <dsp:nvSpPr>
        <dsp:cNvPr id="0" name=""/>
        <dsp:cNvSpPr/>
      </dsp:nvSpPr>
      <dsp:spPr>
        <a:xfrm>
          <a:off x="2498786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Subscribe for Java Model change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Incremental model update</a:t>
          </a:r>
          <a:endParaRPr lang="en-US" sz="1200" kern="1200" dirty="0"/>
        </a:p>
      </dsp:txBody>
      <dsp:txXfrm>
        <a:off x="2531215" y="628023"/>
        <a:ext cx="1313095" cy="1042366"/>
      </dsp:txXfrm>
    </dsp:sp>
    <dsp:sp modelId="{F14FE8F0-029E-4C04-A790-62927A941AD2}">
      <dsp:nvSpPr>
        <dsp:cNvPr id="0" name=""/>
        <dsp:cNvSpPr/>
      </dsp:nvSpPr>
      <dsp:spPr>
        <a:xfrm>
          <a:off x="3803401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03401" y="219394"/>
        <a:ext cx="339931" cy="205842"/>
      </dsp:txXfrm>
    </dsp:sp>
    <dsp:sp modelId="{B9490DA7-A1FF-4A37-9F8A-8D2DD806CA18}">
      <dsp:nvSpPr>
        <dsp:cNvPr id="0" name=""/>
        <dsp:cNvSpPr/>
      </dsp:nvSpPr>
      <dsp:spPr>
        <a:xfrm>
          <a:off x="443008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shuts down</a:t>
          </a:r>
          <a:endParaRPr lang="en-US" sz="1400" kern="1200" dirty="0"/>
        </a:p>
      </dsp:txBody>
      <dsp:txXfrm>
        <a:off x="4430080" y="49036"/>
        <a:ext cx="1377953" cy="546557"/>
      </dsp:txXfrm>
    </dsp:sp>
    <dsp:sp modelId="{4F829F7E-28CF-423F-A6F0-12DFDC90ED6F}">
      <dsp:nvSpPr>
        <dsp:cNvPr id="0" name=""/>
        <dsp:cNvSpPr/>
      </dsp:nvSpPr>
      <dsp:spPr>
        <a:xfrm>
          <a:off x="4712311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Save model to disk</a:t>
          </a:r>
          <a:endParaRPr lang="en-US" sz="1200" kern="1200" dirty="0"/>
        </a:p>
      </dsp:txBody>
      <dsp:txXfrm>
        <a:off x="4744740" y="628023"/>
        <a:ext cx="1313095" cy="104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231554"/>
            <a:ext cx="8304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231554"/>
            <a:ext cx="1002754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075558" y="1688121"/>
            <a:ext cx="80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hu-HU" sz="1000" dirty="0" smtClean="0">
                <a:cs typeface="Courier New" pitchFamily="49" charset="0"/>
              </a:rPr>
              <a:t>io</a:t>
            </a:r>
            <a:r>
              <a:rPr lang="en-US" sz="1000" smtClean="0">
                <a:cs typeface="Courier New" pitchFamily="49" charset="0"/>
              </a:rPr>
              <a:t>/</a:t>
            </a:r>
            <a:r>
              <a:rPr lang="hu-HU" sz="1000" smtClean="0">
                <a:cs typeface="Courier New" pitchFamily="49" charset="0"/>
              </a:rPr>
              <a:t>PrintStream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     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6723"/>
            <a:ext cx="1770298" cy="156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7182"/>
            <a:ext cx="1770298" cy="196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461656" y="2166323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461656" y="2326782"/>
            <a:ext cx="155963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Callout 1 (Border and Accent Bar) 18"/>
          <p:cNvSpPr/>
          <p:nvPr/>
        </p:nvSpPr>
        <p:spPr>
          <a:xfrm rot="5400000">
            <a:off x="2647461" y="3172732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2505075" y="3413956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Callout 1 (Border and Accent Bar) 13"/>
          <p:cNvSpPr/>
          <p:nvPr/>
        </p:nvSpPr>
        <p:spPr>
          <a:xfrm rot="5400000">
            <a:off x="1157769" y="3172731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63423" r="31074" b="-5573"/>
          <a:stretch/>
        </p:blipFill>
        <p:spPr bwMode="auto">
          <a:xfrm>
            <a:off x="1052736" y="3613606"/>
            <a:ext cx="1209452" cy="7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1978153" y="4396867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1808525" y="4638092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>
            <a:off x="836712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36711" y="3962984"/>
            <a:ext cx="812403" cy="1052552"/>
          </a:xfrm>
          <a:prstGeom prst="curvedConnector3">
            <a:avLst>
              <a:gd name="adj1" fmla="val -28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96952" y="4059758"/>
            <a:ext cx="724101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2856" y="5294096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053079" y="4159136"/>
            <a:ext cx="667974" cy="1220752"/>
          </a:xfrm>
          <a:prstGeom prst="curvedConnector3">
            <a:avLst>
              <a:gd name="adj1" fmla="val -34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8864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IncQuery</a:t>
            </a:r>
          </a:p>
          <a:p>
            <a:pPr algn="ctr"/>
            <a:r>
              <a:rPr lang="hu-HU" sz="1200" dirty="0" smtClean="0"/>
              <a:t>patterns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1196752" y="986176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Code generation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892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Query</a:t>
            </a:r>
          </a:p>
          <a:p>
            <a:pPr algn="ctr"/>
            <a:r>
              <a:rPr lang="hu-HU" sz="1200" smtClean="0"/>
              <a:t>source</a:t>
            </a:r>
            <a:endParaRPr lang="hu-HU" sz="1200" dirty="0" smtClean="0"/>
          </a:p>
          <a:p>
            <a:pPr algn="ctr"/>
            <a:r>
              <a:rPr lang="hu-HU" sz="1200" dirty="0" smtClean="0"/>
              <a:t>code</a:t>
            </a:r>
            <a:endParaRPr lang="hu-HU" sz="1200" dirty="0"/>
          </a:p>
        </p:txBody>
      </p:sp>
      <p:sp>
        <p:nvSpPr>
          <p:cNvPr id="6" name="Right Arrow 5"/>
          <p:cNvSpPr/>
          <p:nvPr/>
        </p:nvSpPr>
        <p:spPr>
          <a:xfrm>
            <a:off x="3717032" y="979792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Compile and load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22920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/>
              <a:t>IncQuery</a:t>
            </a:r>
          </a:p>
          <a:p>
            <a:pPr algn="ctr"/>
            <a:r>
              <a:rPr lang="hu-HU" sz="1200" dirty="0"/>
              <a:t>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09880" y="3503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Jface treeviewer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44824" y="1770252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Content provider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1048" y="1797388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adapter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672916" y="1286496"/>
            <a:ext cx="684076" cy="48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4005064" y="1286496"/>
            <a:ext cx="684076" cy="510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80" y="187913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/>
              <a:t>Query</a:t>
            </a:r>
          </a:p>
          <a:p>
            <a:pPr algn="r"/>
            <a:r>
              <a:rPr lang="hu-HU" dirty="0" smtClean="0"/>
              <a:t>Result</a:t>
            </a:r>
          </a:p>
        </p:txBody>
      </p:sp>
      <p:cxnSp>
        <p:nvCxnSpPr>
          <p:cNvPr id="12" name="Straight Arrow Connector 11"/>
          <p:cNvCxnSpPr>
            <a:stCxn id="11" idx="3"/>
            <a:endCxn id="3" idx="1"/>
          </p:cNvCxnSpPr>
          <p:nvPr/>
        </p:nvCxnSpPr>
        <p:spPr>
          <a:xfrm>
            <a:off x="1340768" y="22023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3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215</Words>
  <Application>Microsoft Office PowerPoint</Application>
  <PresentationFormat>A4 Paper (210x297 mm)</PresentationFormat>
  <Paragraphs>122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129</cp:revision>
  <dcterms:created xsi:type="dcterms:W3CDTF">2012-10-04T10:30:46Z</dcterms:created>
  <dcterms:modified xsi:type="dcterms:W3CDTF">2012-10-25T09:47:27Z</dcterms:modified>
</cp:coreProperties>
</file>