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1" r:id="rId7"/>
    <p:sldId id="264" r:id="rId8"/>
    <p:sldId id="266" r:id="rId9"/>
    <p:sldId id="265" r:id="rId10"/>
    <p:sldId id="262" r:id="rId11"/>
    <p:sldId id="267" r:id="rId12"/>
    <p:sldId id="270" r:id="rId13"/>
    <p:sldId id="275" r:id="rId14"/>
    <p:sldId id="278" r:id="rId15"/>
    <p:sldId id="263" r:id="rId16"/>
    <p:sldId id="276" r:id="rId17"/>
    <p:sldId id="268" r:id="rId18"/>
    <p:sldId id="269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>
        <p:scale>
          <a:sx n="66" d="100"/>
          <a:sy n="66" d="100"/>
        </p:scale>
        <p:origin x="-105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81824"/>
        <c:axId val="108024896"/>
      </c:lineChart>
      <c:catAx>
        <c:axId val="10958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4896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8024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58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368"/>
        <c:axId val="108026624"/>
      </c:lineChart>
      <c:catAx>
        <c:axId val="112506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6624"/>
        <c:crosses val="autoZero"/>
        <c:auto val="1"/>
        <c:lblAlgn val="ctr"/>
        <c:lblOffset val="100"/>
        <c:noMultiLvlLbl val="0"/>
      </c:catAx>
      <c:valAx>
        <c:axId val="10802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Teljes memóriafoglalás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880"/>
        <c:axId val="111665728"/>
      </c:lineChart>
      <c:catAx>
        <c:axId val="11250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65728"/>
        <c:crosses val="autoZero"/>
        <c:auto val="1"/>
        <c:lblAlgn val="ctr"/>
        <c:lblOffset val="100"/>
        <c:noMultiLvlLbl val="0"/>
      </c:catAx>
      <c:valAx>
        <c:axId val="11166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Több</a:t>
            </a:r>
            <a:r>
              <a:rPr lang="hu-HU" baseline="0" dirty="0" smtClean="0"/>
              <a:t> diára bontani </a:t>
            </a:r>
          </a:p>
          <a:p>
            <a:r>
              <a:rPr lang="hu-HU" dirty="0" smtClean="0"/>
              <a:t>Szerver-kliens</a:t>
            </a:r>
            <a:r>
              <a:rPr lang="hu-HU" baseline="0" dirty="0" smtClean="0"/>
              <a:t> hangsúlyozni: elkülönül, miért</a:t>
            </a:r>
          </a:p>
          <a:p>
            <a:r>
              <a:rPr lang="hu-HU" baseline="0" dirty="0" smtClean="0"/>
              <a:t> szerver nagy tejlesítmény</a:t>
            </a:r>
          </a:p>
          <a:p>
            <a:r>
              <a:rPr lang="hu-HU" baseline="0" dirty="0" smtClean="0"/>
              <a:t> kliens: korlátos erőforrások</a:t>
            </a:r>
          </a:p>
          <a:p>
            <a:r>
              <a:rPr lang="hu-HU" baseline="0" dirty="0" smtClean="0"/>
              <a:t>Esettleg ábra</a:t>
            </a:r>
          </a:p>
          <a:p>
            <a:r>
              <a:rPr lang="hu-HU" baseline="0" dirty="0" smtClean="0"/>
              <a:t>Szétszedni a diát 2-3ra 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</a:p>
          <a:p>
            <a:pPr lvl="2"/>
            <a:r>
              <a:rPr lang="hu-HU" dirty="0" smtClean="0"/>
              <a:t>Azonnali visszacsatolás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1215572"/>
          </a:xfrm>
          <a:prstGeom prst="wedgeRoundRectCallout">
            <a:avLst>
              <a:gd name="adj1" fmla="val -75236"/>
              <a:gd name="adj2" fmla="val -7578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  <a:endParaRPr lang="hu-HU" dirty="0" smtClean="0"/>
          </a:p>
        </p:txBody>
      </p:sp>
      <p:sp>
        <p:nvSpPr>
          <p:cNvPr id="20" name="Rounded Rectangular Callout 19"/>
          <p:cNvSpPr/>
          <p:nvPr/>
        </p:nvSpPr>
        <p:spPr>
          <a:xfrm>
            <a:off x="6662508" y="4979307"/>
            <a:ext cx="2329091" cy="1215572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Content assist jellegű visszajelzés</a:t>
            </a:r>
            <a:endParaRPr lang="hu-H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9239848"/>
              </p:ext>
            </p:extLst>
          </p:nvPr>
        </p:nvGraphicFramePr>
        <p:xfrm>
          <a:off x="457200" y="12192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225322"/>
              </p:ext>
            </p:extLst>
          </p:nvPr>
        </p:nvGraphicFramePr>
        <p:xfrm>
          <a:off x="76200" y="1524000"/>
          <a:ext cx="442118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9649482"/>
              </p:ext>
            </p:extLst>
          </p:nvPr>
        </p:nvGraphicFramePr>
        <p:xfrm>
          <a:off x="4648200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forráskód alapú analízis nem működőképes</a:t>
            </a:r>
          </a:p>
          <a:p>
            <a:r>
              <a:rPr lang="hu-HU" dirty="0" smtClean="0"/>
              <a:t>OO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Függvényhívás, öröklés, függvény-felüldefiniálás, tagváltozó-hozzáférés, osztálybetöltés. </a:t>
            </a:r>
          </a:p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/>
              <a:t>Változások potenciális </a:t>
            </a:r>
            <a:r>
              <a:rPr lang="hu-HU" dirty="0" smtClean="0"/>
              <a:t>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36027" y="43434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hu-HU" dirty="0"/>
              <a:t>Probléma mérete: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sok szoftver ÉS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bonyolult függőségek </a:t>
            </a:r>
            <a:r>
              <a:rPr lang="hu-HU" dirty="0">
                <a:sym typeface="Wingdings" pitchFamily="2" charset="2"/>
              </a:rPr>
              <a:t> kliens-szerver architektúra!</a:t>
            </a:r>
            <a:endParaRPr lang="hu-HU" dirty="0"/>
          </a:p>
          <a:p>
            <a:pPr marL="285750" indent="-285750"/>
            <a:r>
              <a:rPr lang="hu-HU" dirty="0"/>
              <a:t>Hatékonyság: 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Szerver: gyors 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gyors lekérdezés </a:t>
            </a:r>
          </a:p>
          <a:p>
            <a:endParaRPr lang="hu-HU" dirty="0" smtClean="0"/>
          </a:p>
          <a:p>
            <a:r>
              <a:rPr lang="hu-HU" dirty="0" smtClean="0"/>
              <a:t>Korlátos erőforrások a fejlesztői állomásokon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1943</TotalTime>
  <Words>788</Words>
  <Application>Microsoft Office PowerPoint</Application>
  <PresentationFormat>On-screen Show (4:3)</PresentationFormat>
  <Paragraphs>277</Paragraphs>
  <Slides>21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Komplex szoftverrendszerek fejlesztése</vt:lpstr>
      <vt:lpstr>Kihívások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135</cp:revision>
  <dcterms:created xsi:type="dcterms:W3CDTF">2012-11-10T12:17:04Z</dcterms:created>
  <dcterms:modified xsi:type="dcterms:W3CDTF">2012-11-13T09:23:46Z</dcterms:modified>
</cp:coreProperties>
</file>