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61" r:id="rId3"/>
    <p:sldId id="260" r:id="rId4"/>
    <p:sldId id="263" r:id="rId5"/>
    <p:sldId id="264" r:id="rId6"/>
    <p:sldId id="265" r:id="rId7"/>
    <p:sldId id="266" r:id="rId8"/>
    <p:sldId id="267" r:id="rId9"/>
    <p:sldId id="268" r:id="rId10"/>
  </p:sldIdLst>
  <p:sldSz cx="6858000" cy="9906000" type="A4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23AD3A4E-86D7-4F73-9F79-A9AE95B1B270}">
          <p14:sldIdLst>
            <p14:sldId id="262"/>
          </p14:sldIdLst>
        </p14:section>
        <p14:section name="Java runtime" id="{AE4E346D-51BB-444E-8C3F-15CE17C6F1F2}">
          <p14:sldIdLst>
            <p14:sldId id="261"/>
            <p14:sldId id="260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9" autoAdjust="0"/>
    <p:restoredTop sz="84526" autoAdjust="0"/>
  </p:normalViewPr>
  <p:slideViewPr>
    <p:cSldViewPr>
      <p:cViewPr>
        <p:scale>
          <a:sx n="200" d="100"/>
          <a:sy n="200" d="100"/>
        </p:scale>
        <p:origin x="-72" y="408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39A5D4-7659-45A0-A345-2EAD4309D4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0EB03C9-FC94-491F-B79B-3030822DA883}">
      <dgm:prSet phldrT="[Text]"/>
      <dgm:spPr/>
      <dgm:t>
        <a:bodyPr/>
        <a:lstStyle/>
        <a:p>
          <a:r>
            <a:rPr lang="hu-HU" dirty="0" smtClean="0"/>
            <a:t>Gather structure</a:t>
          </a:r>
          <a:endParaRPr lang="en-US" dirty="0"/>
        </a:p>
      </dgm:t>
    </dgm:pt>
    <dgm:pt modelId="{49F4B4A9-929B-4DDE-8182-1F7F5120C6E5}" type="parTrans" cxnId="{0BE37BCB-1EF8-40B1-8855-42CB35B3C5C8}">
      <dgm:prSet/>
      <dgm:spPr/>
      <dgm:t>
        <a:bodyPr/>
        <a:lstStyle/>
        <a:p>
          <a:endParaRPr lang="en-US"/>
        </a:p>
      </dgm:t>
    </dgm:pt>
    <dgm:pt modelId="{12DE9912-F042-414E-B3B6-FBC124BD5B25}" type="sibTrans" cxnId="{0BE37BCB-1EF8-40B1-8855-42CB35B3C5C8}">
      <dgm:prSet/>
      <dgm:spPr/>
      <dgm:t>
        <a:bodyPr/>
        <a:lstStyle/>
        <a:p>
          <a:endParaRPr lang="en-US"/>
        </a:p>
      </dgm:t>
    </dgm:pt>
    <dgm:pt modelId="{F0F2769A-1199-48DE-9B22-CCB6010A3335}">
      <dgm:prSet phldrT="[Text]"/>
      <dgm:spPr/>
      <dgm:t>
        <a:bodyPr/>
        <a:lstStyle/>
        <a:p>
          <a:r>
            <a:rPr lang="hu-HU" dirty="0" smtClean="0"/>
            <a:t>Gather references</a:t>
          </a:r>
          <a:endParaRPr lang="en-US" dirty="0"/>
        </a:p>
      </dgm:t>
    </dgm:pt>
    <dgm:pt modelId="{0461A3D4-01D1-4CD4-8434-5719646FD663}" type="parTrans" cxnId="{B762F8F5-5680-4AFC-A1A3-03D6189399C6}">
      <dgm:prSet/>
      <dgm:spPr/>
      <dgm:t>
        <a:bodyPr/>
        <a:lstStyle/>
        <a:p>
          <a:endParaRPr lang="en-US"/>
        </a:p>
      </dgm:t>
    </dgm:pt>
    <dgm:pt modelId="{3A7FBFD5-C68E-4BFB-B00D-9581F32F2774}" type="sibTrans" cxnId="{B762F8F5-5680-4AFC-A1A3-03D6189399C6}">
      <dgm:prSet/>
      <dgm:spPr/>
      <dgm:t>
        <a:bodyPr/>
        <a:lstStyle/>
        <a:p>
          <a:endParaRPr lang="en-US"/>
        </a:p>
      </dgm:t>
    </dgm:pt>
    <dgm:pt modelId="{DDB85ACD-860F-4F26-9C19-BF38892C7BEA}">
      <dgm:prSet phldrT="[Text]"/>
      <dgm:spPr/>
      <dgm:t>
        <a:bodyPr/>
        <a:lstStyle/>
        <a:p>
          <a:r>
            <a:rPr lang="hu-HU" dirty="0" smtClean="0"/>
            <a:t>Convert to source format</a:t>
          </a:r>
          <a:endParaRPr lang="en-US" dirty="0"/>
        </a:p>
      </dgm:t>
    </dgm:pt>
    <dgm:pt modelId="{82762091-53F2-49C0-9F4E-A1BE687DAC6F}" type="parTrans" cxnId="{DB50C269-D666-474F-9546-0C2DAA292696}">
      <dgm:prSet/>
      <dgm:spPr/>
      <dgm:t>
        <a:bodyPr/>
        <a:lstStyle/>
        <a:p>
          <a:endParaRPr lang="en-US"/>
        </a:p>
      </dgm:t>
    </dgm:pt>
    <dgm:pt modelId="{DE19FD3A-FEDA-4520-83A1-2BD07D8316B3}" type="sibTrans" cxnId="{DB50C269-D666-474F-9546-0C2DAA292696}">
      <dgm:prSet/>
      <dgm:spPr/>
      <dgm:t>
        <a:bodyPr/>
        <a:lstStyle/>
        <a:p>
          <a:endParaRPr lang="en-US"/>
        </a:p>
      </dgm:t>
    </dgm:pt>
    <dgm:pt modelId="{113A74AF-7986-4E7F-A07B-0B9AE1A741D2}">
      <dgm:prSet phldrT="[Text]"/>
      <dgm:spPr/>
      <dgm:t>
        <a:bodyPr/>
        <a:lstStyle/>
        <a:p>
          <a:r>
            <a:rPr lang="hu-HU" dirty="0" smtClean="0"/>
            <a:t>Filter information</a:t>
          </a:r>
          <a:endParaRPr lang="en-US" dirty="0"/>
        </a:p>
      </dgm:t>
    </dgm:pt>
    <dgm:pt modelId="{C3826192-672D-4BFD-8D7E-E0E3252A4AC9}" type="parTrans" cxnId="{7E8375E8-6BE8-4D57-805A-5DE7D75D3E6C}">
      <dgm:prSet/>
      <dgm:spPr/>
      <dgm:t>
        <a:bodyPr/>
        <a:lstStyle/>
        <a:p>
          <a:endParaRPr lang="en-US"/>
        </a:p>
      </dgm:t>
    </dgm:pt>
    <dgm:pt modelId="{0F5A0701-4A89-4D3F-8E0C-B08A9E8E03B5}" type="sibTrans" cxnId="{7E8375E8-6BE8-4D57-805A-5DE7D75D3E6C}">
      <dgm:prSet/>
      <dgm:spPr/>
      <dgm:t>
        <a:bodyPr/>
        <a:lstStyle/>
        <a:p>
          <a:endParaRPr lang="en-US"/>
        </a:p>
      </dgm:t>
    </dgm:pt>
    <dgm:pt modelId="{31847001-EB12-440A-AAF9-CB4F3F197E1A}" type="pres">
      <dgm:prSet presAssocID="{CD39A5D4-7659-45A0-A345-2EAD4309D481}" presName="Name0" presStyleCnt="0">
        <dgm:presLayoutVars>
          <dgm:dir/>
          <dgm:resizeHandles val="exact"/>
        </dgm:presLayoutVars>
      </dgm:prSet>
      <dgm:spPr/>
    </dgm:pt>
    <dgm:pt modelId="{9B596910-61E9-4C36-BFF7-8D4A75ED0A91}" type="pres">
      <dgm:prSet presAssocID="{90EB03C9-FC94-491F-B79B-3030822DA88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7E544-948D-47AE-9997-07F401BE281A}" type="pres">
      <dgm:prSet presAssocID="{12DE9912-F042-414E-B3B6-FBC124BD5B2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22038D5-8748-48DD-A25A-D0AF25586C10}" type="pres">
      <dgm:prSet presAssocID="{12DE9912-F042-414E-B3B6-FBC124BD5B2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9C215A8-D6FE-4ACB-B0FD-FE11CBAD2AC5}" type="pres">
      <dgm:prSet presAssocID="{F0F2769A-1199-48DE-9B22-CCB6010A33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64472-6458-4F89-A300-EA3415E4EE16}" type="pres">
      <dgm:prSet presAssocID="{3A7FBFD5-C68E-4BFB-B00D-9581F32F277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D47B5A0-A41F-4ADC-8730-561B3C2419BC}" type="pres">
      <dgm:prSet presAssocID="{3A7FBFD5-C68E-4BFB-B00D-9581F32F277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4F7957B-662E-46F9-8C13-AAA64418E827}" type="pres">
      <dgm:prSet presAssocID="{DDB85ACD-860F-4F26-9C19-BF38892C7BE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24C01-3619-4BAC-9468-EFD0DECDAEBE}" type="pres">
      <dgm:prSet presAssocID="{DE19FD3A-FEDA-4520-83A1-2BD07D8316B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CCAC406-000E-4BB6-9C34-BD0B3882E050}" type="pres">
      <dgm:prSet presAssocID="{DE19FD3A-FEDA-4520-83A1-2BD07D8316B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D71C472C-06E1-4BBA-91FF-4B5D3CC75F1F}" type="pres">
      <dgm:prSet presAssocID="{113A74AF-7986-4E7F-A07B-0B9AE1A741D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B207AA-7CE2-4C8D-BF1A-CFF78D019437}" type="presOf" srcId="{12DE9912-F042-414E-B3B6-FBC124BD5B25}" destId="{4937E544-948D-47AE-9997-07F401BE281A}" srcOrd="0" destOrd="0" presId="urn:microsoft.com/office/officeart/2005/8/layout/process1"/>
    <dgm:cxn modelId="{D322BC26-6868-4CB2-B1C3-7F39B2D1BBC3}" type="presOf" srcId="{113A74AF-7986-4E7F-A07B-0B9AE1A741D2}" destId="{D71C472C-06E1-4BBA-91FF-4B5D3CC75F1F}" srcOrd="0" destOrd="0" presId="urn:microsoft.com/office/officeart/2005/8/layout/process1"/>
    <dgm:cxn modelId="{0BE37BCB-1EF8-40B1-8855-42CB35B3C5C8}" srcId="{CD39A5D4-7659-45A0-A345-2EAD4309D481}" destId="{90EB03C9-FC94-491F-B79B-3030822DA883}" srcOrd="0" destOrd="0" parTransId="{49F4B4A9-929B-4DDE-8182-1F7F5120C6E5}" sibTransId="{12DE9912-F042-414E-B3B6-FBC124BD5B25}"/>
    <dgm:cxn modelId="{DB50C269-D666-474F-9546-0C2DAA292696}" srcId="{CD39A5D4-7659-45A0-A345-2EAD4309D481}" destId="{DDB85ACD-860F-4F26-9C19-BF38892C7BEA}" srcOrd="2" destOrd="0" parTransId="{82762091-53F2-49C0-9F4E-A1BE687DAC6F}" sibTransId="{DE19FD3A-FEDA-4520-83A1-2BD07D8316B3}"/>
    <dgm:cxn modelId="{723904B8-5D06-499D-8CD7-258D366331BE}" type="presOf" srcId="{12DE9912-F042-414E-B3B6-FBC124BD5B25}" destId="{622038D5-8748-48DD-A25A-D0AF25586C10}" srcOrd="1" destOrd="0" presId="urn:microsoft.com/office/officeart/2005/8/layout/process1"/>
    <dgm:cxn modelId="{0641983B-C181-47DC-92B8-E3E83CEAE4F8}" type="presOf" srcId="{3A7FBFD5-C68E-4BFB-B00D-9581F32F2774}" destId="{DF764472-6458-4F89-A300-EA3415E4EE16}" srcOrd="0" destOrd="0" presId="urn:microsoft.com/office/officeart/2005/8/layout/process1"/>
    <dgm:cxn modelId="{F50132D9-705F-4FFB-9ABE-DC0748E02C37}" type="presOf" srcId="{DE19FD3A-FEDA-4520-83A1-2BD07D8316B3}" destId="{FCCAC406-000E-4BB6-9C34-BD0B3882E050}" srcOrd="1" destOrd="0" presId="urn:microsoft.com/office/officeart/2005/8/layout/process1"/>
    <dgm:cxn modelId="{B762F8F5-5680-4AFC-A1A3-03D6189399C6}" srcId="{CD39A5D4-7659-45A0-A345-2EAD4309D481}" destId="{F0F2769A-1199-48DE-9B22-CCB6010A3335}" srcOrd="1" destOrd="0" parTransId="{0461A3D4-01D1-4CD4-8434-5719646FD663}" sibTransId="{3A7FBFD5-C68E-4BFB-B00D-9581F32F2774}"/>
    <dgm:cxn modelId="{D8FAF011-9906-479F-861E-B2E51BD2AFC5}" type="presOf" srcId="{DDB85ACD-860F-4F26-9C19-BF38892C7BEA}" destId="{34F7957B-662E-46F9-8C13-AAA64418E827}" srcOrd="0" destOrd="0" presId="urn:microsoft.com/office/officeart/2005/8/layout/process1"/>
    <dgm:cxn modelId="{97522110-C6FD-443B-A02E-95820FD164C2}" type="presOf" srcId="{CD39A5D4-7659-45A0-A345-2EAD4309D481}" destId="{31847001-EB12-440A-AAF9-CB4F3F197E1A}" srcOrd="0" destOrd="0" presId="urn:microsoft.com/office/officeart/2005/8/layout/process1"/>
    <dgm:cxn modelId="{C4825851-F946-4EA1-85A6-47529D8079EA}" type="presOf" srcId="{3A7FBFD5-C68E-4BFB-B00D-9581F32F2774}" destId="{8D47B5A0-A41F-4ADC-8730-561B3C2419BC}" srcOrd="1" destOrd="0" presId="urn:microsoft.com/office/officeart/2005/8/layout/process1"/>
    <dgm:cxn modelId="{F4DFD9E5-A2FF-4628-82CD-3891978397D9}" type="presOf" srcId="{90EB03C9-FC94-491F-B79B-3030822DA883}" destId="{9B596910-61E9-4C36-BFF7-8D4A75ED0A91}" srcOrd="0" destOrd="0" presId="urn:microsoft.com/office/officeart/2005/8/layout/process1"/>
    <dgm:cxn modelId="{7E8375E8-6BE8-4D57-805A-5DE7D75D3E6C}" srcId="{CD39A5D4-7659-45A0-A345-2EAD4309D481}" destId="{113A74AF-7986-4E7F-A07B-0B9AE1A741D2}" srcOrd="3" destOrd="0" parTransId="{C3826192-672D-4BFD-8D7E-E0E3252A4AC9}" sibTransId="{0F5A0701-4A89-4D3F-8E0C-B08A9E8E03B5}"/>
    <dgm:cxn modelId="{829486BC-BA59-45B1-86D1-3080DBD9A509}" type="presOf" srcId="{DE19FD3A-FEDA-4520-83A1-2BD07D8316B3}" destId="{5DE24C01-3619-4BAC-9468-EFD0DECDAEBE}" srcOrd="0" destOrd="0" presId="urn:microsoft.com/office/officeart/2005/8/layout/process1"/>
    <dgm:cxn modelId="{948C39D5-A445-4728-9B06-85113EDEEF63}" type="presOf" srcId="{F0F2769A-1199-48DE-9B22-CCB6010A3335}" destId="{C9C215A8-D6FE-4ACB-B0FD-FE11CBAD2AC5}" srcOrd="0" destOrd="0" presId="urn:microsoft.com/office/officeart/2005/8/layout/process1"/>
    <dgm:cxn modelId="{D8FA7B4B-E436-4BF8-937D-E292BA9CCBB3}" type="presParOf" srcId="{31847001-EB12-440A-AAF9-CB4F3F197E1A}" destId="{9B596910-61E9-4C36-BFF7-8D4A75ED0A91}" srcOrd="0" destOrd="0" presId="urn:microsoft.com/office/officeart/2005/8/layout/process1"/>
    <dgm:cxn modelId="{427651B8-6A8B-4399-A56B-9E35883E506C}" type="presParOf" srcId="{31847001-EB12-440A-AAF9-CB4F3F197E1A}" destId="{4937E544-948D-47AE-9997-07F401BE281A}" srcOrd="1" destOrd="0" presId="urn:microsoft.com/office/officeart/2005/8/layout/process1"/>
    <dgm:cxn modelId="{E958C3FE-43AD-4028-8981-E73145E8F708}" type="presParOf" srcId="{4937E544-948D-47AE-9997-07F401BE281A}" destId="{622038D5-8748-48DD-A25A-D0AF25586C10}" srcOrd="0" destOrd="0" presId="urn:microsoft.com/office/officeart/2005/8/layout/process1"/>
    <dgm:cxn modelId="{32296A86-1750-4B2A-AC27-E5BDFB359B5C}" type="presParOf" srcId="{31847001-EB12-440A-AAF9-CB4F3F197E1A}" destId="{C9C215A8-D6FE-4ACB-B0FD-FE11CBAD2AC5}" srcOrd="2" destOrd="0" presId="urn:microsoft.com/office/officeart/2005/8/layout/process1"/>
    <dgm:cxn modelId="{E5814E93-7724-48DF-955C-F141C27B8481}" type="presParOf" srcId="{31847001-EB12-440A-AAF9-CB4F3F197E1A}" destId="{DF764472-6458-4F89-A300-EA3415E4EE16}" srcOrd="3" destOrd="0" presId="urn:microsoft.com/office/officeart/2005/8/layout/process1"/>
    <dgm:cxn modelId="{1E20E85E-AE0E-4EAD-ADEF-6FB622229A8D}" type="presParOf" srcId="{DF764472-6458-4F89-A300-EA3415E4EE16}" destId="{8D47B5A0-A41F-4ADC-8730-561B3C2419BC}" srcOrd="0" destOrd="0" presId="urn:microsoft.com/office/officeart/2005/8/layout/process1"/>
    <dgm:cxn modelId="{71102B17-13F8-4C04-BE66-C1DAF98E9650}" type="presParOf" srcId="{31847001-EB12-440A-AAF9-CB4F3F197E1A}" destId="{34F7957B-662E-46F9-8C13-AAA64418E827}" srcOrd="4" destOrd="0" presId="urn:microsoft.com/office/officeart/2005/8/layout/process1"/>
    <dgm:cxn modelId="{E2352D05-DE69-4552-B08B-86C7946A2380}" type="presParOf" srcId="{31847001-EB12-440A-AAF9-CB4F3F197E1A}" destId="{5DE24C01-3619-4BAC-9468-EFD0DECDAEBE}" srcOrd="5" destOrd="0" presId="urn:microsoft.com/office/officeart/2005/8/layout/process1"/>
    <dgm:cxn modelId="{B0C87664-60A6-4E75-BDE0-8FC2CB53DBBC}" type="presParOf" srcId="{5DE24C01-3619-4BAC-9468-EFD0DECDAEBE}" destId="{FCCAC406-000E-4BB6-9C34-BD0B3882E050}" srcOrd="0" destOrd="0" presId="urn:microsoft.com/office/officeart/2005/8/layout/process1"/>
    <dgm:cxn modelId="{D438E84B-EFF9-4C5E-A34E-167C0FEB48EC}" type="presParOf" srcId="{31847001-EB12-440A-AAF9-CB4F3F197E1A}" destId="{D71C472C-06E1-4BBA-91FF-4B5D3CC75F1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B29BDC-7CAF-4DE5-B604-FFD084883D3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23E9BE2F-0B68-4660-B14B-AA6A221E3C6B}">
      <dgm:prSet phldrT="[Text]"/>
      <dgm:spPr/>
      <dgm:t>
        <a:bodyPr/>
        <a:lstStyle/>
        <a:p>
          <a:r>
            <a:rPr lang="hu-HU" dirty="0" smtClean="0"/>
            <a:t>Eclipse Startup</a:t>
          </a:r>
          <a:endParaRPr lang="en-US" dirty="0"/>
        </a:p>
      </dgm:t>
    </dgm:pt>
    <dgm:pt modelId="{D8C7E8DF-0B6C-45E0-AE5C-2A462014D8C2}" type="parTrans" cxnId="{5AAE8BFD-6E74-44F2-9A1C-AD31AF458949}">
      <dgm:prSet/>
      <dgm:spPr/>
      <dgm:t>
        <a:bodyPr/>
        <a:lstStyle/>
        <a:p>
          <a:endParaRPr lang="en-US"/>
        </a:p>
      </dgm:t>
    </dgm:pt>
    <dgm:pt modelId="{DAF8DBA7-B6FE-4941-AD4C-56B7BECBE0DA}" type="sibTrans" cxnId="{5AAE8BFD-6E74-44F2-9A1C-AD31AF458949}">
      <dgm:prSet/>
      <dgm:spPr/>
      <dgm:t>
        <a:bodyPr/>
        <a:lstStyle/>
        <a:p>
          <a:endParaRPr lang="en-US"/>
        </a:p>
      </dgm:t>
    </dgm:pt>
    <dgm:pt modelId="{99F541C9-4B89-4720-8419-4756B8A83A7E}">
      <dgm:prSet phldrT="[Text]"/>
      <dgm:spPr/>
      <dgm:t>
        <a:bodyPr/>
        <a:lstStyle/>
        <a:p>
          <a:r>
            <a:rPr lang="hu-HU" smtClean="0"/>
            <a:t>Java code changes</a:t>
          </a:r>
          <a:endParaRPr lang="en-US" dirty="0"/>
        </a:p>
      </dgm:t>
    </dgm:pt>
    <dgm:pt modelId="{7FF73C21-1B15-4FC2-A655-33C7A363E49E}" type="parTrans" cxnId="{06B2DD58-DC8C-487B-8734-F86528E2E808}">
      <dgm:prSet/>
      <dgm:spPr/>
      <dgm:t>
        <a:bodyPr/>
        <a:lstStyle/>
        <a:p>
          <a:endParaRPr lang="en-US"/>
        </a:p>
      </dgm:t>
    </dgm:pt>
    <dgm:pt modelId="{6783C4DC-314E-474B-A502-3DEC5A16B774}" type="sibTrans" cxnId="{06B2DD58-DC8C-487B-8734-F86528E2E808}">
      <dgm:prSet/>
      <dgm:spPr/>
      <dgm:t>
        <a:bodyPr/>
        <a:lstStyle/>
        <a:p>
          <a:endParaRPr lang="en-US"/>
        </a:p>
      </dgm:t>
    </dgm:pt>
    <dgm:pt modelId="{6DF77C84-12E0-4FB5-8064-8EDC512450E3}">
      <dgm:prSet phldrT="[Text]" custT="1"/>
      <dgm:spPr/>
      <dgm:t>
        <a:bodyPr/>
        <a:lstStyle/>
        <a:p>
          <a:r>
            <a:rPr lang="hu-HU" sz="1200" dirty="0" smtClean="0"/>
            <a:t>Incremental model update</a:t>
          </a:r>
          <a:endParaRPr lang="en-US" sz="1200" dirty="0"/>
        </a:p>
      </dgm:t>
    </dgm:pt>
    <dgm:pt modelId="{1F4F7CEC-3472-4DE6-BCBB-B78220C95E64}" type="parTrans" cxnId="{135A5854-BABD-433B-8CEC-A844C3AE38CF}">
      <dgm:prSet/>
      <dgm:spPr/>
      <dgm:t>
        <a:bodyPr/>
        <a:lstStyle/>
        <a:p>
          <a:endParaRPr lang="en-US"/>
        </a:p>
      </dgm:t>
    </dgm:pt>
    <dgm:pt modelId="{789AD4C8-6B51-42CF-8E78-ECFE7CF0480C}" type="sibTrans" cxnId="{135A5854-BABD-433B-8CEC-A844C3AE38CF}">
      <dgm:prSet/>
      <dgm:spPr/>
      <dgm:t>
        <a:bodyPr/>
        <a:lstStyle/>
        <a:p>
          <a:endParaRPr lang="en-US"/>
        </a:p>
      </dgm:t>
    </dgm:pt>
    <dgm:pt modelId="{FFBE7152-9240-4F05-A484-F353574ADCAB}">
      <dgm:prSet phldrT="[Text]" custT="1"/>
      <dgm:spPr/>
      <dgm:t>
        <a:bodyPr/>
        <a:lstStyle/>
        <a:p>
          <a:r>
            <a:rPr lang="hu-HU" sz="1200" dirty="0" smtClean="0"/>
            <a:t>Load Java Model Structure</a:t>
          </a:r>
          <a:endParaRPr lang="en-US" sz="1200" dirty="0"/>
        </a:p>
      </dgm:t>
    </dgm:pt>
    <dgm:pt modelId="{820FAF01-879D-4575-B712-A5AE44D8C44B}" type="parTrans" cxnId="{479AC3EF-EAD1-446E-81B7-E2156BCA1992}">
      <dgm:prSet/>
      <dgm:spPr/>
      <dgm:t>
        <a:bodyPr/>
        <a:lstStyle/>
        <a:p>
          <a:endParaRPr lang="en-US"/>
        </a:p>
      </dgm:t>
    </dgm:pt>
    <dgm:pt modelId="{77E59311-2344-42DB-895D-7F567335CD24}" type="sibTrans" cxnId="{479AC3EF-EAD1-446E-81B7-E2156BCA1992}">
      <dgm:prSet/>
      <dgm:spPr/>
      <dgm:t>
        <a:bodyPr/>
        <a:lstStyle/>
        <a:p>
          <a:endParaRPr lang="en-US"/>
        </a:p>
      </dgm:t>
    </dgm:pt>
    <dgm:pt modelId="{78755EBA-6679-4B9D-8D4B-522C3AFAE4EC}">
      <dgm:prSet phldrT="[Text]" custT="1"/>
      <dgm:spPr/>
      <dgm:t>
        <a:bodyPr/>
        <a:lstStyle/>
        <a:p>
          <a:r>
            <a:rPr lang="hu-HU" sz="1200" dirty="0" smtClean="0"/>
            <a:t>Search dependencies</a:t>
          </a:r>
          <a:endParaRPr lang="en-US" sz="1200" dirty="0"/>
        </a:p>
      </dgm:t>
    </dgm:pt>
    <dgm:pt modelId="{A02A6A6C-ACFD-425B-AD36-E4594313EC18}" type="parTrans" cxnId="{FE34B8AA-9CA5-4F2B-9F7E-ECD5B6EBE472}">
      <dgm:prSet/>
      <dgm:spPr/>
      <dgm:t>
        <a:bodyPr/>
        <a:lstStyle/>
        <a:p>
          <a:endParaRPr lang="en-US"/>
        </a:p>
      </dgm:t>
    </dgm:pt>
    <dgm:pt modelId="{66D92159-229F-4E0B-ADD0-E76E21829947}" type="sibTrans" cxnId="{FE34B8AA-9CA5-4F2B-9F7E-ECD5B6EBE472}">
      <dgm:prSet/>
      <dgm:spPr/>
      <dgm:t>
        <a:bodyPr/>
        <a:lstStyle/>
        <a:p>
          <a:endParaRPr lang="en-US"/>
        </a:p>
      </dgm:t>
    </dgm:pt>
    <dgm:pt modelId="{89F9240B-9632-4DE3-A228-C4F6C570DB12}">
      <dgm:prSet phldrT="[Text]"/>
      <dgm:spPr/>
      <dgm:t>
        <a:bodyPr/>
        <a:lstStyle/>
        <a:p>
          <a:r>
            <a:rPr lang="hu-HU" dirty="0" smtClean="0"/>
            <a:t>Eclipse shuts down</a:t>
          </a:r>
          <a:endParaRPr lang="en-US" dirty="0"/>
        </a:p>
      </dgm:t>
    </dgm:pt>
    <dgm:pt modelId="{DC2C9175-D928-4325-9FE6-62CE8319C006}" type="parTrans" cxnId="{7FA0605E-2EFF-4E84-AF45-1B988B346457}">
      <dgm:prSet/>
      <dgm:spPr/>
      <dgm:t>
        <a:bodyPr/>
        <a:lstStyle/>
        <a:p>
          <a:endParaRPr lang="en-US"/>
        </a:p>
      </dgm:t>
    </dgm:pt>
    <dgm:pt modelId="{C1791B6B-7A02-4573-AE05-8D217DFC7DF9}" type="sibTrans" cxnId="{7FA0605E-2EFF-4E84-AF45-1B988B346457}">
      <dgm:prSet/>
      <dgm:spPr/>
      <dgm:t>
        <a:bodyPr/>
        <a:lstStyle/>
        <a:p>
          <a:endParaRPr lang="en-US"/>
        </a:p>
      </dgm:t>
    </dgm:pt>
    <dgm:pt modelId="{1436DA99-98D2-46A6-9879-A64FA746FADF}">
      <dgm:prSet phldrT="[Text]" custT="1"/>
      <dgm:spPr/>
      <dgm:t>
        <a:bodyPr/>
        <a:lstStyle/>
        <a:p>
          <a:r>
            <a:rPr lang="hu-HU" sz="1200" dirty="0" smtClean="0"/>
            <a:t>Save model to disk</a:t>
          </a:r>
          <a:endParaRPr lang="en-US" sz="1200" dirty="0"/>
        </a:p>
      </dgm:t>
    </dgm:pt>
    <dgm:pt modelId="{0A7594E5-AF2F-404C-A970-3D7343362F2A}" type="parTrans" cxnId="{85291B55-A46C-4F11-9303-8BBB4F27B9AE}">
      <dgm:prSet/>
      <dgm:spPr/>
      <dgm:t>
        <a:bodyPr/>
        <a:lstStyle/>
        <a:p>
          <a:endParaRPr lang="en-US"/>
        </a:p>
      </dgm:t>
    </dgm:pt>
    <dgm:pt modelId="{68452923-C40B-4D69-A47A-A6F4FA97D1E9}" type="sibTrans" cxnId="{85291B55-A46C-4F11-9303-8BBB4F27B9AE}">
      <dgm:prSet/>
      <dgm:spPr/>
      <dgm:t>
        <a:bodyPr/>
        <a:lstStyle/>
        <a:p>
          <a:endParaRPr lang="en-US"/>
        </a:p>
      </dgm:t>
    </dgm:pt>
    <dgm:pt modelId="{69203A6C-F9FD-4B47-B29D-A3FD54DF983B}">
      <dgm:prSet phldrT="[Text]" custT="1"/>
      <dgm:spPr/>
      <dgm:t>
        <a:bodyPr/>
        <a:lstStyle/>
        <a:p>
          <a:r>
            <a:rPr lang="hu-HU" sz="1200" dirty="0" smtClean="0"/>
            <a:t>Subscribe for Java Model change</a:t>
          </a:r>
          <a:endParaRPr lang="en-US" sz="1200" dirty="0"/>
        </a:p>
      </dgm:t>
    </dgm:pt>
    <dgm:pt modelId="{73B75FEB-7731-45AB-A7B5-553836A1EAC2}" type="parTrans" cxnId="{CB383971-8103-4059-9B53-2CAA39F78040}">
      <dgm:prSet/>
      <dgm:spPr/>
      <dgm:t>
        <a:bodyPr/>
        <a:lstStyle/>
        <a:p>
          <a:endParaRPr lang="en-US"/>
        </a:p>
      </dgm:t>
    </dgm:pt>
    <dgm:pt modelId="{E6709D32-8BFD-4CEE-8D17-86D610F20E8D}" type="sibTrans" cxnId="{CB383971-8103-4059-9B53-2CAA39F78040}">
      <dgm:prSet/>
      <dgm:spPr/>
      <dgm:t>
        <a:bodyPr/>
        <a:lstStyle/>
        <a:p>
          <a:endParaRPr lang="en-US"/>
        </a:p>
      </dgm:t>
    </dgm:pt>
    <dgm:pt modelId="{F5B10830-9B9E-43F2-A9C2-F3FB4AC10FE0}" type="pres">
      <dgm:prSet presAssocID="{FDB29BDC-7CAF-4DE5-B604-FFD084883D35}" presName="linearFlow" presStyleCnt="0">
        <dgm:presLayoutVars>
          <dgm:dir/>
          <dgm:animLvl val="lvl"/>
          <dgm:resizeHandles val="exact"/>
        </dgm:presLayoutVars>
      </dgm:prSet>
      <dgm:spPr/>
    </dgm:pt>
    <dgm:pt modelId="{C06F00B3-02B3-4157-9556-F6BE00EE11F0}" type="pres">
      <dgm:prSet presAssocID="{23E9BE2F-0B68-4660-B14B-AA6A221E3C6B}" presName="composite" presStyleCnt="0"/>
      <dgm:spPr/>
    </dgm:pt>
    <dgm:pt modelId="{A0DC9EAA-5056-45E0-8AE0-895707891302}" type="pres">
      <dgm:prSet presAssocID="{23E9BE2F-0B68-4660-B14B-AA6A221E3C6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BCE30-B0A2-4FEA-AA20-530F7C5B4F57}" type="pres">
      <dgm:prSet presAssocID="{23E9BE2F-0B68-4660-B14B-AA6A221E3C6B}" presName="parSh" presStyleLbl="node1" presStyleIdx="0" presStyleCnt="3"/>
      <dgm:spPr/>
      <dgm:t>
        <a:bodyPr/>
        <a:lstStyle/>
        <a:p>
          <a:endParaRPr lang="en-US"/>
        </a:p>
      </dgm:t>
    </dgm:pt>
    <dgm:pt modelId="{E5FF585A-6EEB-4240-B449-78DB777BD3C8}" type="pres">
      <dgm:prSet presAssocID="{23E9BE2F-0B68-4660-B14B-AA6A221E3C6B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601EB-83B9-4501-849D-EC92EFED9F85}" type="pres">
      <dgm:prSet presAssocID="{DAF8DBA7-B6FE-4941-AD4C-56B7BECBE0D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7ED2D54-0A47-4A18-9FB7-1BCA81BBFF52}" type="pres">
      <dgm:prSet presAssocID="{DAF8DBA7-B6FE-4941-AD4C-56B7BECBE0DA}" presName="connTx" presStyleLbl="sibTrans2D1" presStyleIdx="0" presStyleCnt="2"/>
      <dgm:spPr/>
      <dgm:t>
        <a:bodyPr/>
        <a:lstStyle/>
        <a:p>
          <a:endParaRPr lang="en-US"/>
        </a:p>
      </dgm:t>
    </dgm:pt>
    <dgm:pt modelId="{7169E490-A7BD-4136-8407-4A06301D4DE3}" type="pres">
      <dgm:prSet presAssocID="{99F541C9-4B89-4720-8419-4756B8A83A7E}" presName="composite" presStyleCnt="0"/>
      <dgm:spPr/>
    </dgm:pt>
    <dgm:pt modelId="{2A92E57F-79B2-4C10-BC93-A1402D7A3349}" type="pres">
      <dgm:prSet presAssocID="{99F541C9-4B89-4720-8419-4756B8A83A7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EBD48-39FE-46A3-8159-E25C865C6BF8}" type="pres">
      <dgm:prSet presAssocID="{99F541C9-4B89-4720-8419-4756B8A83A7E}" presName="parSh" presStyleLbl="node1" presStyleIdx="1" presStyleCnt="3"/>
      <dgm:spPr/>
      <dgm:t>
        <a:bodyPr/>
        <a:lstStyle/>
        <a:p>
          <a:endParaRPr lang="en-US"/>
        </a:p>
      </dgm:t>
    </dgm:pt>
    <dgm:pt modelId="{884BE4BE-800C-4710-B702-504DB05EE476}" type="pres">
      <dgm:prSet presAssocID="{99F541C9-4B89-4720-8419-4756B8A83A7E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FE8F0-029E-4C04-A790-62927A941AD2}" type="pres">
      <dgm:prSet presAssocID="{6783C4DC-314E-474B-A502-3DEC5A16B77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9A67C2B-FE37-47A0-A735-F7D2F807D3CE}" type="pres">
      <dgm:prSet presAssocID="{6783C4DC-314E-474B-A502-3DEC5A16B774}" presName="connTx" presStyleLbl="sibTrans2D1" presStyleIdx="1" presStyleCnt="2"/>
      <dgm:spPr/>
      <dgm:t>
        <a:bodyPr/>
        <a:lstStyle/>
        <a:p>
          <a:endParaRPr lang="en-US"/>
        </a:p>
      </dgm:t>
    </dgm:pt>
    <dgm:pt modelId="{68038FCE-106C-4E6E-AAA2-3A5CC5573F91}" type="pres">
      <dgm:prSet presAssocID="{89F9240B-9632-4DE3-A228-C4F6C570DB12}" presName="composite" presStyleCnt="0"/>
      <dgm:spPr/>
    </dgm:pt>
    <dgm:pt modelId="{72E70E8A-5A96-49D6-93D9-6BA4AF3C2BF1}" type="pres">
      <dgm:prSet presAssocID="{89F9240B-9632-4DE3-A228-C4F6C570DB1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90DA7-A1FF-4A37-9F8A-8D2DD806CA18}" type="pres">
      <dgm:prSet presAssocID="{89F9240B-9632-4DE3-A228-C4F6C570DB12}" presName="parSh" presStyleLbl="node1" presStyleIdx="2" presStyleCnt="3"/>
      <dgm:spPr/>
      <dgm:t>
        <a:bodyPr/>
        <a:lstStyle/>
        <a:p>
          <a:endParaRPr lang="en-US"/>
        </a:p>
      </dgm:t>
    </dgm:pt>
    <dgm:pt modelId="{4F829F7E-28CF-423F-A6F0-12DFDC90ED6F}" type="pres">
      <dgm:prSet presAssocID="{89F9240B-9632-4DE3-A228-C4F6C570DB12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082171-8A85-4529-BAE7-A1B25404C7F9}" type="presOf" srcId="{99F541C9-4B89-4720-8419-4756B8A83A7E}" destId="{F29EBD48-39FE-46A3-8159-E25C865C6BF8}" srcOrd="1" destOrd="0" presId="urn:microsoft.com/office/officeart/2005/8/layout/process3"/>
    <dgm:cxn modelId="{1084EE26-F00B-4AD1-AD37-186AB6CC6875}" type="presOf" srcId="{89F9240B-9632-4DE3-A228-C4F6C570DB12}" destId="{B9490DA7-A1FF-4A37-9F8A-8D2DD806CA18}" srcOrd="1" destOrd="0" presId="urn:microsoft.com/office/officeart/2005/8/layout/process3"/>
    <dgm:cxn modelId="{67A80E91-FF97-4594-8936-4377EFF6BD15}" type="presOf" srcId="{6783C4DC-314E-474B-A502-3DEC5A16B774}" destId="{F14FE8F0-029E-4C04-A790-62927A941AD2}" srcOrd="0" destOrd="0" presId="urn:microsoft.com/office/officeart/2005/8/layout/process3"/>
    <dgm:cxn modelId="{06B2DD58-DC8C-487B-8734-F86528E2E808}" srcId="{FDB29BDC-7CAF-4DE5-B604-FFD084883D35}" destId="{99F541C9-4B89-4720-8419-4756B8A83A7E}" srcOrd="1" destOrd="0" parTransId="{7FF73C21-1B15-4FC2-A655-33C7A363E49E}" sibTransId="{6783C4DC-314E-474B-A502-3DEC5A16B774}"/>
    <dgm:cxn modelId="{F7142B95-0AEC-4547-8C6D-17C067423A94}" type="presOf" srcId="{6DF77C84-12E0-4FB5-8064-8EDC512450E3}" destId="{884BE4BE-800C-4710-B702-504DB05EE476}" srcOrd="0" destOrd="1" presId="urn:microsoft.com/office/officeart/2005/8/layout/process3"/>
    <dgm:cxn modelId="{810330E6-CAFA-4596-8074-DFC8F48A76FF}" type="presOf" srcId="{89F9240B-9632-4DE3-A228-C4F6C570DB12}" destId="{72E70E8A-5A96-49D6-93D9-6BA4AF3C2BF1}" srcOrd="0" destOrd="0" presId="urn:microsoft.com/office/officeart/2005/8/layout/process3"/>
    <dgm:cxn modelId="{1C2320A5-CFFE-4DEF-94E4-01496665B7E5}" type="presOf" srcId="{DAF8DBA7-B6FE-4941-AD4C-56B7BECBE0DA}" destId="{CEB601EB-83B9-4501-849D-EC92EFED9F85}" srcOrd="0" destOrd="0" presId="urn:microsoft.com/office/officeart/2005/8/layout/process3"/>
    <dgm:cxn modelId="{CB383971-8103-4059-9B53-2CAA39F78040}" srcId="{99F541C9-4B89-4720-8419-4756B8A83A7E}" destId="{69203A6C-F9FD-4B47-B29D-A3FD54DF983B}" srcOrd="0" destOrd="0" parTransId="{73B75FEB-7731-45AB-A7B5-553836A1EAC2}" sibTransId="{E6709D32-8BFD-4CEE-8D17-86D610F20E8D}"/>
    <dgm:cxn modelId="{D4B85A7F-E0BF-4573-B046-8BBB6A4FD835}" type="presOf" srcId="{1436DA99-98D2-46A6-9879-A64FA746FADF}" destId="{4F829F7E-28CF-423F-A6F0-12DFDC90ED6F}" srcOrd="0" destOrd="0" presId="urn:microsoft.com/office/officeart/2005/8/layout/process3"/>
    <dgm:cxn modelId="{5BC518E1-BB78-4BFC-BFCA-9B805A9E117D}" type="presOf" srcId="{FFBE7152-9240-4F05-A484-F353574ADCAB}" destId="{E5FF585A-6EEB-4240-B449-78DB777BD3C8}" srcOrd="0" destOrd="0" presId="urn:microsoft.com/office/officeart/2005/8/layout/process3"/>
    <dgm:cxn modelId="{863F57C8-C6B5-4032-9DE4-4796C9ADA769}" type="presOf" srcId="{DAF8DBA7-B6FE-4941-AD4C-56B7BECBE0DA}" destId="{57ED2D54-0A47-4A18-9FB7-1BCA81BBFF52}" srcOrd="1" destOrd="0" presId="urn:microsoft.com/office/officeart/2005/8/layout/process3"/>
    <dgm:cxn modelId="{479AC3EF-EAD1-446E-81B7-E2156BCA1992}" srcId="{23E9BE2F-0B68-4660-B14B-AA6A221E3C6B}" destId="{FFBE7152-9240-4F05-A484-F353574ADCAB}" srcOrd="0" destOrd="0" parTransId="{820FAF01-879D-4575-B712-A5AE44D8C44B}" sibTransId="{77E59311-2344-42DB-895D-7F567335CD24}"/>
    <dgm:cxn modelId="{B1A3AEC1-B711-4955-9479-13A874A02CAA}" type="presOf" srcId="{69203A6C-F9FD-4B47-B29D-A3FD54DF983B}" destId="{884BE4BE-800C-4710-B702-504DB05EE476}" srcOrd="0" destOrd="0" presId="urn:microsoft.com/office/officeart/2005/8/layout/process3"/>
    <dgm:cxn modelId="{77FB54BB-865A-4E95-A2C8-D73B04A1241B}" type="presOf" srcId="{FDB29BDC-7CAF-4DE5-B604-FFD084883D35}" destId="{F5B10830-9B9E-43F2-A9C2-F3FB4AC10FE0}" srcOrd="0" destOrd="0" presId="urn:microsoft.com/office/officeart/2005/8/layout/process3"/>
    <dgm:cxn modelId="{E3A16923-AEC2-41C6-9C87-27E9C01BC137}" type="presOf" srcId="{23E9BE2F-0B68-4660-B14B-AA6A221E3C6B}" destId="{8B3BCE30-B0A2-4FEA-AA20-530F7C5B4F57}" srcOrd="1" destOrd="0" presId="urn:microsoft.com/office/officeart/2005/8/layout/process3"/>
    <dgm:cxn modelId="{DD3A013F-1236-412D-84B4-A89D138A4176}" type="presOf" srcId="{23E9BE2F-0B68-4660-B14B-AA6A221E3C6B}" destId="{A0DC9EAA-5056-45E0-8AE0-895707891302}" srcOrd="0" destOrd="0" presId="urn:microsoft.com/office/officeart/2005/8/layout/process3"/>
    <dgm:cxn modelId="{135A5854-BABD-433B-8CEC-A844C3AE38CF}" srcId="{99F541C9-4B89-4720-8419-4756B8A83A7E}" destId="{6DF77C84-12E0-4FB5-8064-8EDC512450E3}" srcOrd="1" destOrd="0" parTransId="{1F4F7CEC-3472-4DE6-BCBB-B78220C95E64}" sibTransId="{789AD4C8-6B51-42CF-8E78-ECFE7CF0480C}"/>
    <dgm:cxn modelId="{E7B05916-2D79-47BD-872A-5AC477D37932}" type="presOf" srcId="{99F541C9-4B89-4720-8419-4756B8A83A7E}" destId="{2A92E57F-79B2-4C10-BC93-A1402D7A3349}" srcOrd="0" destOrd="0" presId="urn:microsoft.com/office/officeart/2005/8/layout/process3"/>
    <dgm:cxn modelId="{62251BA5-372E-4AED-A0F5-77CCB9CCC3E8}" type="presOf" srcId="{78755EBA-6679-4B9D-8D4B-522C3AFAE4EC}" destId="{E5FF585A-6EEB-4240-B449-78DB777BD3C8}" srcOrd="0" destOrd="1" presId="urn:microsoft.com/office/officeart/2005/8/layout/process3"/>
    <dgm:cxn modelId="{85291B55-A46C-4F11-9303-8BBB4F27B9AE}" srcId="{89F9240B-9632-4DE3-A228-C4F6C570DB12}" destId="{1436DA99-98D2-46A6-9879-A64FA746FADF}" srcOrd="0" destOrd="0" parTransId="{0A7594E5-AF2F-404C-A970-3D7343362F2A}" sibTransId="{68452923-C40B-4D69-A47A-A6F4FA97D1E9}"/>
    <dgm:cxn modelId="{5AAE8BFD-6E74-44F2-9A1C-AD31AF458949}" srcId="{FDB29BDC-7CAF-4DE5-B604-FFD084883D35}" destId="{23E9BE2F-0B68-4660-B14B-AA6A221E3C6B}" srcOrd="0" destOrd="0" parTransId="{D8C7E8DF-0B6C-45E0-AE5C-2A462014D8C2}" sibTransId="{DAF8DBA7-B6FE-4941-AD4C-56B7BECBE0DA}"/>
    <dgm:cxn modelId="{26F43017-4FAA-444A-AA86-2110224F603F}" type="presOf" srcId="{6783C4DC-314E-474B-A502-3DEC5A16B774}" destId="{39A67C2B-FE37-47A0-A735-F7D2F807D3CE}" srcOrd="1" destOrd="0" presId="urn:microsoft.com/office/officeart/2005/8/layout/process3"/>
    <dgm:cxn modelId="{FE34B8AA-9CA5-4F2B-9F7E-ECD5B6EBE472}" srcId="{23E9BE2F-0B68-4660-B14B-AA6A221E3C6B}" destId="{78755EBA-6679-4B9D-8D4B-522C3AFAE4EC}" srcOrd="1" destOrd="0" parTransId="{A02A6A6C-ACFD-425B-AD36-E4594313EC18}" sibTransId="{66D92159-229F-4E0B-ADD0-E76E21829947}"/>
    <dgm:cxn modelId="{7FA0605E-2EFF-4E84-AF45-1B988B346457}" srcId="{FDB29BDC-7CAF-4DE5-B604-FFD084883D35}" destId="{89F9240B-9632-4DE3-A228-C4F6C570DB12}" srcOrd="2" destOrd="0" parTransId="{DC2C9175-D928-4325-9FE6-62CE8319C006}" sibTransId="{C1791B6B-7A02-4573-AE05-8D217DFC7DF9}"/>
    <dgm:cxn modelId="{DEB11943-162E-423D-9B4E-A5DEF418842E}" type="presParOf" srcId="{F5B10830-9B9E-43F2-A9C2-F3FB4AC10FE0}" destId="{C06F00B3-02B3-4157-9556-F6BE00EE11F0}" srcOrd="0" destOrd="0" presId="urn:microsoft.com/office/officeart/2005/8/layout/process3"/>
    <dgm:cxn modelId="{61FADB71-EB22-4308-B6E7-36CD964CEF90}" type="presParOf" srcId="{C06F00B3-02B3-4157-9556-F6BE00EE11F0}" destId="{A0DC9EAA-5056-45E0-8AE0-895707891302}" srcOrd="0" destOrd="0" presId="urn:microsoft.com/office/officeart/2005/8/layout/process3"/>
    <dgm:cxn modelId="{87ECB926-E85E-434B-96BF-0626B61CB765}" type="presParOf" srcId="{C06F00B3-02B3-4157-9556-F6BE00EE11F0}" destId="{8B3BCE30-B0A2-4FEA-AA20-530F7C5B4F57}" srcOrd="1" destOrd="0" presId="urn:microsoft.com/office/officeart/2005/8/layout/process3"/>
    <dgm:cxn modelId="{0DF8FD8F-AC9C-4988-8232-DAA8C612799B}" type="presParOf" srcId="{C06F00B3-02B3-4157-9556-F6BE00EE11F0}" destId="{E5FF585A-6EEB-4240-B449-78DB777BD3C8}" srcOrd="2" destOrd="0" presId="urn:microsoft.com/office/officeart/2005/8/layout/process3"/>
    <dgm:cxn modelId="{E9C9F560-E3AA-497A-B3EE-C53B3AD8C286}" type="presParOf" srcId="{F5B10830-9B9E-43F2-A9C2-F3FB4AC10FE0}" destId="{CEB601EB-83B9-4501-849D-EC92EFED9F85}" srcOrd="1" destOrd="0" presId="urn:microsoft.com/office/officeart/2005/8/layout/process3"/>
    <dgm:cxn modelId="{A74D81F0-665C-4A64-9FC8-CC289AF0F79A}" type="presParOf" srcId="{CEB601EB-83B9-4501-849D-EC92EFED9F85}" destId="{57ED2D54-0A47-4A18-9FB7-1BCA81BBFF52}" srcOrd="0" destOrd="0" presId="urn:microsoft.com/office/officeart/2005/8/layout/process3"/>
    <dgm:cxn modelId="{3D4EE52F-3AC8-40A1-855F-42D5716F9F20}" type="presParOf" srcId="{F5B10830-9B9E-43F2-A9C2-F3FB4AC10FE0}" destId="{7169E490-A7BD-4136-8407-4A06301D4DE3}" srcOrd="2" destOrd="0" presId="urn:microsoft.com/office/officeart/2005/8/layout/process3"/>
    <dgm:cxn modelId="{844052C7-52E0-42C6-A0FD-0CFCF25E5E07}" type="presParOf" srcId="{7169E490-A7BD-4136-8407-4A06301D4DE3}" destId="{2A92E57F-79B2-4C10-BC93-A1402D7A3349}" srcOrd="0" destOrd="0" presId="urn:microsoft.com/office/officeart/2005/8/layout/process3"/>
    <dgm:cxn modelId="{A1952617-746A-4249-A711-B624D88746DF}" type="presParOf" srcId="{7169E490-A7BD-4136-8407-4A06301D4DE3}" destId="{F29EBD48-39FE-46A3-8159-E25C865C6BF8}" srcOrd="1" destOrd="0" presId="urn:microsoft.com/office/officeart/2005/8/layout/process3"/>
    <dgm:cxn modelId="{6892C5AD-B028-4851-875E-9B27942B028E}" type="presParOf" srcId="{7169E490-A7BD-4136-8407-4A06301D4DE3}" destId="{884BE4BE-800C-4710-B702-504DB05EE476}" srcOrd="2" destOrd="0" presId="urn:microsoft.com/office/officeart/2005/8/layout/process3"/>
    <dgm:cxn modelId="{A91D98CA-9DEC-45D7-B4A7-581455D489E4}" type="presParOf" srcId="{F5B10830-9B9E-43F2-A9C2-F3FB4AC10FE0}" destId="{F14FE8F0-029E-4C04-A790-62927A941AD2}" srcOrd="3" destOrd="0" presId="urn:microsoft.com/office/officeart/2005/8/layout/process3"/>
    <dgm:cxn modelId="{C0F11EB5-871B-44FA-819D-5494D031226C}" type="presParOf" srcId="{F14FE8F0-029E-4C04-A790-62927A941AD2}" destId="{39A67C2B-FE37-47A0-A735-F7D2F807D3CE}" srcOrd="0" destOrd="0" presId="urn:microsoft.com/office/officeart/2005/8/layout/process3"/>
    <dgm:cxn modelId="{54FB7B76-DAEB-4E4F-86B6-9C4FCCEB9197}" type="presParOf" srcId="{F5B10830-9B9E-43F2-A9C2-F3FB4AC10FE0}" destId="{68038FCE-106C-4E6E-AAA2-3A5CC5573F91}" srcOrd="4" destOrd="0" presId="urn:microsoft.com/office/officeart/2005/8/layout/process3"/>
    <dgm:cxn modelId="{61852A84-9773-49BB-A7D9-D07129C54168}" type="presParOf" srcId="{68038FCE-106C-4E6E-AAA2-3A5CC5573F91}" destId="{72E70E8A-5A96-49D6-93D9-6BA4AF3C2BF1}" srcOrd="0" destOrd="0" presId="urn:microsoft.com/office/officeart/2005/8/layout/process3"/>
    <dgm:cxn modelId="{2BE91984-613F-47C9-8D16-C5788A18641A}" type="presParOf" srcId="{68038FCE-106C-4E6E-AAA2-3A5CC5573F91}" destId="{B9490DA7-A1FF-4A37-9F8A-8D2DD806CA18}" srcOrd="1" destOrd="0" presId="urn:microsoft.com/office/officeart/2005/8/layout/process3"/>
    <dgm:cxn modelId="{BEB5E81E-7801-4515-A2B6-B25AAC621F57}" type="presParOf" srcId="{68038FCE-106C-4E6E-AAA2-3A5CC5573F91}" destId="{4F829F7E-28CF-423F-A6F0-12DFDC90ED6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96910-61E9-4C36-BFF7-8D4A75ED0A91}">
      <dsp:nvSpPr>
        <dsp:cNvPr id="0" name=""/>
        <dsp:cNvSpPr/>
      </dsp:nvSpPr>
      <dsp:spPr>
        <a:xfrm>
          <a:off x="2009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Gather structure</a:t>
          </a:r>
          <a:endParaRPr lang="en-US" sz="1200" kern="1200" dirty="0"/>
        </a:p>
      </dsp:txBody>
      <dsp:txXfrm>
        <a:off x="20990" y="18981"/>
        <a:ext cx="840496" cy="610110"/>
      </dsp:txXfrm>
    </dsp:sp>
    <dsp:sp modelId="{4937E544-948D-47AE-9997-07F401BE281A}">
      <dsp:nvSpPr>
        <dsp:cNvPr id="0" name=""/>
        <dsp:cNvSpPr/>
      </dsp:nvSpPr>
      <dsp:spPr>
        <a:xfrm>
          <a:off x="968312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968312" y="258678"/>
        <a:ext cx="130363" cy="130715"/>
      </dsp:txXfrm>
    </dsp:sp>
    <dsp:sp modelId="{C9C215A8-D6FE-4ACB-B0FD-FE11CBAD2AC5}">
      <dsp:nvSpPr>
        <dsp:cNvPr id="0" name=""/>
        <dsp:cNvSpPr/>
      </dsp:nvSpPr>
      <dsp:spPr>
        <a:xfrm>
          <a:off x="1231850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Gather references</a:t>
          </a:r>
          <a:endParaRPr lang="en-US" sz="1200" kern="1200" dirty="0"/>
        </a:p>
      </dsp:txBody>
      <dsp:txXfrm>
        <a:off x="1250831" y="18981"/>
        <a:ext cx="840496" cy="610110"/>
      </dsp:txXfrm>
    </dsp:sp>
    <dsp:sp modelId="{DF764472-6458-4F89-A300-EA3415E4EE16}">
      <dsp:nvSpPr>
        <dsp:cNvPr id="0" name=""/>
        <dsp:cNvSpPr/>
      </dsp:nvSpPr>
      <dsp:spPr>
        <a:xfrm>
          <a:off x="2198154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198154" y="258678"/>
        <a:ext cx="130363" cy="130715"/>
      </dsp:txXfrm>
    </dsp:sp>
    <dsp:sp modelId="{34F7957B-662E-46F9-8C13-AAA64418E827}">
      <dsp:nvSpPr>
        <dsp:cNvPr id="0" name=""/>
        <dsp:cNvSpPr/>
      </dsp:nvSpPr>
      <dsp:spPr>
        <a:xfrm>
          <a:off x="2461691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Convert to source format</a:t>
          </a:r>
          <a:endParaRPr lang="en-US" sz="1200" kern="1200" dirty="0"/>
        </a:p>
      </dsp:txBody>
      <dsp:txXfrm>
        <a:off x="2480672" y="18981"/>
        <a:ext cx="840496" cy="610110"/>
      </dsp:txXfrm>
    </dsp:sp>
    <dsp:sp modelId="{5DE24C01-3619-4BAC-9468-EFD0DECDAEBE}">
      <dsp:nvSpPr>
        <dsp:cNvPr id="0" name=""/>
        <dsp:cNvSpPr/>
      </dsp:nvSpPr>
      <dsp:spPr>
        <a:xfrm>
          <a:off x="3427995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427995" y="258678"/>
        <a:ext cx="130363" cy="130715"/>
      </dsp:txXfrm>
    </dsp:sp>
    <dsp:sp modelId="{D71C472C-06E1-4BBA-91FF-4B5D3CC75F1F}">
      <dsp:nvSpPr>
        <dsp:cNvPr id="0" name=""/>
        <dsp:cNvSpPr/>
      </dsp:nvSpPr>
      <dsp:spPr>
        <a:xfrm>
          <a:off x="3691532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Filter information</a:t>
          </a:r>
          <a:endParaRPr lang="en-US" sz="1200" kern="1200" dirty="0"/>
        </a:p>
      </dsp:txBody>
      <dsp:txXfrm>
        <a:off x="3710513" y="18981"/>
        <a:ext cx="840496" cy="610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BCE30-B0A2-4FEA-AA20-530F7C5B4F57}">
      <dsp:nvSpPr>
        <dsp:cNvPr id="0" name=""/>
        <dsp:cNvSpPr/>
      </dsp:nvSpPr>
      <dsp:spPr>
        <a:xfrm>
          <a:off x="3030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Eclipse Startup</a:t>
          </a:r>
          <a:endParaRPr lang="en-US" sz="1400" kern="1200" dirty="0"/>
        </a:p>
      </dsp:txBody>
      <dsp:txXfrm>
        <a:off x="3030" y="49036"/>
        <a:ext cx="1377953" cy="546557"/>
      </dsp:txXfrm>
    </dsp:sp>
    <dsp:sp modelId="{E5FF585A-6EEB-4240-B449-78DB777BD3C8}">
      <dsp:nvSpPr>
        <dsp:cNvPr id="0" name=""/>
        <dsp:cNvSpPr/>
      </dsp:nvSpPr>
      <dsp:spPr>
        <a:xfrm>
          <a:off x="285262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Load Java Model Structure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Search dependencies</a:t>
          </a:r>
          <a:endParaRPr lang="en-US" sz="1200" kern="1200" dirty="0"/>
        </a:p>
      </dsp:txBody>
      <dsp:txXfrm>
        <a:off x="317691" y="628023"/>
        <a:ext cx="1313095" cy="1042366"/>
      </dsp:txXfrm>
    </dsp:sp>
    <dsp:sp modelId="{CEB601EB-83B9-4501-849D-EC92EFED9F85}">
      <dsp:nvSpPr>
        <dsp:cNvPr id="0" name=""/>
        <dsp:cNvSpPr/>
      </dsp:nvSpPr>
      <dsp:spPr>
        <a:xfrm>
          <a:off x="1589877" y="150780"/>
          <a:ext cx="442852" cy="343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589877" y="219394"/>
        <a:ext cx="339931" cy="205842"/>
      </dsp:txXfrm>
    </dsp:sp>
    <dsp:sp modelId="{F29EBD48-39FE-46A3-8159-E25C865C6BF8}">
      <dsp:nvSpPr>
        <dsp:cNvPr id="0" name=""/>
        <dsp:cNvSpPr/>
      </dsp:nvSpPr>
      <dsp:spPr>
        <a:xfrm>
          <a:off x="2216555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smtClean="0"/>
            <a:t>Java code changes</a:t>
          </a:r>
          <a:endParaRPr lang="en-US" sz="1400" kern="1200" dirty="0"/>
        </a:p>
      </dsp:txBody>
      <dsp:txXfrm>
        <a:off x="2216555" y="49036"/>
        <a:ext cx="1377953" cy="546557"/>
      </dsp:txXfrm>
    </dsp:sp>
    <dsp:sp modelId="{884BE4BE-800C-4710-B702-504DB05EE476}">
      <dsp:nvSpPr>
        <dsp:cNvPr id="0" name=""/>
        <dsp:cNvSpPr/>
      </dsp:nvSpPr>
      <dsp:spPr>
        <a:xfrm>
          <a:off x="2498786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Subscribe for Java Model change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Incremental model update</a:t>
          </a:r>
          <a:endParaRPr lang="en-US" sz="1200" kern="1200" dirty="0"/>
        </a:p>
      </dsp:txBody>
      <dsp:txXfrm>
        <a:off x="2531215" y="628023"/>
        <a:ext cx="1313095" cy="1042366"/>
      </dsp:txXfrm>
    </dsp:sp>
    <dsp:sp modelId="{F14FE8F0-029E-4C04-A790-62927A941AD2}">
      <dsp:nvSpPr>
        <dsp:cNvPr id="0" name=""/>
        <dsp:cNvSpPr/>
      </dsp:nvSpPr>
      <dsp:spPr>
        <a:xfrm>
          <a:off x="3803401" y="150780"/>
          <a:ext cx="442852" cy="343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803401" y="219394"/>
        <a:ext cx="339931" cy="205842"/>
      </dsp:txXfrm>
    </dsp:sp>
    <dsp:sp modelId="{B9490DA7-A1FF-4A37-9F8A-8D2DD806CA18}">
      <dsp:nvSpPr>
        <dsp:cNvPr id="0" name=""/>
        <dsp:cNvSpPr/>
      </dsp:nvSpPr>
      <dsp:spPr>
        <a:xfrm>
          <a:off x="4430080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Eclipse shuts down</a:t>
          </a:r>
          <a:endParaRPr lang="en-US" sz="1400" kern="1200" dirty="0"/>
        </a:p>
      </dsp:txBody>
      <dsp:txXfrm>
        <a:off x="4430080" y="49036"/>
        <a:ext cx="1377953" cy="546557"/>
      </dsp:txXfrm>
    </dsp:sp>
    <dsp:sp modelId="{4F829F7E-28CF-423F-A6F0-12DFDC90ED6F}">
      <dsp:nvSpPr>
        <dsp:cNvPr id="0" name=""/>
        <dsp:cNvSpPr/>
      </dsp:nvSpPr>
      <dsp:spPr>
        <a:xfrm>
          <a:off x="4712311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Save model to disk</a:t>
          </a:r>
          <a:endParaRPr lang="en-US" sz="1200" kern="1200" dirty="0"/>
        </a:p>
      </dsp:txBody>
      <dsp:txXfrm>
        <a:off x="4744740" y="628023"/>
        <a:ext cx="1313095" cy="1042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D07CF-11C7-4B9C-BCBF-E2D9FCA17911}" type="datetimeFigureOut">
              <a:rPr lang="hu-HU" smtClean="0"/>
              <a:t>2012.11.30.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AD849-00DD-472F-A455-4CC1F3CDDC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7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2</a:t>
            </a:r>
            <a:r>
              <a:rPr lang="hu-HU" baseline="0" dirty="0" smtClean="0"/>
              <a:t> nyíl kivételével piros nyilak.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AD849-00DD-472F-A455-4CC1F3CDDC0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02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2012.11.30.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1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2012.11.30.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008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2012.11.30.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60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2012.11.30.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358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2012.11.30.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09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2012.11.30.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01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2012.11.30.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57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2012.11.30.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153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2012.11.30.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2012.11.30.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57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2012.11.30.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59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3B03-3B51-4BDD-9DD7-3CEC69C24252}" type="datetimeFigureOut">
              <a:rPr lang="hu-HU" smtClean="0"/>
              <a:t>2012.11.30.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05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/>
          <p:nvPr/>
        </p:nvSpPr>
        <p:spPr>
          <a:xfrm>
            <a:off x="1844824" y="56455"/>
            <a:ext cx="4896544" cy="42841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églalap 9"/>
          <p:cNvSpPr/>
          <p:nvPr/>
        </p:nvSpPr>
        <p:spPr>
          <a:xfrm>
            <a:off x="1859932" y="3254003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églalap 2"/>
          <p:cNvSpPr/>
          <p:nvPr/>
        </p:nvSpPr>
        <p:spPr>
          <a:xfrm>
            <a:off x="2160501" y="1137241"/>
            <a:ext cx="4292835" cy="3042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4" name="Lekerekített téglalap 3"/>
          <p:cNvSpPr/>
          <p:nvPr/>
        </p:nvSpPr>
        <p:spPr>
          <a:xfrm>
            <a:off x="2322797" y="2755060"/>
            <a:ext cx="183886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database synchronizer</a:t>
            </a:r>
            <a:endParaRPr lang="en-US" sz="1600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512135" y="2764627"/>
            <a:ext cx="1780073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Source code model synchronizer</a:t>
            </a:r>
            <a:endParaRPr lang="en-US" sz="1600" dirty="0"/>
          </a:p>
        </p:txBody>
      </p:sp>
      <p:sp>
        <p:nvSpPr>
          <p:cNvPr id="7" name="Lekerekített téglalap 6"/>
          <p:cNvSpPr/>
          <p:nvPr/>
        </p:nvSpPr>
        <p:spPr>
          <a:xfrm>
            <a:off x="2313791" y="1496617"/>
            <a:ext cx="3975401" cy="5040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Model query</a:t>
            </a:r>
            <a:endParaRPr lang="en-US" sz="1600" dirty="0"/>
          </a:p>
        </p:txBody>
      </p:sp>
      <p:sp>
        <p:nvSpPr>
          <p:cNvPr id="9" name="Téglalap 8"/>
          <p:cNvSpPr/>
          <p:nvPr/>
        </p:nvSpPr>
        <p:spPr>
          <a:xfrm>
            <a:off x="2169506" y="1709841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Szövegdoboz 11"/>
          <p:cNvSpPr txBox="1"/>
          <p:nvPr/>
        </p:nvSpPr>
        <p:spPr>
          <a:xfrm>
            <a:off x="1844824" y="63749"/>
            <a:ext cx="489654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Eclipse IDE</a:t>
            </a:r>
          </a:p>
        </p:txBody>
      </p:sp>
      <p:sp>
        <p:nvSpPr>
          <p:cNvPr id="13" name="Téglalap 12"/>
          <p:cNvSpPr/>
          <p:nvPr/>
        </p:nvSpPr>
        <p:spPr>
          <a:xfrm>
            <a:off x="2160499" y="488504"/>
            <a:ext cx="4292837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2"/>
                </a:solidFill>
              </a:rPr>
              <a:t>UI components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29781" y="1323676"/>
            <a:ext cx="936103" cy="1222701"/>
            <a:chOff x="-43124" y="1448842"/>
            <a:chExt cx="936103" cy="1222701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Szövegdoboz 15"/>
            <p:cNvSpPr txBox="1"/>
            <p:nvPr/>
          </p:nvSpPr>
          <p:spPr>
            <a:xfrm>
              <a:off x="-43124" y="2363766"/>
              <a:ext cx="936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developer</a:t>
              </a:r>
              <a:endParaRPr lang="en-US" dirty="0"/>
            </a:p>
          </p:txBody>
        </p:sp>
      </p:grpSp>
      <p:cxnSp>
        <p:nvCxnSpPr>
          <p:cNvPr id="17" name="Szögletes összekötő 16"/>
          <p:cNvCxnSpPr>
            <a:stCxn id="16" idx="2"/>
            <a:endCxn id="10" idx="1"/>
          </p:cNvCxnSpPr>
          <p:nvPr/>
        </p:nvCxnSpPr>
        <p:spPr>
          <a:xfrm rot="16200000" flipH="1">
            <a:off x="786746" y="2257463"/>
            <a:ext cx="784272" cy="136209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>
            <a:stCxn id="5" idx="0"/>
          </p:cNvCxnSpPr>
          <p:nvPr/>
        </p:nvCxnSpPr>
        <p:spPr>
          <a:xfrm flipH="1" flipV="1">
            <a:off x="5399156" y="2010443"/>
            <a:ext cx="3016" cy="754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zögletes összekötő 39"/>
          <p:cNvCxnSpPr>
            <a:stCxn id="13" idx="1"/>
            <a:endCxn id="15" idx="0"/>
          </p:cNvCxnSpPr>
          <p:nvPr/>
        </p:nvCxnSpPr>
        <p:spPr>
          <a:xfrm rot="10800000" flipV="1">
            <a:off x="497835" y="668524"/>
            <a:ext cx="1662665" cy="65515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Egyenes összekötő nyíllal 41"/>
          <p:cNvCxnSpPr>
            <a:stCxn id="15" idx="3"/>
            <a:endCxn id="9" idx="1"/>
          </p:cNvCxnSpPr>
          <p:nvPr/>
        </p:nvCxnSpPr>
        <p:spPr>
          <a:xfrm>
            <a:off x="713857" y="1781138"/>
            <a:ext cx="1455649" cy="53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>
            <a:stCxn id="7" idx="0"/>
            <a:endCxn id="13" idx="2"/>
          </p:cNvCxnSpPr>
          <p:nvPr/>
        </p:nvCxnSpPr>
        <p:spPr>
          <a:xfrm flipV="1">
            <a:off x="4301492" y="848544"/>
            <a:ext cx="5426" cy="6480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Téglalap 50"/>
          <p:cNvSpPr/>
          <p:nvPr/>
        </p:nvSpPr>
        <p:spPr>
          <a:xfrm>
            <a:off x="1535606" y="4810754"/>
            <a:ext cx="5205763" cy="15367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2" name="Szövegdoboz 51"/>
          <p:cNvSpPr txBox="1"/>
          <p:nvPr/>
        </p:nvSpPr>
        <p:spPr>
          <a:xfrm>
            <a:off x="1535606" y="4815334"/>
            <a:ext cx="520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Server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3" name="Lekerekített téglalap 52"/>
          <p:cNvSpPr/>
          <p:nvPr/>
        </p:nvSpPr>
        <p:spPr>
          <a:xfrm>
            <a:off x="1795068" y="5241513"/>
            <a:ext cx="989271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</a:t>
            </a:r>
          </a:p>
          <a:p>
            <a:pPr algn="ctr"/>
            <a:r>
              <a:rPr lang="en-US" sz="1600" dirty="0" smtClean="0"/>
              <a:t>code</a:t>
            </a:r>
          </a:p>
          <a:p>
            <a:pPr algn="ctr"/>
            <a:r>
              <a:rPr lang="en-US" sz="1600" dirty="0" smtClean="0"/>
              <a:t>analyzer</a:t>
            </a:r>
            <a:endParaRPr lang="en-US" sz="1600" dirty="0"/>
          </a:p>
        </p:txBody>
      </p:sp>
      <p:sp>
        <p:nvSpPr>
          <p:cNvPr id="55" name="Lekerekített téglalap 54"/>
          <p:cNvSpPr/>
          <p:nvPr/>
        </p:nvSpPr>
        <p:spPr>
          <a:xfrm>
            <a:off x="5517232" y="5262903"/>
            <a:ext cx="1137613" cy="8427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Storage</a:t>
            </a:r>
          </a:p>
          <a:p>
            <a:pPr algn="ctr"/>
            <a:r>
              <a:rPr lang="en-US" sz="1600" dirty="0" smtClean="0"/>
              <a:t>engine</a:t>
            </a:r>
            <a:endParaRPr lang="en-US" sz="1600" dirty="0"/>
          </a:p>
        </p:txBody>
      </p:sp>
      <p:sp>
        <p:nvSpPr>
          <p:cNvPr id="56" name="Szövegdoboz 55"/>
          <p:cNvSpPr txBox="1"/>
          <p:nvPr/>
        </p:nvSpPr>
        <p:spPr>
          <a:xfrm>
            <a:off x="1051012" y="5725924"/>
            <a:ext cx="77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binaries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2743366" y="5311201"/>
            <a:ext cx="8706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structure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58" name="Egyenes összekötő nyíllal 57"/>
          <p:cNvCxnSpPr>
            <a:stCxn id="53" idx="3"/>
            <a:endCxn id="62" idx="1"/>
          </p:cNvCxnSpPr>
          <p:nvPr/>
        </p:nvCxnSpPr>
        <p:spPr>
          <a:xfrm>
            <a:off x="2784339" y="5673561"/>
            <a:ext cx="7886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Szövegdoboz 59"/>
          <p:cNvSpPr txBox="1"/>
          <p:nvPr/>
        </p:nvSpPr>
        <p:spPr>
          <a:xfrm>
            <a:off x="502515" y="3837575"/>
            <a:ext cx="69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source code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3233471" y="4376755"/>
            <a:ext cx="188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query &amp; retrieve model</a:t>
            </a:r>
          </a:p>
        </p:txBody>
      </p:sp>
      <p:cxnSp>
        <p:nvCxnSpPr>
          <p:cNvPr id="63" name="Szögletes összekötő 62"/>
          <p:cNvCxnSpPr>
            <a:stCxn id="4" idx="2"/>
            <a:endCxn id="55" idx="0"/>
          </p:cNvCxnSpPr>
          <p:nvPr/>
        </p:nvCxnSpPr>
        <p:spPr>
          <a:xfrm rot="16200000" flipH="1">
            <a:off x="3842260" y="3019123"/>
            <a:ext cx="1643747" cy="2843811"/>
          </a:xfrm>
          <a:prstGeom prst="bentConnector3">
            <a:avLst>
              <a:gd name="adj1" fmla="val 6483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zögletes összekötő 71"/>
          <p:cNvCxnSpPr/>
          <p:nvPr/>
        </p:nvCxnSpPr>
        <p:spPr>
          <a:xfrm rot="5400000" flipH="1" flipV="1">
            <a:off x="765323" y="3547568"/>
            <a:ext cx="850078" cy="137569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Téglalap 74"/>
          <p:cNvSpPr/>
          <p:nvPr/>
        </p:nvSpPr>
        <p:spPr>
          <a:xfrm>
            <a:off x="486828" y="2578235"/>
            <a:ext cx="6928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</a:t>
            </a:r>
            <a:r>
              <a:rPr lang="hu-HU" sz="1400" dirty="0" smtClean="0"/>
              <a:t>ource</a:t>
            </a:r>
          </a:p>
          <a:p>
            <a:r>
              <a:rPr lang="hu-HU" sz="1400" dirty="0" smtClean="0"/>
              <a:t>code</a:t>
            </a:r>
          </a:p>
          <a:p>
            <a:r>
              <a:rPr lang="hu-HU" sz="1400" dirty="0" smtClean="0"/>
              <a:t>editing</a:t>
            </a:r>
            <a:endParaRPr lang="en-US" sz="1400" dirty="0" smtClean="0"/>
          </a:p>
        </p:txBody>
      </p:sp>
      <p:sp>
        <p:nvSpPr>
          <p:cNvPr id="76" name="Téglalap 75"/>
          <p:cNvSpPr/>
          <p:nvPr/>
        </p:nvSpPr>
        <p:spPr>
          <a:xfrm>
            <a:off x="650496" y="1487802"/>
            <a:ext cx="1282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</a:t>
            </a:r>
            <a:r>
              <a:rPr lang="hu-HU" sz="1400" dirty="0" smtClean="0"/>
              <a:t>xplicit</a:t>
            </a:r>
            <a:r>
              <a:rPr lang="en-US" sz="1400" dirty="0" smtClean="0"/>
              <a:t> q</a:t>
            </a:r>
            <a:r>
              <a:rPr lang="hu-HU" sz="1400" dirty="0" smtClean="0"/>
              <a:t>ueries</a:t>
            </a:r>
            <a:endParaRPr lang="en-US" sz="1400" dirty="0"/>
          </a:p>
        </p:txBody>
      </p:sp>
      <p:sp>
        <p:nvSpPr>
          <p:cNvPr id="77" name="Szövegdoboz 76"/>
          <p:cNvSpPr txBox="1"/>
          <p:nvPr/>
        </p:nvSpPr>
        <p:spPr>
          <a:xfrm>
            <a:off x="497833" y="678606"/>
            <a:ext cx="11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dependency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information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85" name="Szövegdoboz 84"/>
          <p:cNvSpPr txBox="1"/>
          <p:nvPr/>
        </p:nvSpPr>
        <p:spPr>
          <a:xfrm>
            <a:off x="3258038" y="2147426"/>
            <a:ext cx="108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repository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97" name="Egyenes összekötő nyíllal 96"/>
          <p:cNvCxnSpPr>
            <a:stCxn id="4" idx="0"/>
          </p:cNvCxnSpPr>
          <p:nvPr/>
        </p:nvCxnSpPr>
        <p:spPr>
          <a:xfrm flipV="1">
            <a:off x="3242228" y="2010443"/>
            <a:ext cx="0" cy="7446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Szövegdoboz 99"/>
          <p:cNvSpPr txBox="1"/>
          <p:nvPr/>
        </p:nvSpPr>
        <p:spPr>
          <a:xfrm>
            <a:off x="5402172" y="2144323"/>
            <a:ext cx="989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workspace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01" name="Szövegdoboz 100"/>
          <p:cNvSpPr txBox="1"/>
          <p:nvPr/>
        </p:nvSpPr>
        <p:spPr>
          <a:xfrm>
            <a:off x="4334831" y="1169788"/>
            <a:ext cx="60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result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30" name="Szövegdoboz 129"/>
          <p:cNvSpPr txBox="1"/>
          <p:nvPr/>
        </p:nvSpPr>
        <p:spPr>
          <a:xfrm>
            <a:off x="2169506" y="3810376"/>
            <a:ext cx="42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tx2"/>
                </a:solidFill>
              </a:rPr>
              <a:t>Client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smtClean="0">
                <a:solidFill>
                  <a:schemeClr val="tx2"/>
                </a:solidFill>
              </a:rPr>
              <a:t>plugin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25715" y="5743758"/>
            <a:ext cx="936101" cy="79341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Binary </a:t>
            </a:r>
            <a:endParaRPr lang="en-US" sz="1200" dirty="0"/>
          </a:p>
          <a:p>
            <a:pPr algn="ctr"/>
            <a:r>
              <a:rPr lang="hu-HU" sz="1200" dirty="0"/>
              <a:t>component </a:t>
            </a:r>
            <a:r>
              <a:rPr lang="en-US" sz="1200" dirty="0" smtClean="0"/>
              <a:t>repository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05172" y="5418147"/>
            <a:ext cx="5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b</a:t>
            </a:r>
            <a:r>
              <a:rPr lang="hu-HU" sz="1400" dirty="0" smtClean="0">
                <a:solidFill>
                  <a:schemeClr val="accent5"/>
                </a:solidFill>
              </a:rPr>
              <a:t>uild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26" name="Straight Arrow Connector 25"/>
          <p:cNvCxnSpPr>
            <a:stCxn id="160" idx="3"/>
            <a:endCxn id="20" idx="1"/>
          </p:cNvCxnSpPr>
          <p:nvPr/>
        </p:nvCxnSpPr>
        <p:spPr>
          <a:xfrm>
            <a:off x="493765" y="5418146"/>
            <a:ext cx="1" cy="3256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Flowchart: Magnetic Disk 58"/>
          <p:cNvSpPr/>
          <p:nvPr/>
        </p:nvSpPr>
        <p:spPr>
          <a:xfrm>
            <a:off x="5517232" y="6571582"/>
            <a:ext cx="1137613" cy="75768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/>
              <a:t>Dependency</a:t>
            </a:r>
            <a:r>
              <a:rPr lang="hu-HU" sz="11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hu-HU" sz="1400" dirty="0"/>
              <a:t>database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55" idx="2"/>
            <a:endCxn id="59" idx="1"/>
          </p:cNvCxnSpPr>
          <p:nvPr/>
        </p:nvCxnSpPr>
        <p:spPr>
          <a:xfrm>
            <a:off x="6086039" y="6105609"/>
            <a:ext cx="0" cy="4659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Lekerekített téglalap 54"/>
          <p:cNvSpPr/>
          <p:nvPr/>
        </p:nvSpPr>
        <p:spPr>
          <a:xfrm>
            <a:off x="3573016" y="5241513"/>
            <a:ext cx="1523038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processor</a:t>
            </a:r>
            <a:endParaRPr lang="en-US" sz="1600" dirty="0" smtClean="0"/>
          </a:p>
        </p:txBody>
      </p:sp>
      <p:cxnSp>
        <p:nvCxnSpPr>
          <p:cNvPr id="70" name="Straight Arrow Connector 69"/>
          <p:cNvCxnSpPr>
            <a:stCxn id="55" idx="1"/>
            <a:endCxn id="62" idx="3"/>
          </p:cNvCxnSpPr>
          <p:nvPr/>
        </p:nvCxnSpPr>
        <p:spPr>
          <a:xfrm flipH="1" flipV="1">
            <a:off x="5096054" y="5673561"/>
            <a:ext cx="421178" cy="106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0" name="Flowchart: Magnetic Disk 159"/>
          <p:cNvSpPr/>
          <p:nvPr/>
        </p:nvSpPr>
        <p:spPr>
          <a:xfrm>
            <a:off x="25713" y="4660453"/>
            <a:ext cx="936103" cy="75769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 </a:t>
            </a:r>
          </a:p>
          <a:p>
            <a:pPr algn="ctr"/>
            <a:r>
              <a:rPr lang="en-US" sz="1200" dirty="0" smtClean="0"/>
              <a:t>Repository</a:t>
            </a:r>
          </a:p>
        </p:txBody>
      </p:sp>
      <p:sp>
        <p:nvSpPr>
          <p:cNvPr id="74" name="Téglalap 56"/>
          <p:cNvSpPr/>
          <p:nvPr/>
        </p:nvSpPr>
        <p:spPr>
          <a:xfrm>
            <a:off x="2671309" y="5725924"/>
            <a:ext cx="1014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external </a:t>
            </a:r>
          </a:p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references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48" name="Elbow Connector 147"/>
          <p:cNvCxnSpPr>
            <a:stCxn id="20" idx="4"/>
            <a:endCxn id="53" idx="1"/>
          </p:cNvCxnSpPr>
          <p:nvPr/>
        </p:nvCxnSpPr>
        <p:spPr>
          <a:xfrm flipV="1">
            <a:off x="961816" y="5673561"/>
            <a:ext cx="833252" cy="466906"/>
          </a:xfrm>
          <a:prstGeom prst="bentConnector3">
            <a:avLst>
              <a:gd name="adj1" fmla="val 1799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245070" y="1231554"/>
            <a:ext cx="830488" cy="91313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.java</a:t>
            </a:r>
            <a:endParaRPr lang="en-US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188061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javac</a:t>
            </a:r>
            <a:endParaRPr lang="en-US" sz="1600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3501008" y="1231554"/>
            <a:ext cx="792088" cy="91313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.class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09582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01208" y="1004045"/>
            <a:ext cx="0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99882" y="1004045"/>
            <a:ext cx="349398" cy="483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1809" y="665491"/>
            <a:ext cx="1357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Other classes</a:t>
            </a:r>
            <a:endParaRPr lang="en-US" sz="16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1382675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5069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language</a:t>
            </a:r>
            <a:endParaRPr lang="en-US" sz="1600" dirty="0"/>
          </a:p>
        </p:txBody>
      </p:sp>
      <p:sp>
        <p:nvSpPr>
          <p:cNvPr id="16" name="Left Brace 15"/>
          <p:cNvSpPr/>
          <p:nvPr/>
        </p:nvSpPr>
        <p:spPr>
          <a:xfrm rot="16200000">
            <a:off x="4561669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24063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Virtual Machine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2" idx="0"/>
            <a:endCxn id="3" idx="1"/>
          </p:cNvCxnSpPr>
          <p:nvPr/>
        </p:nvCxnSpPr>
        <p:spPr>
          <a:xfrm>
            <a:off x="1075558" y="1688121"/>
            <a:ext cx="80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4" idx="2"/>
          </p:cNvCxnSpPr>
          <p:nvPr/>
        </p:nvCxnSpPr>
        <p:spPr>
          <a:xfrm>
            <a:off x="2888727" y="1688121"/>
            <a:ext cx="6122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5" idx="1"/>
          </p:cNvCxnSpPr>
          <p:nvPr/>
        </p:nvCxnSpPr>
        <p:spPr>
          <a:xfrm>
            <a:off x="4293096" y="1688121"/>
            <a:ext cx="8027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0552" y="920552"/>
            <a:ext cx="72007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Constant pool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024931" y="920552"/>
            <a:ext cx="63562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Header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380632" y="920552"/>
            <a:ext cx="576063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Access rights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2956695" y="920552"/>
            <a:ext cx="1008111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Implemented interfaces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3964806" y="920552"/>
            <a:ext cx="576065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Fields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540872" y="920552"/>
            <a:ext cx="72007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Methods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5260952" y="920552"/>
            <a:ext cx="792088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Class attributes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1191642" y="1928664"/>
            <a:ext cx="149971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err="1" smtClean="0">
                <a:cs typeface="Courier New" pitchFamily="49" charset="0"/>
              </a:rPr>
              <a:t>println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hu-HU" sz="1000" dirty="0" smtClean="0">
                <a:cs typeface="Courier New" pitchFamily="49" charset="0"/>
              </a:rPr>
              <a:t>(</a:t>
            </a:r>
            <a:r>
              <a:rPr lang="en-US" sz="1000" dirty="0" err="1" smtClean="0">
                <a:cs typeface="Courier New" pitchFamily="49" charset="0"/>
              </a:rPr>
              <a:t>Ljava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lang</a:t>
            </a:r>
            <a:r>
              <a:rPr lang="en-US" sz="1000" dirty="0" smtClean="0">
                <a:cs typeface="Courier New" pitchFamily="49" charset="0"/>
              </a:rPr>
              <a:t>/String;</a:t>
            </a:r>
            <a:r>
              <a:rPr lang="hu-HU" sz="1000" dirty="0" smtClean="0">
                <a:cs typeface="Courier New" pitchFamily="49" charset="0"/>
              </a:rPr>
              <a:t>)V</a:t>
            </a:r>
            <a:r>
              <a:rPr lang="en-US" sz="1000" dirty="0" smtClean="0">
                <a:cs typeface="Courier New" pitchFamily="49" charset="0"/>
              </a:rPr>
              <a:t>”</a:t>
            </a:r>
            <a:endParaRPr lang="hu-HU" sz="1000" dirty="0" smtClean="0">
              <a:cs typeface="Courier New" pitchFamily="49" charset="0"/>
            </a:endParaRPr>
          </a:p>
          <a:p>
            <a:pPr algn="ctr"/>
            <a:r>
              <a:rPr lang="hu-HU" sz="1000" dirty="0" smtClean="0">
                <a:cs typeface="Courier New" pitchFamily="49" charset="0"/>
              </a:rPr>
              <a:t>”java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hu-HU" sz="1000" dirty="0" smtClean="0">
                <a:cs typeface="Courier New" pitchFamily="49" charset="0"/>
              </a:rPr>
              <a:t>io</a:t>
            </a:r>
            <a:r>
              <a:rPr lang="en-US" sz="1000" smtClean="0">
                <a:cs typeface="Courier New" pitchFamily="49" charset="0"/>
              </a:rPr>
              <a:t>/</a:t>
            </a:r>
            <a:r>
              <a:rPr lang="hu-HU" sz="1000" smtClean="0">
                <a:cs typeface="Courier New" pitchFamily="49" charset="0"/>
              </a:rPr>
              <a:t>PrintStream</a:t>
            </a:r>
            <a:r>
              <a:rPr lang="hu-HU" sz="1000" dirty="0" smtClean="0">
                <a:cs typeface="Courier New" pitchFamily="49" charset="0"/>
              </a:rPr>
              <a:t>”</a:t>
            </a:r>
            <a:endParaRPr lang="en-US" sz="1000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642" y="1928664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ConstantMethodRef</a:t>
            </a:r>
            <a:endParaRPr lang="en-US" sz="1100" b="1" dirty="0"/>
          </a:p>
        </p:txBody>
      </p:sp>
      <p:sp>
        <p:nvSpPr>
          <p:cNvPr id="13" name="Rectangle 12"/>
          <p:cNvSpPr/>
          <p:nvPr/>
        </p:nvSpPr>
        <p:spPr>
          <a:xfrm>
            <a:off x="1191642" y="2720752"/>
            <a:ext cx="149971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err="1" smtClean="0">
                <a:cs typeface="Courier New" pitchFamily="49" charset="0"/>
              </a:rPr>
              <a:t>varName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r>
              <a:rPr lang="en-US" sz="1000" dirty="0" smtClean="0">
                <a:cs typeface="Courier New" pitchFamily="49" charset="0"/>
              </a:rPr>
              <a:t>“[</a:t>
            </a:r>
            <a:r>
              <a:rPr lang="en-US" sz="1000" dirty="0" err="1" smtClean="0">
                <a:cs typeface="Courier New" pitchFamily="49" charset="0"/>
              </a:rPr>
              <a:t>Ljava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lang</a:t>
            </a:r>
            <a:r>
              <a:rPr lang="en-US" sz="1000" dirty="0" smtClean="0">
                <a:cs typeface="Courier New" pitchFamily="49" charset="0"/>
              </a:rPr>
              <a:t>/Object;”</a:t>
            </a:r>
            <a:endParaRPr lang="hu-HU" sz="1000" dirty="0" smtClean="0">
              <a:cs typeface="Courier New" pitchFamily="49" charset="0"/>
            </a:endParaRPr>
          </a:p>
          <a:p>
            <a:pPr algn="ctr"/>
            <a:r>
              <a:rPr lang="hu-HU" sz="1000" dirty="0" smtClean="0">
                <a:cs typeface="Courier New" pitchFamily="49" charset="0"/>
              </a:rPr>
              <a:t>”</a:t>
            </a:r>
            <a:r>
              <a:rPr lang="en-US" sz="1000" dirty="0" err="1" smtClean="0">
                <a:cs typeface="Courier New" pitchFamily="49" charset="0"/>
              </a:rPr>
              <a:t>HelloWorld</a:t>
            </a:r>
            <a:r>
              <a:rPr lang="hu-HU" sz="1000" dirty="0" smtClean="0">
                <a:cs typeface="Courier New" pitchFamily="49" charset="0"/>
              </a:rPr>
              <a:t>”</a:t>
            </a:r>
            <a:endParaRPr lang="en-US" sz="1000" dirty="0"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204" y="2720752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ConstantFieldRef</a:t>
            </a:r>
            <a:endParaRPr lang="en-US" sz="1100" b="1" dirty="0"/>
          </a:p>
        </p:txBody>
      </p:sp>
      <p:sp>
        <p:nvSpPr>
          <p:cNvPr id="15" name="Rectangle 14"/>
          <p:cNvSpPr/>
          <p:nvPr/>
        </p:nvSpPr>
        <p:spPr>
          <a:xfrm>
            <a:off x="1191642" y="4079007"/>
            <a:ext cx="14997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“java/</a:t>
            </a:r>
            <a:r>
              <a:rPr lang="en-US" sz="1000" dirty="0" err="1" smtClean="0">
                <a:cs typeface="Courier New" pitchFamily="49" charset="0"/>
              </a:rPr>
              <a:t>io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PrintStream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endParaRPr lang="hu-HU" sz="1000" dirty="0" smtClean="0"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6686" y="4105429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ConstantClass</a:t>
            </a:r>
            <a:endParaRPr lang="en-US" sz="1100" b="1" dirty="0"/>
          </a:p>
        </p:txBody>
      </p:sp>
      <p:sp>
        <p:nvSpPr>
          <p:cNvPr id="21" name="Rectangle 20"/>
          <p:cNvSpPr/>
          <p:nvPr/>
        </p:nvSpPr>
        <p:spPr>
          <a:xfrm>
            <a:off x="1191642" y="3512840"/>
            <a:ext cx="14997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“Hello, world”</a:t>
            </a:r>
          </a:p>
          <a:p>
            <a:pPr algn="ctr"/>
            <a:endParaRPr lang="hu-HU" sz="1000" dirty="0" smtClean="0"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91642" y="3512840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ConstantString</a:t>
            </a:r>
            <a:endParaRPr lang="en-US" sz="1100" b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91642" y="1568624"/>
            <a:ext cx="468911" cy="35208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80632" y="1568624"/>
            <a:ext cx="310726" cy="3600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24443" y="1920704"/>
            <a:ext cx="2728597" cy="6081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4443" y="1928665"/>
            <a:ext cx="2728597" cy="600164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100" dirty="0" err="1" smtClean="0"/>
              <a:t>getstatic</a:t>
            </a:r>
            <a:r>
              <a:rPr lang="hu-HU" sz="1100" dirty="0" smtClean="0"/>
              <a:t>	</a:t>
            </a:r>
            <a:r>
              <a:rPr lang="en-US" sz="1100" dirty="0" smtClean="0"/>
              <a:t>     </a:t>
            </a:r>
            <a:r>
              <a:rPr lang="en-US" sz="1100" dirty="0" err="1" smtClean="0"/>
              <a:t>java.lang.System.out</a:t>
            </a:r>
            <a:endParaRPr lang="en-US" sz="1100" dirty="0" smtClean="0"/>
          </a:p>
          <a:p>
            <a:r>
              <a:rPr lang="en-US" sz="1100" dirty="0" err="1" smtClean="0"/>
              <a:t>ldc</a:t>
            </a:r>
            <a:r>
              <a:rPr lang="hu-HU" sz="1100" dirty="0" smtClean="0"/>
              <a:t>	</a:t>
            </a:r>
            <a:r>
              <a:rPr lang="en-US" sz="1100" dirty="0" smtClean="0"/>
              <a:t>     “Hello, world”</a:t>
            </a:r>
          </a:p>
          <a:p>
            <a:r>
              <a:rPr lang="en-US" sz="1100" dirty="0" err="1" smtClean="0"/>
              <a:t>invokevirtual</a:t>
            </a:r>
            <a:r>
              <a:rPr lang="hu-HU" sz="1100" dirty="0" smtClean="0"/>
              <a:t>	</a:t>
            </a:r>
            <a:r>
              <a:rPr lang="en-US" sz="1100" dirty="0" smtClean="0"/>
              <a:t>     </a:t>
            </a:r>
            <a:r>
              <a:rPr lang="en-US" sz="1100" dirty="0" err="1" smtClean="0"/>
              <a:t>java.io.PrintStream.println</a:t>
            </a:r>
            <a:endParaRPr lang="en-US" sz="1100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324443" y="1568624"/>
            <a:ext cx="1216430" cy="3600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60953" y="1568624"/>
            <a:ext cx="792087" cy="35208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1024931" y="2562225"/>
            <a:ext cx="275255" cy="1886719"/>
          </a:xfrm>
          <a:custGeom>
            <a:avLst/>
            <a:gdLst>
              <a:gd name="connsiteX0" fmla="*/ 333375 w 338137"/>
              <a:gd name="connsiteY0" fmla="*/ 0 h 1323975"/>
              <a:gd name="connsiteX1" fmla="*/ 0 w 338137"/>
              <a:gd name="connsiteY1" fmla="*/ 0 h 1323975"/>
              <a:gd name="connsiteX2" fmla="*/ 0 w 338137"/>
              <a:gd name="connsiteY2" fmla="*/ 1323975 h 1323975"/>
              <a:gd name="connsiteX3" fmla="*/ 338137 w 338137"/>
              <a:gd name="connsiteY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" h="1323975">
                <a:moveTo>
                  <a:pt x="333375" y="0"/>
                </a:moveTo>
                <a:lnTo>
                  <a:pt x="0" y="0"/>
                </a:lnTo>
                <a:lnTo>
                  <a:pt x="0" y="1323975"/>
                </a:lnTo>
                <a:lnTo>
                  <a:pt x="338137" y="1323975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69" idx="1"/>
            <a:endCxn id="21" idx="3"/>
          </p:cNvCxnSpPr>
          <p:nvPr/>
        </p:nvCxnSpPr>
        <p:spPr>
          <a:xfrm flipH="1">
            <a:off x="2691358" y="2236723"/>
            <a:ext cx="1770298" cy="1564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3" idx="1"/>
            <a:endCxn id="15" idx="3"/>
          </p:cNvCxnSpPr>
          <p:nvPr/>
        </p:nvCxnSpPr>
        <p:spPr>
          <a:xfrm flipH="1">
            <a:off x="2691358" y="2397182"/>
            <a:ext cx="1770298" cy="1969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461656" y="2166323"/>
            <a:ext cx="878510" cy="140799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461656" y="2326782"/>
            <a:ext cx="1559632" cy="140799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Callout 2 (Accent Bar) 36"/>
          <p:cNvSpPr/>
          <p:nvPr/>
        </p:nvSpPr>
        <p:spPr>
          <a:xfrm rot="5400000">
            <a:off x="2657252" y="2132734"/>
            <a:ext cx="648074" cy="3569075"/>
          </a:xfrm>
          <a:prstGeom prst="accentCallout2">
            <a:avLst>
              <a:gd name="adj1" fmla="val 72842"/>
              <a:gd name="adj2" fmla="val -6373"/>
              <a:gd name="adj3" fmla="val 84123"/>
              <a:gd name="adj4" fmla="val -74976"/>
              <a:gd name="adj5" fmla="val 84389"/>
              <a:gd name="adj6" fmla="val -16483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Callout 2 (Accent Bar) 35"/>
          <p:cNvSpPr/>
          <p:nvPr/>
        </p:nvSpPr>
        <p:spPr>
          <a:xfrm rot="5400000">
            <a:off x="3756423" y="1332259"/>
            <a:ext cx="648074" cy="3569075"/>
          </a:xfrm>
          <a:prstGeom prst="accentCallout2">
            <a:avLst>
              <a:gd name="adj1" fmla="val 74265"/>
              <a:gd name="adj2" fmla="val -8333"/>
              <a:gd name="adj3" fmla="val 82344"/>
              <a:gd name="adj4" fmla="val -20106"/>
              <a:gd name="adj5" fmla="val 82610"/>
              <a:gd name="adj6" fmla="val -3843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95778" y="3668319"/>
            <a:ext cx="493186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Constant pool</a:t>
            </a:r>
            <a:endParaRPr lang="en-US" sz="600" dirty="0"/>
          </a:p>
        </p:txBody>
      </p:sp>
      <p:sp>
        <p:nvSpPr>
          <p:cNvPr id="3" name="Rectangle 2"/>
          <p:cNvSpPr/>
          <p:nvPr/>
        </p:nvSpPr>
        <p:spPr>
          <a:xfrm>
            <a:off x="1260438" y="3668319"/>
            <a:ext cx="435339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Header</a:t>
            </a:r>
            <a:endParaRPr lang="en-US" sz="600" dirty="0"/>
          </a:p>
        </p:txBody>
      </p:sp>
      <p:sp>
        <p:nvSpPr>
          <p:cNvPr id="4" name="Rectangle 3"/>
          <p:cNvSpPr/>
          <p:nvPr/>
        </p:nvSpPr>
        <p:spPr>
          <a:xfrm>
            <a:off x="2188964" y="3668319"/>
            <a:ext cx="394548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Access rights</a:t>
            </a:r>
            <a:endParaRPr lang="en-US" sz="600" dirty="0"/>
          </a:p>
        </p:txBody>
      </p:sp>
      <p:sp>
        <p:nvSpPr>
          <p:cNvPr id="5" name="Rectangle 4"/>
          <p:cNvSpPr/>
          <p:nvPr/>
        </p:nvSpPr>
        <p:spPr>
          <a:xfrm>
            <a:off x="2583513" y="3668319"/>
            <a:ext cx="690460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Implemented interfaces</a:t>
            </a:r>
            <a:endParaRPr lang="en-US" sz="600" dirty="0"/>
          </a:p>
        </p:txBody>
      </p:sp>
      <p:sp>
        <p:nvSpPr>
          <p:cNvPr id="6" name="Rectangle 5"/>
          <p:cNvSpPr/>
          <p:nvPr/>
        </p:nvSpPr>
        <p:spPr>
          <a:xfrm>
            <a:off x="3273973" y="3668319"/>
            <a:ext cx="394550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Fields</a:t>
            </a:r>
            <a:endParaRPr lang="en-US" sz="600" dirty="0"/>
          </a:p>
        </p:txBody>
      </p:sp>
      <p:sp>
        <p:nvSpPr>
          <p:cNvPr id="7" name="Rectangle 6"/>
          <p:cNvSpPr/>
          <p:nvPr/>
        </p:nvSpPr>
        <p:spPr>
          <a:xfrm>
            <a:off x="3668524" y="3668319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Methods</a:t>
            </a:r>
            <a:endParaRPr lang="en-US" sz="600" dirty="0"/>
          </a:p>
        </p:txBody>
      </p:sp>
      <p:sp>
        <p:nvSpPr>
          <p:cNvPr id="8" name="Rectangle 7"/>
          <p:cNvSpPr/>
          <p:nvPr/>
        </p:nvSpPr>
        <p:spPr>
          <a:xfrm>
            <a:off x="4161710" y="3668319"/>
            <a:ext cx="542505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Class attributes</a:t>
            </a:r>
            <a:endParaRPr lang="en-US" sz="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98015935"/>
              </p:ext>
            </p:extLst>
          </p:nvPr>
        </p:nvGraphicFramePr>
        <p:xfrm>
          <a:off x="1376492" y="1928664"/>
          <a:ext cx="457200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/>
          <p:cNvSpPr/>
          <p:nvPr/>
        </p:nvSpPr>
        <p:spPr>
          <a:xfrm>
            <a:off x="2801184" y="2867844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Constant pool</a:t>
            </a:r>
            <a:endParaRPr lang="en-US" sz="600" dirty="0"/>
          </a:p>
        </p:txBody>
      </p:sp>
      <p:sp>
        <p:nvSpPr>
          <p:cNvPr id="24" name="Rectangle 23"/>
          <p:cNvSpPr/>
          <p:nvPr/>
        </p:nvSpPr>
        <p:spPr>
          <a:xfrm>
            <a:off x="2365844" y="2867844"/>
            <a:ext cx="435339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Header</a:t>
            </a:r>
            <a:endParaRPr lang="en-US" sz="600" dirty="0"/>
          </a:p>
        </p:txBody>
      </p:sp>
      <p:sp>
        <p:nvSpPr>
          <p:cNvPr id="25" name="Rectangle 24"/>
          <p:cNvSpPr/>
          <p:nvPr/>
        </p:nvSpPr>
        <p:spPr>
          <a:xfrm>
            <a:off x="3294370" y="2867844"/>
            <a:ext cx="394548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Access </a:t>
            </a:r>
            <a:r>
              <a:rPr lang="hu-HU" sz="600" dirty="0"/>
              <a:t>rights</a:t>
            </a:r>
            <a:endParaRPr lang="en-US" sz="600" dirty="0"/>
          </a:p>
        </p:txBody>
      </p:sp>
      <p:sp>
        <p:nvSpPr>
          <p:cNvPr id="26" name="Rectangle 25"/>
          <p:cNvSpPr/>
          <p:nvPr/>
        </p:nvSpPr>
        <p:spPr>
          <a:xfrm>
            <a:off x="3688919" y="2867844"/>
            <a:ext cx="690460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Implemented interfaces</a:t>
            </a:r>
            <a:endParaRPr lang="en-US" sz="600" dirty="0"/>
          </a:p>
        </p:txBody>
      </p:sp>
      <p:sp>
        <p:nvSpPr>
          <p:cNvPr id="27" name="Rectangle 26"/>
          <p:cNvSpPr/>
          <p:nvPr/>
        </p:nvSpPr>
        <p:spPr>
          <a:xfrm>
            <a:off x="4379379" y="2867844"/>
            <a:ext cx="394550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Fields</a:t>
            </a:r>
            <a:endParaRPr lang="en-US" sz="600" dirty="0"/>
          </a:p>
        </p:txBody>
      </p:sp>
      <p:sp>
        <p:nvSpPr>
          <p:cNvPr id="28" name="Rectangle 27"/>
          <p:cNvSpPr/>
          <p:nvPr/>
        </p:nvSpPr>
        <p:spPr>
          <a:xfrm>
            <a:off x="4773930" y="2867844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Methods</a:t>
            </a:r>
            <a:endParaRPr lang="en-US" sz="600" dirty="0"/>
          </a:p>
        </p:txBody>
      </p:sp>
      <p:sp>
        <p:nvSpPr>
          <p:cNvPr id="29" name="Rectangle 28"/>
          <p:cNvSpPr/>
          <p:nvPr/>
        </p:nvSpPr>
        <p:spPr>
          <a:xfrm>
            <a:off x="5267116" y="2867844"/>
            <a:ext cx="542505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Class attributes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8281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271714" y="5337424"/>
            <a:ext cx="920223" cy="1715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824" y="4629948"/>
            <a:ext cx="16573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740" y="3405769"/>
            <a:ext cx="16573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3586745"/>
            <a:ext cx="16192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Line Callout 1 (Border and Accent Bar) 18"/>
          <p:cNvSpPr/>
          <p:nvPr/>
        </p:nvSpPr>
        <p:spPr>
          <a:xfrm rot="5400000">
            <a:off x="2623647" y="3148918"/>
            <a:ext cx="917852" cy="1357666"/>
          </a:xfrm>
          <a:prstGeom prst="accentBorderCallout1">
            <a:avLst>
              <a:gd name="adj1" fmla="val 48560"/>
              <a:gd name="adj2" fmla="val -8333"/>
              <a:gd name="adj3" fmla="val 62432"/>
              <a:gd name="adj4" fmla="val -18825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ne Callout 1 (Border and Accent Bar) 13"/>
          <p:cNvSpPr/>
          <p:nvPr/>
        </p:nvSpPr>
        <p:spPr>
          <a:xfrm rot="5400000">
            <a:off x="1119844" y="3134805"/>
            <a:ext cx="917852" cy="1385889"/>
          </a:xfrm>
          <a:prstGeom prst="accentBorderCallout1">
            <a:avLst>
              <a:gd name="adj1" fmla="val 48560"/>
              <a:gd name="adj2" fmla="val -8333"/>
              <a:gd name="adj3" fmla="val 67595"/>
              <a:gd name="adj4" fmla="val -3190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51555147"/>
              </p:ext>
            </p:extLst>
          </p:nvPr>
        </p:nvGraphicFramePr>
        <p:xfrm>
          <a:off x="260648" y="272480"/>
          <a:ext cx="6093296" cy="1751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ight Arrow 4"/>
          <p:cNvSpPr/>
          <p:nvPr/>
        </p:nvSpPr>
        <p:spPr>
          <a:xfrm>
            <a:off x="2060848" y="3533363"/>
            <a:ext cx="820949" cy="15106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13" name="TextBox 12"/>
          <p:cNvSpPr txBox="1"/>
          <p:nvPr/>
        </p:nvSpPr>
        <p:spPr>
          <a:xfrm>
            <a:off x="1085850" y="3459390"/>
            <a:ext cx="902990" cy="154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hu-HU" sz="600" dirty="0"/>
              <a:t>Change event</a:t>
            </a:r>
            <a:endParaRPr lang="en-US" sz="600" dirty="0"/>
          </a:p>
        </p:txBody>
      </p:sp>
      <p:sp>
        <p:nvSpPr>
          <p:cNvPr id="12" name="Lightning Bolt 11"/>
          <p:cNvSpPr/>
          <p:nvPr/>
        </p:nvSpPr>
        <p:spPr>
          <a:xfrm rot="1359891">
            <a:off x="1017497" y="3503273"/>
            <a:ext cx="255268" cy="137269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1676" y="2810129"/>
            <a:ext cx="1310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Original</a:t>
            </a:r>
            <a:r>
              <a:rPr lang="hu-HU" sz="1400" dirty="0" smtClean="0"/>
              <a:t> </a:t>
            </a:r>
            <a:r>
              <a:rPr lang="hu-HU" sz="1100" dirty="0"/>
              <a:t>model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451367" y="2810129"/>
            <a:ext cx="1310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/>
              <a:t>Element after modifications</a:t>
            </a:r>
            <a:endParaRPr lang="en-US" sz="1100" dirty="0"/>
          </a:p>
        </p:txBody>
      </p:sp>
      <p:sp>
        <p:nvSpPr>
          <p:cNvPr id="22" name="Line Callout 1 (Border and Accent Bar) 21"/>
          <p:cNvSpPr/>
          <p:nvPr/>
        </p:nvSpPr>
        <p:spPr>
          <a:xfrm rot="16200000">
            <a:off x="2048311" y="4326708"/>
            <a:ext cx="917852" cy="1450355"/>
          </a:xfrm>
          <a:prstGeom prst="accentBorderCallout1">
            <a:avLst>
              <a:gd name="adj1" fmla="val 48560"/>
              <a:gd name="adj2" fmla="val -8333"/>
              <a:gd name="adj3" fmla="val 54871"/>
              <a:gd name="adj4" fmla="val -2411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82060" y="5673080"/>
            <a:ext cx="1310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/>
              <a:t>Merged model</a:t>
            </a:r>
            <a:endParaRPr lang="en-US" sz="1100" dirty="0"/>
          </a:p>
        </p:txBody>
      </p:sp>
      <p:sp>
        <p:nvSpPr>
          <p:cNvPr id="30" name="Left Brace 29"/>
          <p:cNvSpPr/>
          <p:nvPr/>
        </p:nvSpPr>
        <p:spPr>
          <a:xfrm>
            <a:off x="800706" y="3684424"/>
            <a:ext cx="72008" cy="5571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>
            <a:off x="1649115" y="4736976"/>
            <a:ext cx="72008" cy="5571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/>
          <p:cNvCxnSpPr>
            <a:stCxn id="30" idx="1"/>
            <a:endCxn id="34" idx="1"/>
          </p:cNvCxnSpPr>
          <p:nvPr/>
        </p:nvCxnSpPr>
        <p:spPr>
          <a:xfrm rot="10800000" flipH="1" flipV="1">
            <a:off x="800705" y="3962984"/>
            <a:ext cx="848409" cy="1052552"/>
          </a:xfrm>
          <a:prstGeom prst="curvedConnector3">
            <a:avLst>
              <a:gd name="adj1" fmla="val -2694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852936" y="4059758"/>
            <a:ext cx="871339" cy="19875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urved Connector 53"/>
          <p:cNvCxnSpPr>
            <a:stCxn id="51" idx="3"/>
            <a:endCxn id="52" idx="3"/>
          </p:cNvCxnSpPr>
          <p:nvPr/>
        </p:nvCxnSpPr>
        <p:spPr>
          <a:xfrm flipH="1">
            <a:off x="3191937" y="4159136"/>
            <a:ext cx="532338" cy="1264080"/>
          </a:xfrm>
          <a:prstGeom prst="curvedConnector3">
            <a:avLst>
              <a:gd name="adj1" fmla="val -4294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2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18864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IncQuery</a:t>
            </a:r>
          </a:p>
          <a:p>
            <a:pPr algn="ctr"/>
            <a:r>
              <a:rPr lang="hu-HU" sz="1200" dirty="0" smtClean="0"/>
              <a:t>patterns</a:t>
            </a:r>
            <a:endParaRPr lang="en-US" sz="1200" dirty="0"/>
          </a:p>
        </p:txBody>
      </p:sp>
      <p:sp>
        <p:nvSpPr>
          <p:cNvPr id="4" name="Right Arrow 3"/>
          <p:cNvSpPr/>
          <p:nvPr/>
        </p:nvSpPr>
        <p:spPr>
          <a:xfrm>
            <a:off x="1196752" y="986176"/>
            <a:ext cx="1368152" cy="64807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Code generation</a:t>
            </a:r>
            <a:endParaRPr lang="en-US" sz="1200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270892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Query</a:t>
            </a:r>
          </a:p>
          <a:p>
            <a:pPr algn="ctr"/>
            <a:r>
              <a:rPr lang="hu-HU" sz="1200" smtClean="0"/>
              <a:t>source</a:t>
            </a:r>
            <a:endParaRPr lang="hu-HU" sz="1200" dirty="0" smtClean="0"/>
          </a:p>
          <a:p>
            <a:pPr algn="ctr"/>
            <a:r>
              <a:rPr lang="hu-HU" sz="1200" dirty="0" smtClean="0"/>
              <a:t>code</a:t>
            </a:r>
            <a:endParaRPr lang="hu-HU" sz="1200" dirty="0"/>
          </a:p>
        </p:txBody>
      </p:sp>
      <p:sp>
        <p:nvSpPr>
          <p:cNvPr id="6" name="Right Arrow 5"/>
          <p:cNvSpPr/>
          <p:nvPr/>
        </p:nvSpPr>
        <p:spPr>
          <a:xfrm>
            <a:off x="3717032" y="979792"/>
            <a:ext cx="1368152" cy="64807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Compile and load</a:t>
            </a:r>
            <a:endParaRPr lang="en-US" sz="12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522920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/>
              <a:t>IncQuery</a:t>
            </a:r>
          </a:p>
          <a:p>
            <a:pPr algn="ctr"/>
            <a:r>
              <a:rPr lang="hu-HU" sz="1200" dirty="0"/>
              <a:t>runtime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126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09880" y="350392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Jface treeviewer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844824" y="1770252"/>
            <a:ext cx="1656184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Content provider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61048" y="1797388"/>
            <a:ext cx="1656184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Data adapter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0"/>
          </p:cNvCxnSpPr>
          <p:nvPr/>
        </p:nvCxnSpPr>
        <p:spPr>
          <a:xfrm flipV="1">
            <a:off x="2672916" y="1286496"/>
            <a:ext cx="684076" cy="483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</p:cNvCxnSpPr>
          <p:nvPr/>
        </p:nvCxnSpPr>
        <p:spPr>
          <a:xfrm flipH="1" flipV="1">
            <a:off x="4005064" y="1286496"/>
            <a:ext cx="684076" cy="510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680" y="1879134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 smtClean="0"/>
              <a:t>Query</a:t>
            </a:r>
          </a:p>
          <a:p>
            <a:pPr algn="r"/>
            <a:r>
              <a:rPr lang="hu-HU" dirty="0" smtClean="0"/>
              <a:t>Result</a:t>
            </a:r>
          </a:p>
        </p:txBody>
      </p:sp>
      <p:cxnSp>
        <p:nvCxnSpPr>
          <p:cNvPr id="12" name="Straight Arrow Connector 11"/>
          <p:cNvCxnSpPr>
            <a:stCxn id="11" idx="3"/>
            <a:endCxn id="3" idx="1"/>
          </p:cNvCxnSpPr>
          <p:nvPr/>
        </p:nvCxnSpPr>
        <p:spPr>
          <a:xfrm>
            <a:off x="1340768" y="22023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3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44" y="3584848"/>
            <a:ext cx="3825180" cy="184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6712" y="3080793"/>
            <a:ext cx="4320480" cy="14119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4068" y="4631492"/>
            <a:ext cx="4320480" cy="10415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40354" y="3089427"/>
            <a:ext cx="122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Repository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30412" y="5303748"/>
            <a:ext cx="122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Workspace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7212" y="3501792"/>
            <a:ext cx="1143744" cy="561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64612" y="4700269"/>
            <a:ext cx="1585312" cy="561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-Down Arrow 4"/>
          <p:cNvSpPr/>
          <p:nvPr/>
        </p:nvSpPr>
        <p:spPr>
          <a:xfrm>
            <a:off x="4175534" y="3872880"/>
            <a:ext cx="357396" cy="75861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 rot="2700000">
            <a:off x="3357145" y="3732585"/>
            <a:ext cx="357396" cy="75861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 rot="8100000">
            <a:off x="1736769" y="3718891"/>
            <a:ext cx="357396" cy="75861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13" y="3074941"/>
            <a:ext cx="1656184" cy="144016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60591" y="3074941"/>
            <a:ext cx="2199195" cy="144016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7837" y="3691837"/>
            <a:ext cx="1152128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JAPC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837" y="3990408"/>
            <a:ext cx="115212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JAPC-REM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1813" y="1462186"/>
            <a:ext cx="1656184" cy="144016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7837" y="2079082"/>
            <a:ext cx="1152128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JAPC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7837" y="2377653"/>
            <a:ext cx="115212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JAPC-MW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60591" y="1462186"/>
            <a:ext cx="2199195" cy="144016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3" idx="3"/>
            <a:endCxn id="53" idx="1"/>
          </p:cNvCxnSpPr>
          <p:nvPr/>
        </p:nvCxnSpPr>
        <p:spPr>
          <a:xfrm flipV="1">
            <a:off x="1799965" y="2079081"/>
            <a:ext cx="719115" cy="442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1813" y="147290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Client app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1813" y="307494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Client app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52705" y="1472901"/>
            <a:ext cx="219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Middleware tier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60591" y="3074941"/>
            <a:ext cx="221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Resource tier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534851" y="3990408"/>
            <a:ext cx="168221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Resource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534851" y="3702376"/>
            <a:ext cx="168221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Remoting API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0" idx="1"/>
            <a:endCxn id="7" idx="3"/>
          </p:cNvCxnSpPr>
          <p:nvPr/>
        </p:nvCxnSpPr>
        <p:spPr>
          <a:xfrm flipH="1">
            <a:off x="1799965" y="3846392"/>
            <a:ext cx="734886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519080" y="2223097"/>
            <a:ext cx="168221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Resource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519080" y="1935065"/>
            <a:ext cx="168221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MW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1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7008</TotalTime>
  <Words>235</Words>
  <Application>Microsoft Office PowerPoint</Application>
  <PresentationFormat>A4 Paper (210x297 mm)</PresentationFormat>
  <Paragraphs>136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Office-téma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donat</dc:creator>
  <cp:lastModifiedBy>Donat Csikos</cp:lastModifiedBy>
  <cp:revision>142</cp:revision>
  <dcterms:created xsi:type="dcterms:W3CDTF">2012-10-04T10:30:46Z</dcterms:created>
  <dcterms:modified xsi:type="dcterms:W3CDTF">2012-12-02T20:39:28Z</dcterms:modified>
</cp:coreProperties>
</file>